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theme/theme3.xml" ContentType="application/vnd.openxmlformats-officedocument.theme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theme/themeOverride1.xml" ContentType="application/vnd.openxmlformats-officedocument.themeOverride+xml"/>
  <Override PartName="/ppt/charts/chart10.xml" ContentType="application/vnd.openxmlformats-officedocument.drawingml.chart+xml"/>
  <Override PartName="/ppt/charts/chart11.xml" ContentType="application/vnd.openxmlformats-officedocument.drawingml.chart+xml"/>
  <Override PartName="/ppt/charts/chart12.xml" ContentType="application/vnd.openxmlformats-officedocument.drawingml.chart+xml"/>
  <Override PartName="/ppt/charts/chart13.xml" ContentType="application/vnd.openxmlformats-officedocument.drawingml.char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theme/theme4.xml" ContentType="application/vnd.openxmlformats-officedocument.theme+xml"/>
  <Override PartName="/ppt/charts/chart14.xml" ContentType="application/vnd.openxmlformats-officedocument.drawingml.chart+xml"/>
  <Override PartName="/ppt/charts/chart15.xml" ContentType="application/vnd.openxmlformats-officedocument.drawingml.chart+xml"/>
  <Override PartName="/ppt/charts/chart16.xml" ContentType="application/vnd.openxmlformats-officedocument.drawingml.chart+xml"/>
  <Override PartName="/ppt/charts/chart17.xml" ContentType="application/vnd.openxmlformats-officedocument.drawingml.chart+xml"/>
  <Override PartName="/ppt/theme/themeOverride2.xml" ContentType="application/vnd.openxmlformats-officedocument.themeOverride+xml"/>
  <Override PartName="/ppt/charts/chart18.xml" ContentType="application/vnd.openxmlformats-officedocument.drawingml.chart+xml"/>
  <Override PartName="/ppt/charts/chart19.xml" ContentType="application/vnd.openxmlformats-officedocument.drawingml.chart+xml"/>
  <Override PartName="/ppt/charts/chart20.xml" ContentType="application/vnd.openxmlformats-officedocument.drawingml.chart+xml"/>
  <Override PartName="/ppt/charts/chart21.xml" ContentType="application/vnd.openxmlformats-officedocument.drawingml.char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theme/theme5.xml" ContentType="application/vnd.openxmlformats-officedocument.theme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slideLayouts/slideLayout177.xml" ContentType="application/vnd.openxmlformats-officedocument.presentationml.slideLayout+xml"/>
  <Override PartName="/ppt/slideLayouts/slideLayout178.xml" ContentType="application/vnd.openxmlformats-officedocument.presentationml.slideLayout+xml"/>
  <Override PartName="/ppt/theme/theme6.xml" ContentType="application/vnd.openxmlformats-officedocument.theme+xml"/>
  <Override PartName="/ppt/charts/chart22.xml" ContentType="application/vnd.openxmlformats-officedocument.drawingml.chart+xml"/>
  <Override PartName="/ppt/charts/chart23.xml" ContentType="application/vnd.openxmlformats-officedocument.drawingml.chart+xml"/>
  <Override PartName="/ppt/charts/chart24.xml" ContentType="application/vnd.openxmlformats-officedocument.drawingml.chart+xml"/>
  <Override PartName="/ppt/charts/chart25.xml" ContentType="application/vnd.openxmlformats-officedocument.drawingml.chart+xml"/>
  <Override PartName="/ppt/theme/themeOverride3.xml" ContentType="application/vnd.openxmlformats-officedocument.themeOverride+xml"/>
  <Override PartName="/ppt/charts/chart26.xml" ContentType="application/vnd.openxmlformats-officedocument.drawingml.chart+xml"/>
  <Override PartName="/ppt/charts/chart27.xml" ContentType="application/vnd.openxmlformats-officedocument.drawingml.chart+xml"/>
  <Override PartName="/ppt/charts/chart28.xml" ContentType="application/vnd.openxmlformats-officedocument.drawingml.chart+xml"/>
  <Override PartName="/ppt/charts/chart29.xml" ContentType="application/vnd.openxmlformats-officedocument.drawingml.chart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710" r:id="rId2"/>
    <p:sldMasterId id="2147483682" r:id="rId3"/>
    <p:sldMasterId id="2147483753" r:id="rId4"/>
    <p:sldMasterId id="2147483804" r:id="rId5"/>
    <p:sldMasterId id="2147483820" r:id="rId6"/>
  </p:sldMasterIdLst>
  <p:notesMasterIdLst>
    <p:notesMasterId r:id="rId32"/>
  </p:notesMasterIdLst>
  <p:sldIdLst>
    <p:sldId id="256" r:id="rId7"/>
    <p:sldId id="322" r:id="rId8"/>
    <p:sldId id="584" r:id="rId9"/>
    <p:sldId id="314" r:id="rId10"/>
    <p:sldId id="328" r:id="rId11"/>
    <p:sldId id="306" r:id="rId12"/>
    <p:sldId id="307" r:id="rId13"/>
    <p:sldId id="340" r:id="rId14"/>
    <p:sldId id="338" r:id="rId15"/>
    <p:sldId id="339" r:id="rId16"/>
    <p:sldId id="330" r:id="rId17"/>
    <p:sldId id="308" r:id="rId18"/>
    <p:sldId id="309" r:id="rId19"/>
    <p:sldId id="310" r:id="rId20"/>
    <p:sldId id="585" r:id="rId21"/>
    <p:sldId id="347" r:id="rId22"/>
    <p:sldId id="332" r:id="rId23"/>
    <p:sldId id="280" r:id="rId24"/>
    <p:sldId id="284" r:id="rId25"/>
    <p:sldId id="286" r:id="rId26"/>
    <p:sldId id="285" r:id="rId27"/>
    <p:sldId id="312" r:id="rId28"/>
    <p:sldId id="367" r:id="rId29"/>
    <p:sldId id="582" r:id="rId30"/>
    <p:sldId id="291" r:id="rId31"/>
  </p:sldIdLst>
  <p:sldSz cx="13741400" cy="7861300"/>
  <p:notesSz cx="13741400" cy="78613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9pPr>
  </p:defaultTextStyle>
  <p:extLst>
    <p:ext uri="{521415D9-36F7-43E2-AB2F-B90AF26B5E84}">
      <p14:sectionLst xmlns:p14="http://schemas.microsoft.com/office/powerpoint/2010/main">
        <p14:section name="Default Section" id="{AC571A4C-99D1-48D5-95A0-81A3D68CB4B6}">
          <p14:sldIdLst>
            <p14:sldId id="256"/>
            <p14:sldId id="322"/>
            <p14:sldId id="584"/>
            <p14:sldId id="314"/>
            <p14:sldId id="328"/>
          </p14:sldIdLst>
        </p14:section>
        <p14:section name="Untitled Section" id="{0F448F56-D976-4CE7-A8C4-39B9D9E7DC91}">
          <p14:sldIdLst>
            <p14:sldId id="306"/>
            <p14:sldId id="307"/>
            <p14:sldId id="340"/>
            <p14:sldId id="338"/>
          </p14:sldIdLst>
        </p14:section>
        <p14:section name="Untitled Section" id="{6D2498A7-71A8-4D2C-A81D-D4CBEC2C9BE5}">
          <p14:sldIdLst>
            <p14:sldId id="339"/>
            <p14:sldId id="330"/>
            <p14:sldId id="308"/>
          </p14:sldIdLst>
        </p14:section>
        <p14:section name="Untitled Section" id="{7CE31126-8B4F-4842-9CD9-A26AC62943E8}">
          <p14:sldIdLst>
            <p14:sldId id="309"/>
            <p14:sldId id="310"/>
            <p14:sldId id="585"/>
            <p14:sldId id="347"/>
            <p14:sldId id="332"/>
            <p14:sldId id="280"/>
            <p14:sldId id="284"/>
            <p14:sldId id="286"/>
            <p14:sldId id="285"/>
            <p14:sldId id="312"/>
            <p14:sldId id="367"/>
            <p14:sldId id="582"/>
            <p14:sldId id="291"/>
          </p14:sldIdLst>
        </p14:section>
      </p14:sectionLst>
    </p:ext>
    <p:ext uri="{EFAFB233-063F-42B5-8137-9DF3F51BA10A}">
      <p15:sld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  <p15:guide id="3" orient="horz" pos="979">
          <p15:clr>
            <a:srgbClr val="A4A3A4"/>
          </p15:clr>
        </p15:guide>
        <p15:guide id="4" pos="4328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Evija Zaķe" initials="EZ" lastIdx="7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467F"/>
    <a:srgbClr val="C4D600"/>
    <a:srgbClr val="00ACC9"/>
    <a:srgbClr val="FF9966"/>
    <a:srgbClr val="E7E7E9"/>
    <a:srgbClr val="D2D2D2"/>
    <a:srgbClr val="0C6E0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013" autoAdjust="0"/>
    <p:restoredTop sz="78032" autoAdjust="0"/>
  </p:normalViewPr>
  <p:slideViewPr>
    <p:cSldViewPr>
      <p:cViewPr>
        <p:scale>
          <a:sx n="54" d="100"/>
          <a:sy n="54" d="100"/>
        </p:scale>
        <p:origin x="-1116" y="-72"/>
      </p:cViewPr>
      <p:guideLst>
        <p:guide orient="horz" pos="2880"/>
        <p:guide orient="horz" pos="979"/>
        <p:guide pos="2160"/>
        <p:guide pos="432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5.xml"/><Relationship Id="rId34" Type="http://schemas.openxmlformats.org/officeDocument/2006/relationships/presProps" Target="presProps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commentAuthors" Target="commentAuthor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slide" Target="slides/slide23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theme" Target="theme/theme1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slide" Target="slides/slide2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0.xlsx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1.xlsx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2.xlsx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3.xlsx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4.xlsx"/></Relationships>
</file>

<file path=ppt/charts/_rels/chart1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5.xlsx"/></Relationships>
</file>

<file path=ppt/charts/_rels/chart1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6.xlsx"/></Relationships>
</file>

<file path=ppt/charts/_rels/chart17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7.xlsx"/><Relationship Id="rId1" Type="http://schemas.openxmlformats.org/officeDocument/2006/relationships/themeOverride" Target="../theme/themeOverride2.xml"/></Relationships>
</file>

<file path=ppt/charts/_rels/chart1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8.xlsx"/></Relationships>
</file>

<file path=ppt/charts/_rels/chart1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9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2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0.xlsx"/></Relationships>
</file>

<file path=ppt/charts/_rels/chart2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1.xlsx"/></Relationships>
</file>

<file path=ppt/charts/_rels/chart2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2.xlsx"/></Relationships>
</file>

<file path=ppt/charts/_rels/chart2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3.xlsx"/></Relationships>
</file>

<file path=ppt/charts/_rels/chart2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4.xlsx"/></Relationships>
</file>

<file path=ppt/charts/_rels/chart25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25.xlsx"/><Relationship Id="rId1" Type="http://schemas.openxmlformats.org/officeDocument/2006/relationships/themeOverride" Target="../theme/themeOverride3.xml"/></Relationships>
</file>

<file path=ppt/charts/_rels/chart2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6.xlsx"/></Relationships>
</file>

<file path=ppt/charts/_rels/chart2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7.xlsx"/></Relationships>
</file>

<file path=ppt/charts/_rels/chart2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8.xlsx"/></Relationships>
</file>

<file path=ppt/charts/_rels/chart2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9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7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8.xlsx"/></Relationships>
</file>

<file path=ppt/charts/_rels/chart9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9.xlsx"/><Relationship Id="rId1" Type="http://schemas.openxmlformats.org/officeDocument/2006/relationships/themeOverride" Target="../theme/themeOverrid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lv-LV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chemeClr val="bg1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3CC7-48D4-AD65-12DFCA071825}"/>
              </c:ext>
            </c:extLst>
          </c:dPt>
          <c:dPt>
            <c:idx val="1"/>
            <c:bubble3D val="0"/>
            <c:spPr>
              <a:solidFill>
                <a:srgbClr val="C4D600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3CC7-48D4-AD65-12DFCA071825}"/>
              </c:ext>
            </c:extLst>
          </c:dPt>
          <c:dPt>
            <c:idx val="2"/>
            <c:bubble3D val="0"/>
            <c:spPr>
              <a:solidFill>
                <a:srgbClr val="003B71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3CC7-48D4-AD65-12DFCA071825}"/>
              </c:ext>
            </c:extLst>
          </c:dPt>
          <c:dPt>
            <c:idx val="3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6-3CC7-48D4-AD65-12DFCA071825}"/>
              </c:ext>
            </c:extLst>
          </c:dPt>
          <c:cat>
            <c:strRef>
              <c:f>Sheet1!$A$2:$A$5</c:f>
              <c:strCache>
                <c:ptCount val="3"/>
                <c:pt idx="0">
                  <c:v>1st Qtr</c:v>
                </c:pt>
                <c:pt idx="1">
                  <c:v>2nd Qtr</c:v>
                </c:pt>
                <c:pt idx="2">
                  <c:v>3rd Qtr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18</c:v>
                </c:pt>
                <c:pt idx="1">
                  <c:v>70</c:v>
                </c:pt>
                <c:pt idx="2">
                  <c:v>233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7-3CC7-48D4-AD65-12DFCA07182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  <c:spPr>
        <a:noFill/>
        <a:ln w="25390">
          <a:noFill/>
        </a:ln>
      </c:spPr>
    </c:plotArea>
    <c:plotVisOnly val="1"/>
    <c:dispBlanksAs val="gap"/>
    <c:showDLblsOverMax val="0"/>
  </c:chart>
  <c:txPr>
    <a:bodyPr/>
    <a:lstStyle/>
    <a:p>
      <a:pPr>
        <a:defRPr sz="1799"/>
      </a:pPr>
      <a:endParaRPr lang="lv-LV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lv-LV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rgbClr val="00ACC8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0E26-450C-AE53-DA67220ED278}"/>
              </c:ext>
            </c:extLst>
          </c:dPt>
          <c:dPt>
            <c:idx val="1"/>
            <c:bubble3D val="0"/>
            <c:spPr>
              <a:solidFill>
                <a:srgbClr val="C4D600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0E26-450C-AE53-DA67220ED278}"/>
              </c:ext>
            </c:extLst>
          </c:dPt>
          <c:dPt>
            <c:idx val="2"/>
            <c:bubble3D val="0"/>
            <c:spPr>
              <a:solidFill>
                <a:schemeClr val="bg1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0E26-450C-AE53-DA67220ED278}"/>
              </c:ext>
            </c:extLst>
          </c:dPt>
          <c:dPt>
            <c:idx val="3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6-0E26-450C-AE53-DA67220ED278}"/>
              </c:ext>
            </c:extLst>
          </c:dPt>
          <c:dPt>
            <c:idx val="4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7-0E26-450C-AE53-DA67220ED278}"/>
              </c:ext>
            </c:extLst>
          </c:dPt>
          <c:cat>
            <c:strRef>
              <c:f>Sheet1!$A$2:$A$6</c:f>
              <c:strCache>
                <c:ptCount val="3"/>
                <c:pt idx="0">
                  <c:v>1st Qtr</c:v>
                </c:pt>
                <c:pt idx="1">
                  <c:v>2nd Qtr</c:v>
                </c:pt>
                <c:pt idx="2">
                  <c:v>3rd Qtr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78</c:v>
                </c:pt>
                <c:pt idx="1">
                  <c:v>162</c:v>
                </c:pt>
                <c:pt idx="2">
                  <c:v>57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8-0E26-450C-AE53-DA67220ED27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  <c:spPr>
        <a:noFill/>
        <a:ln w="25370">
          <a:noFill/>
        </a:ln>
      </c:spPr>
    </c:plotArea>
    <c:plotVisOnly val="1"/>
    <c:dispBlanksAs val="gap"/>
    <c:showDLblsOverMax val="0"/>
  </c:chart>
  <c:txPr>
    <a:bodyPr/>
    <a:lstStyle/>
    <a:p>
      <a:pPr>
        <a:defRPr sz="1798"/>
      </a:pPr>
      <a:endParaRPr lang="lv-LV"/>
    </a:p>
  </c:tx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lv-LV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Column2</c:v>
                </c:pt>
              </c:strCache>
            </c:strRef>
          </c:tx>
          <c:dPt>
            <c:idx val="0"/>
            <c:bubble3D val="0"/>
            <c:spPr>
              <a:solidFill>
                <a:srgbClr val="003B71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359B-48FD-8583-6122DE7E3A97}"/>
              </c:ext>
            </c:extLst>
          </c:dPt>
          <c:dPt>
            <c:idx val="1"/>
            <c:bubble3D val="0"/>
            <c:spPr>
              <a:solidFill>
                <a:schemeClr val="bg1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359B-48FD-8583-6122DE7E3A97}"/>
              </c:ext>
            </c:extLst>
          </c:dPt>
          <c:dPt>
            <c:idx val="2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4-359B-48FD-8583-6122DE7E3A97}"/>
              </c:ext>
            </c:extLst>
          </c:dPt>
          <c:dPt>
            <c:idx val="3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5-359B-48FD-8583-6122DE7E3A97}"/>
              </c:ext>
            </c:extLst>
          </c:dPt>
          <c:cat>
            <c:strRef>
              <c:f>Sheet1!$A$2:$A$5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285</c:v>
                </c:pt>
                <c:pt idx="1">
                  <c:v>36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359B-48FD-8583-6122DE7E3A9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  <c:spPr>
        <a:noFill/>
        <a:ln w="25386">
          <a:noFill/>
        </a:ln>
      </c:spPr>
    </c:plotArea>
    <c:plotVisOnly val="1"/>
    <c:dispBlanksAs val="gap"/>
    <c:showDLblsOverMax val="0"/>
  </c:chart>
  <c:txPr>
    <a:bodyPr/>
    <a:lstStyle/>
    <a:p>
      <a:pPr>
        <a:defRPr sz="1799"/>
      </a:pPr>
      <a:endParaRPr lang="lv-LV"/>
    </a:p>
  </c:txPr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lv-LV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dPt>
            <c:idx val="0"/>
            <c:bubble3D val="0"/>
            <c:spPr>
              <a:solidFill>
                <a:srgbClr val="00ACC8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C92E-4142-8506-857905690CD8}"/>
              </c:ext>
            </c:extLst>
          </c:dPt>
          <c:dPt>
            <c:idx val="1"/>
            <c:bubble3D val="0"/>
            <c:spPr>
              <a:solidFill>
                <a:srgbClr val="003B71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C92E-4142-8506-857905690CD8}"/>
              </c:ext>
            </c:extLst>
          </c:dPt>
          <c:dPt>
            <c:idx val="2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4-C92E-4142-8506-857905690CD8}"/>
              </c:ext>
            </c:extLst>
          </c:dPt>
          <c:dPt>
            <c:idx val="3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5-C92E-4142-8506-857905690CD8}"/>
              </c:ext>
            </c:extLst>
          </c:dPt>
          <c:cat>
            <c:strRef>
              <c:f>Sheet1!$A$2:$A$5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195</c:v>
                </c:pt>
                <c:pt idx="1">
                  <c:v>126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C92E-4142-8506-857905690CD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  <c:spPr>
        <a:noFill/>
        <a:ln w="25381">
          <a:noFill/>
        </a:ln>
      </c:spPr>
    </c:plotArea>
    <c:plotVisOnly val="1"/>
    <c:dispBlanksAs val="gap"/>
    <c:showDLblsOverMax val="0"/>
  </c:chart>
  <c:txPr>
    <a:bodyPr/>
    <a:lstStyle/>
    <a:p>
      <a:pPr>
        <a:defRPr sz="1799"/>
      </a:pPr>
      <a:endParaRPr lang="lv-LV"/>
    </a:p>
  </c:txPr>
  <c:externalData r:id="rId1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lv-LV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dPt>
            <c:idx val="0"/>
            <c:bubble3D val="0"/>
            <c:spPr>
              <a:solidFill>
                <a:srgbClr val="00ACC8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31F1-4029-B280-8C610254E86C}"/>
              </c:ext>
            </c:extLst>
          </c:dPt>
          <c:dPt>
            <c:idx val="1"/>
            <c:bubble3D val="0"/>
            <c:spPr>
              <a:solidFill>
                <a:srgbClr val="003B71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31F1-4029-B280-8C610254E86C}"/>
              </c:ext>
            </c:extLst>
          </c:dPt>
          <c:dPt>
            <c:idx val="2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4-31F1-4029-B280-8C610254E86C}"/>
              </c:ext>
            </c:extLst>
          </c:dPt>
          <c:dPt>
            <c:idx val="3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5-31F1-4029-B280-8C610254E86C}"/>
              </c:ext>
            </c:extLst>
          </c:dPt>
          <c:cat>
            <c:strRef>
              <c:f>Sheet1!$A$2:$A$5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195</c:v>
                </c:pt>
                <c:pt idx="1">
                  <c:v>126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31F1-4029-B280-8C610254E86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  <c:spPr>
        <a:noFill/>
        <a:ln w="25405">
          <a:noFill/>
        </a:ln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lv-LV"/>
    </a:p>
  </c:txPr>
  <c:externalData r:id="rId1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lv-LV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solidFill>
              <a:srgbClr val="00ACC8"/>
            </a:solidFill>
          </c:spPr>
          <c:dPt>
            <c:idx val="0"/>
            <c:bubble3D val="0"/>
            <c:spPr>
              <a:solidFill>
                <a:schemeClr val="bg1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0C38-4A11-AAA8-2440542858D8}"/>
              </c:ext>
            </c:extLst>
          </c:dPt>
          <c:dPt>
            <c:idx val="1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2-0C38-4A11-AAA8-2440542858D8}"/>
              </c:ext>
            </c:extLst>
          </c:dPt>
          <c:dPt>
            <c:idx val="2"/>
            <c:bubble3D val="0"/>
            <c:spPr>
              <a:solidFill>
                <a:srgbClr val="C4D600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4-0C38-4A11-AAA8-2440542858D8}"/>
              </c:ext>
            </c:extLst>
          </c:dPt>
          <c:dPt>
            <c:idx val="3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5-0C38-4A11-AAA8-2440542858D8}"/>
              </c:ext>
            </c:extLst>
          </c:dPt>
          <c:cat>
            <c:strRef>
              <c:f>Sheet1!$A$2:$A$5</c:f>
              <c:strCache>
                <c:ptCount val="4"/>
                <c:pt idx="0">
                  <c:v>1st Qtr</c:v>
                </c:pt>
                <c:pt idx="1">
                  <c:v>2nd Qtr</c:v>
                </c:pt>
                <c:pt idx="2">
                  <c:v>3rd Qtr</c:v>
                </c:pt>
                <c:pt idx="3">
                  <c:v>4th Qtr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36</c:v>
                </c:pt>
                <c:pt idx="1">
                  <c:v>211</c:v>
                </c:pt>
                <c:pt idx="2">
                  <c:v>74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0C38-4A11-AAA8-2440542858D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  <c:spPr>
        <a:noFill/>
        <a:ln w="25387">
          <a:noFill/>
        </a:ln>
      </c:spPr>
    </c:plotArea>
    <c:plotVisOnly val="1"/>
    <c:dispBlanksAs val="gap"/>
    <c:showDLblsOverMax val="0"/>
  </c:chart>
  <c:txPr>
    <a:bodyPr/>
    <a:lstStyle/>
    <a:p>
      <a:pPr>
        <a:defRPr sz="1799"/>
      </a:pPr>
      <a:endParaRPr lang="lv-LV"/>
    </a:p>
  </c:txPr>
  <c:externalData r:id="rId1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lv-LV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Column2</c:v>
                </c:pt>
              </c:strCache>
            </c:strRef>
          </c:tx>
          <c:dPt>
            <c:idx val="0"/>
            <c:bubble3D val="0"/>
            <c:spPr>
              <a:solidFill>
                <a:srgbClr val="003B71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F606-444D-B96F-464DE05D066B}"/>
              </c:ext>
            </c:extLst>
          </c:dPt>
          <c:dPt>
            <c:idx val="1"/>
            <c:bubble3D val="0"/>
            <c:spPr>
              <a:solidFill>
                <a:schemeClr val="bg1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F606-444D-B96F-464DE05D066B}"/>
              </c:ext>
            </c:extLst>
          </c:dPt>
          <c:dPt>
            <c:idx val="2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4-F606-444D-B96F-464DE05D066B}"/>
              </c:ext>
            </c:extLst>
          </c:dPt>
          <c:dPt>
            <c:idx val="3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5-F606-444D-B96F-464DE05D066B}"/>
              </c:ext>
            </c:extLst>
          </c:dPt>
          <c:cat>
            <c:strRef>
              <c:f>Sheet1!$A$2:$A$5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285</c:v>
                </c:pt>
                <c:pt idx="1">
                  <c:v>36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F606-444D-B96F-464DE05D066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  <c:spPr>
        <a:noFill/>
        <a:ln w="25381">
          <a:noFill/>
        </a:ln>
      </c:spPr>
    </c:plotArea>
    <c:plotVisOnly val="1"/>
    <c:dispBlanksAs val="gap"/>
    <c:showDLblsOverMax val="0"/>
  </c:chart>
  <c:txPr>
    <a:bodyPr/>
    <a:lstStyle/>
    <a:p>
      <a:pPr>
        <a:defRPr sz="1799"/>
      </a:pPr>
      <a:endParaRPr lang="lv-LV"/>
    </a:p>
  </c:txPr>
  <c:externalData r:id="rId1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lv-LV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solidFill>
              <a:srgbClr val="00ACC8"/>
            </a:solidFill>
          </c:spPr>
          <c:dPt>
            <c:idx val="0"/>
            <c:bubble3D val="0"/>
            <c:spPr>
              <a:solidFill>
                <a:schemeClr val="bg1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B9D9-4DC6-95CF-5AFCACBDCC31}"/>
              </c:ext>
            </c:extLst>
          </c:dPt>
          <c:dPt>
            <c:idx val="1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2-B9D9-4DC6-95CF-5AFCACBDCC31}"/>
              </c:ext>
            </c:extLst>
          </c:dPt>
          <c:dPt>
            <c:idx val="2"/>
            <c:bubble3D val="0"/>
            <c:spPr>
              <a:solidFill>
                <a:srgbClr val="C4D600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4-B9D9-4DC6-95CF-5AFCACBDCC31}"/>
              </c:ext>
            </c:extLst>
          </c:dPt>
          <c:dPt>
            <c:idx val="3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5-B9D9-4DC6-95CF-5AFCACBDCC31}"/>
              </c:ext>
            </c:extLst>
          </c:dPt>
          <c:cat>
            <c:strRef>
              <c:f>Sheet1!$A$2:$A$5</c:f>
              <c:strCache>
                <c:ptCount val="4"/>
                <c:pt idx="0">
                  <c:v>1st Qtr</c:v>
                </c:pt>
                <c:pt idx="1">
                  <c:v>2nd Qtr</c:v>
                </c:pt>
                <c:pt idx="2">
                  <c:v>3rd Qtr</c:v>
                </c:pt>
                <c:pt idx="3">
                  <c:v>4th Qtr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36</c:v>
                </c:pt>
                <c:pt idx="1">
                  <c:v>211</c:v>
                </c:pt>
                <c:pt idx="2">
                  <c:v>74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B9D9-4DC6-95CF-5AFCACBDCC3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  <c:spPr>
        <a:noFill/>
        <a:ln w="25381">
          <a:noFill/>
        </a:ln>
      </c:spPr>
    </c:plotArea>
    <c:plotVisOnly val="1"/>
    <c:dispBlanksAs val="gap"/>
    <c:showDLblsOverMax val="0"/>
  </c:chart>
  <c:txPr>
    <a:bodyPr/>
    <a:lstStyle/>
    <a:p>
      <a:pPr>
        <a:defRPr sz="1799"/>
      </a:pPr>
      <a:endParaRPr lang="lv-LV"/>
    </a:p>
  </c:txPr>
  <c:externalData r:id="rId1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lv-LV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dPt>
            <c:idx val="0"/>
            <c:bubble3D val="0"/>
            <c:spPr>
              <a:solidFill>
                <a:srgbClr val="00467F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D442-41BE-AD32-503D3260538F}"/>
              </c:ext>
            </c:extLst>
          </c:dPt>
          <c:dLbls>
            <c:delete val="1"/>
          </c:dLbls>
          <c:cat>
            <c:strRef>
              <c:f>Sheet1!$A$2:$A$5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164</c:v>
                </c:pt>
                <c:pt idx="1">
                  <c:v>157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D442-41BE-AD32-503D3260538F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20"/>
        <c:holeSize val="50"/>
      </c:doughnutChart>
    </c:plotArea>
    <c:plotVisOnly val="1"/>
    <c:dispBlanksAs val="gap"/>
    <c:showDLblsOverMax val="0"/>
  </c:chart>
  <c:externalData r:id="rId2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lv-LV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rgbClr val="00ACC8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9B99-4C17-BF45-B821B8DFF082}"/>
              </c:ext>
            </c:extLst>
          </c:dPt>
          <c:dPt>
            <c:idx val="1"/>
            <c:bubble3D val="0"/>
            <c:spPr>
              <a:solidFill>
                <a:srgbClr val="C4D600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9B99-4C17-BF45-B821B8DFF082}"/>
              </c:ext>
            </c:extLst>
          </c:dPt>
          <c:dPt>
            <c:idx val="2"/>
            <c:bubble3D val="0"/>
            <c:spPr>
              <a:solidFill>
                <a:schemeClr val="bg1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9B99-4C17-BF45-B821B8DFF082}"/>
              </c:ext>
            </c:extLst>
          </c:dPt>
          <c:dPt>
            <c:idx val="3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6-9B99-4C17-BF45-B821B8DFF082}"/>
              </c:ext>
            </c:extLst>
          </c:dPt>
          <c:dPt>
            <c:idx val="4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7-9B99-4C17-BF45-B821B8DFF082}"/>
              </c:ext>
            </c:extLst>
          </c:dPt>
          <c:cat>
            <c:strRef>
              <c:f>Sheet1!$A$2:$A$6</c:f>
              <c:strCache>
                <c:ptCount val="3"/>
                <c:pt idx="0">
                  <c:v>1st Qtr</c:v>
                </c:pt>
                <c:pt idx="1">
                  <c:v>2nd Qtr</c:v>
                </c:pt>
                <c:pt idx="2">
                  <c:v>3rd Qtr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78</c:v>
                </c:pt>
                <c:pt idx="1">
                  <c:v>162</c:v>
                </c:pt>
                <c:pt idx="2">
                  <c:v>57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8-9B99-4C17-BF45-B821B8DFF08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  <c:spPr>
        <a:noFill/>
        <a:ln w="25370">
          <a:noFill/>
        </a:ln>
      </c:spPr>
    </c:plotArea>
    <c:plotVisOnly val="1"/>
    <c:dispBlanksAs val="gap"/>
    <c:showDLblsOverMax val="0"/>
  </c:chart>
  <c:txPr>
    <a:bodyPr/>
    <a:lstStyle/>
    <a:p>
      <a:pPr>
        <a:defRPr sz="1798"/>
      </a:pPr>
      <a:endParaRPr lang="lv-LV"/>
    </a:p>
  </c:txPr>
  <c:externalData r:id="rId1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lv-LV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Column2</c:v>
                </c:pt>
              </c:strCache>
            </c:strRef>
          </c:tx>
          <c:dPt>
            <c:idx val="0"/>
            <c:bubble3D val="0"/>
            <c:spPr>
              <a:solidFill>
                <a:srgbClr val="003B71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591A-4C68-BC09-655CB503D3E7}"/>
              </c:ext>
            </c:extLst>
          </c:dPt>
          <c:dPt>
            <c:idx val="1"/>
            <c:bubble3D val="0"/>
            <c:spPr>
              <a:solidFill>
                <a:schemeClr val="bg1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591A-4C68-BC09-655CB503D3E7}"/>
              </c:ext>
            </c:extLst>
          </c:dPt>
          <c:dPt>
            <c:idx val="2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4-591A-4C68-BC09-655CB503D3E7}"/>
              </c:ext>
            </c:extLst>
          </c:dPt>
          <c:dPt>
            <c:idx val="3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5-591A-4C68-BC09-655CB503D3E7}"/>
              </c:ext>
            </c:extLst>
          </c:dPt>
          <c:cat>
            <c:strRef>
              <c:f>Sheet1!$A$2:$A$5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285</c:v>
                </c:pt>
                <c:pt idx="1">
                  <c:v>36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591A-4C68-BC09-655CB503D3E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  <c:spPr>
        <a:noFill/>
        <a:ln w="25386">
          <a:noFill/>
        </a:ln>
      </c:spPr>
    </c:plotArea>
    <c:plotVisOnly val="1"/>
    <c:dispBlanksAs val="gap"/>
    <c:showDLblsOverMax val="0"/>
  </c:chart>
  <c:txPr>
    <a:bodyPr/>
    <a:lstStyle/>
    <a:p>
      <a:pPr>
        <a:defRPr sz="1799"/>
      </a:pPr>
      <a:endParaRPr lang="lv-LV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lv-LV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rgbClr val="00ACC8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A210-4AA8-A9CE-547C7CCBCA23}"/>
              </c:ext>
            </c:extLst>
          </c:dPt>
          <c:dPt>
            <c:idx val="1"/>
            <c:bubble3D val="0"/>
            <c:spPr>
              <a:solidFill>
                <a:schemeClr val="bg1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A210-4AA8-A9CE-547C7CCBCA23}"/>
              </c:ext>
            </c:extLst>
          </c:dPt>
          <c:dPt>
            <c:idx val="2"/>
            <c:bubble3D val="0"/>
            <c:spPr>
              <a:solidFill>
                <a:srgbClr val="C4D600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A210-4AA8-A9CE-547C7CCBCA23}"/>
              </c:ext>
            </c:extLst>
          </c:dPt>
          <c:dPt>
            <c:idx val="3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6-A210-4AA8-A9CE-547C7CCBCA23}"/>
              </c:ext>
            </c:extLst>
          </c:dPt>
          <c:cat>
            <c:strRef>
              <c:f>Sheet1!$A$2:$A$5</c:f>
              <c:strCache>
                <c:ptCount val="3"/>
                <c:pt idx="0">
                  <c:v>1st Qtr</c:v>
                </c:pt>
                <c:pt idx="1">
                  <c:v>7</c:v>
                </c:pt>
                <c:pt idx="2">
                  <c:v>3rd Qtr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157</c:v>
                </c:pt>
                <c:pt idx="1">
                  <c:v>7</c:v>
                </c:pt>
                <c:pt idx="2">
                  <c:v>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7-A210-4AA8-A9CE-547C7CCBCA2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  <c:spPr>
        <a:noFill/>
        <a:ln w="25417">
          <a:noFill/>
        </a:ln>
      </c:spPr>
    </c:plotArea>
    <c:plotVisOnly val="1"/>
    <c:dispBlanksAs val="gap"/>
    <c:showDLblsOverMax val="0"/>
  </c:chart>
  <c:txPr>
    <a:bodyPr/>
    <a:lstStyle/>
    <a:p>
      <a:pPr>
        <a:defRPr sz="1801"/>
      </a:pPr>
      <a:endParaRPr lang="lv-LV"/>
    </a:p>
  </c:txPr>
  <c:externalData r:id="rId1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lv-LV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dPt>
            <c:idx val="0"/>
            <c:bubble3D val="0"/>
            <c:spPr>
              <a:solidFill>
                <a:srgbClr val="00ACC8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392F-4ED4-A6D3-9A31B8796CFE}"/>
              </c:ext>
            </c:extLst>
          </c:dPt>
          <c:dPt>
            <c:idx val="1"/>
            <c:bubble3D val="0"/>
            <c:spPr>
              <a:solidFill>
                <a:srgbClr val="003B71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392F-4ED4-A6D3-9A31B8796CFE}"/>
              </c:ext>
            </c:extLst>
          </c:dPt>
          <c:dPt>
            <c:idx val="2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4-392F-4ED4-A6D3-9A31B8796CFE}"/>
              </c:ext>
            </c:extLst>
          </c:dPt>
          <c:dPt>
            <c:idx val="3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5-392F-4ED4-A6D3-9A31B8796CFE}"/>
              </c:ext>
            </c:extLst>
          </c:dPt>
          <c:cat>
            <c:strRef>
              <c:f>Sheet1!$A$2:$A$5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195</c:v>
                </c:pt>
                <c:pt idx="1">
                  <c:v>126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392F-4ED4-A6D3-9A31B8796CF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  <c:spPr>
        <a:noFill/>
        <a:ln w="25381">
          <a:noFill/>
        </a:ln>
      </c:spPr>
    </c:plotArea>
    <c:plotVisOnly val="1"/>
    <c:dispBlanksAs val="gap"/>
    <c:showDLblsOverMax val="0"/>
  </c:chart>
  <c:txPr>
    <a:bodyPr/>
    <a:lstStyle/>
    <a:p>
      <a:pPr>
        <a:defRPr sz="1799"/>
      </a:pPr>
      <a:endParaRPr lang="lv-LV"/>
    </a:p>
  </c:txPr>
  <c:externalData r:id="rId1">
    <c:autoUpdate val="0"/>
  </c:externalData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lv-LV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dPt>
            <c:idx val="0"/>
            <c:bubble3D val="0"/>
            <c:spPr>
              <a:solidFill>
                <a:srgbClr val="00ACC8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168D-4C8E-8CA0-70DB2FADC957}"/>
              </c:ext>
            </c:extLst>
          </c:dPt>
          <c:dPt>
            <c:idx val="1"/>
            <c:bubble3D val="0"/>
            <c:spPr>
              <a:solidFill>
                <a:srgbClr val="003B71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168D-4C8E-8CA0-70DB2FADC957}"/>
              </c:ext>
            </c:extLst>
          </c:dPt>
          <c:dPt>
            <c:idx val="2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4-168D-4C8E-8CA0-70DB2FADC957}"/>
              </c:ext>
            </c:extLst>
          </c:dPt>
          <c:dPt>
            <c:idx val="3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5-168D-4C8E-8CA0-70DB2FADC957}"/>
              </c:ext>
            </c:extLst>
          </c:dPt>
          <c:cat>
            <c:strRef>
              <c:f>Sheet1!$A$2:$A$5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195</c:v>
                </c:pt>
                <c:pt idx="1">
                  <c:v>126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168D-4C8E-8CA0-70DB2FADC95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  <c:spPr>
        <a:noFill/>
        <a:ln w="25405">
          <a:noFill/>
        </a:ln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lv-LV"/>
    </a:p>
  </c:txPr>
  <c:externalData r:id="rId1">
    <c:autoUpdate val="0"/>
  </c:externalData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lv-LV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solidFill>
              <a:srgbClr val="00ACC8"/>
            </a:solidFill>
          </c:spPr>
          <c:dPt>
            <c:idx val="0"/>
            <c:bubble3D val="0"/>
            <c:spPr>
              <a:solidFill>
                <a:schemeClr val="bg1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4FBF-4853-AFB7-553336FDBAC2}"/>
              </c:ext>
            </c:extLst>
          </c:dPt>
          <c:dPt>
            <c:idx val="1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2-4FBF-4853-AFB7-553336FDBAC2}"/>
              </c:ext>
            </c:extLst>
          </c:dPt>
          <c:dPt>
            <c:idx val="2"/>
            <c:bubble3D val="0"/>
            <c:spPr>
              <a:solidFill>
                <a:srgbClr val="C4D600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4-4FBF-4853-AFB7-553336FDBAC2}"/>
              </c:ext>
            </c:extLst>
          </c:dPt>
          <c:dPt>
            <c:idx val="3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5-4FBF-4853-AFB7-553336FDBAC2}"/>
              </c:ext>
            </c:extLst>
          </c:dPt>
          <c:cat>
            <c:strRef>
              <c:f>Sheet1!$A$2:$A$5</c:f>
              <c:strCache>
                <c:ptCount val="4"/>
                <c:pt idx="0">
                  <c:v>1st Qtr</c:v>
                </c:pt>
                <c:pt idx="1">
                  <c:v>2nd Qtr</c:v>
                </c:pt>
                <c:pt idx="2">
                  <c:v>3rd Qtr</c:v>
                </c:pt>
                <c:pt idx="3">
                  <c:v>4th Qtr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36</c:v>
                </c:pt>
                <c:pt idx="1">
                  <c:v>211</c:v>
                </c:pt>
                <c:pt idx="2">
                  <c:v>74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4FBF-4853-AFB7-553336FDBAC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  <c:spPr>
        <a:noFill/>
        <a:ln w="25387">
          <a:noFill/>
        </a:ln>
      </c:spPr>
    </c:plotArea>
    <c:plotVisOnly val="1"/>
    <c:dispBlanksAs val="gap"/>
    <c:showDLblsOverMax val="0"/>
  </c:chart>
  <c:txPr>
    <a:bodyPr/>
    <a:lstStyle/>
    <a:p>
      <a:pPr>
        <a:defRPr sz="1799"/>
      </a:pPr>
      <a:endParaRPr lang="lv-LV"/>
    </a:p>
  </c:txPr>
  <c:externalData r:id="rId1">
    <c:autoUpdate val="0"/>
  </c:externalData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lv-LV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Column2</c:v>
                </c:pt>
              </c:strCache>
            </c:strRef>
          </c:tx>
          <c:dPt>
            <c:idx val="0"/>
            <c:bubble3D val="0"/>
            <c:spPr>
              <a:solidFill>
                <a:srgbClr val="003B71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DC76-48CA-BA29-6485F66F7A54}"/>
              </c:ext>
            </c:extLst>
          </c:dPt>
          <c:dPt>
            <c:idx val="1"/>
            <c:bubble3D val="0"/>
            <c:spPr>
              <a:solidFill>
                <a:schemeClr val="bg1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DC76-48CA-BA29-6485F66F7A54}"/>
              </c:ext>
            </c:extLst>
          </c:dPt>
          <c:dPt>
            <c:idx val="2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4-DC76-48CA-BA29-6485F66F7A54}"/>
              </c:ext>
            </c:extLst>
          </c:dPt>
          <c:dPt>
            <c:idx val="3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5-DC76-48CA-BA29-6485F66F7A54}"/>
              </c:ext>
            </c:extLst>
          </c:dPt>
          <c:cat>
            <c:strRef>
              <c:f>Sheet1!$A$2:$A$5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285</c:v>
                </c:pt>
                <c:pt idx="1">
                  <c:v>36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DC76-48CA-BA29-6485F66F7A5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  <c:spPr>
        <a:noFill/>
        <a:ln w="25381">
          <a:noFill/>
        </a:ln>
      </c:spPr>
    </c:plotArea>
    <c:plotVisOnly val="1"/>
    <c:dispBlanksAs val="gap"/>
    <c:showDLblsOverMax val="0"/>
  </c:chart>
  <c:txPr>
    <a:bodyPr/>
    <a:lstStyle/>
    <a:p>
      <a:pPr>
        <a:defRPr sz="1799"/>
      </a:pPr>
      <a:endParaRPr lang="lv-LV"/>
    </a:p>
  </c:txPr>
  <c:externalData r:id="rId1">
    <c:autoUpdate val="0"/>
  </c:externalData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lv-LV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solidFill>
              <a:srgbClr val="00ACC8"/>
            </a:solidFill>
          </c:spPr>
          <c:dPt>
            <c:idx val="0"/>
            <c:bubble3D val="0"/>
            <c:spPr>
              <a:solidFill>
                <a:schemeClr val="bg1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DA1C-4561-B333-C65BC8325F59}"/>
              </c:ext>
            </c:extLst>
          </c:dPt>
          <c:dPt>
            <c:idx val="1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2-DA1C-4561-B333-C65BC8325F59}"/>
              </c:ext>
            </c:extLst>
          </c:dPt>
          <c:dPt>
            <c:idx val="2"/>
            <c:bubble3D val="0"/>
            <c:spPr>
              <a:solidFill>
                <a:srgbClr val="C4D600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4-DA1C-4561-B333-C65BC8325F59}"/>
              </c:ext>
            </c:extLst>
          </c:dPt>
          <c:dPt>
            <c:idx val="3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5-DA1C-4561-B333-C65BC8325F59}"/>
              </c:ext>
            </c:extLst>
          </c:dPt>
          <c:cat>
            <c:strRef>
              <c:f>Sheet1!$A$2:$A$5</c:f>
              <c:strCache>
                <c:ptCount val="4"/>
                <c:pt idx="0">
                  <c:v>1st Qtr</c:v>
                </c:pt>
                <c:pt idx="1">
                  <c:v>2nd Qtr</c:v>
                </c:pt>
                <c:pt idx="2">
                  <c:v>3rd Qtr</c:v>
                </c:pt>
                <c:pt idx="3">
                  <c:v>4th Qtr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36</c:v>
                </c:pt>
                <c:pt idx="1">
                  <c:v>211</c:v>
                </c:pt>
                <c:pt idx="2">
                  <c:v>74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DA1C-4561-B333-C65BC8325F5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  <c:spPr>
        <a:noFill/>
        <a:ln w="25381">
          <a:noFill/>
        </a:ln>
      </c:spPr>
    </c:plotArea>
    <c:plotVisOnly val="1"/>
    <c:dispBlanksAs val="gap"/>
    <c:showDLblsOverMax val="0"/>
  </c:chart>
  <c:txPr>
    <a:bodyPr/>
    <a:lstStyle/>
    <a:p>
      <a:pPr>
        <a:defRPr sz="1799"/>
      </a:pPr>
      <a:endParaRPr lang="lv-LV"/>
    </a:p>
  </c:txPr>
  <c:externalData r:id="rId1">
    <c:autoUpdate val="0"/>
  </c:externalData>
</c:chartSpace>
</file>

<file path=ppt/charts/chart2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lv-LV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dPt>
            <c:idx val="0"/>
            <c:bubble3D val="0"/>
            <c:spPr>
              <a:solidFill>
                <a:srgbClr val="00467F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EBAA-49AF-BF03-05E4D90B7297}"/>
              </c:ext>
            </c:extLst>
          </c:dPt>
          <c:dLbls>
            <c:delete val="1"/>
          </c:dLbls>
          <c:cat>
            <c:strRef>
              <c:f>Sheet1!$A$2:$A$5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164</c:v>
                </c:pt>
                <c:pt idx="1">
                  <c:v>157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EBAA-49AF-BF03-05E4D90B7297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20"/>
        <c:holeSize val="50"/>
      </c:doughnutChart>
    </c:plotArea>
    <c:plotVisOnly val="1"/>
    <c:dispBlanksAs val="gap"/>
    <c:showDLblsOverMax val="0"/>
  </c:chart>
  <c:externalData r:id="rId2">
    <c:autoUpdate val="0"/>
  </c:externalData>
</c:chartSpace>
</file>

<file path=ppt/charts/chart2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lv-LV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rgbClr val="00ACC8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4242-449F-92CF-0E21B549879C}"/>
              </c:ext>
            </c:extLst>
          </c:dPt>
          <c:dPt>
            <c:idx val="1"/>
            <c:bubble3D val="0"/>
            <c:spPr>
              <a:solidFill>
                <a:srgbClr val="C4D600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4242-449F-92CF-0E21B549879C}"/>
              </c:ext>
            </c:extLst>
          </c:dPt>
          <c:dPt>
            <c:idx val="2"/>
            <c:bubble3D val="0"/>
            <c:spPr>
              <a:solidFill>
                <a:schemeClr val="bg1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4242-449F-92CF-0E21B549879C}"/>
              </c:ext>
            </c:extLst>
          </c:dPt>
          <c:dPt>
            <c:idx val="3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6-4242-449F-92CF-0E21B549879C}"/>
              </c:ext>
            </c:extLst>
          </c:dPt>
          <c:dPt>
            <c:idx val="4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7-4242-449F-92CF-0E21B549879C}"/>
              </c:ext>
            </c:extLst>
          </c:dPt>
          <c:cat>
            <c:strRef>
              <c:f>Sheet1!$A$2:$A$6</c:f>
              <c:strCache>
                <c:ptCount val="3"/>
                <c:pt idx="0">
                  <c:v>1st Qtr</c:v>
                </c:pt>
                <c:pt idx="1">
                  <c:v>2nd Qtr</c:v>
                </c:pt>
                <c:pt idx="2">
                  <c:v>3rd Qtr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78</c:v>
                </c:pt>
                <c:pt idx="1">
                  <c:v>162</c:v>
                </c:pt>
                <c:pt idx="2">
                  <c:v>57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8-4242-449F-92CF-0E21B549879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  <c:spPr>
        <a:noFill/>
        <a:ln w="25370">
          <a:noFill/>
        </a:ln>
      </c:spPr>
    </c:plotArea>
    <c:plotVisOnly val="1"/>
    <c:dispBlanksAs val="gap"/>
    <c:showDLblsOverMax val="0"/>
  </c:chart>
  <c:txPr>
    <a:bodyPr/>
    <a:lstStyle/>
    <a:p>
      <a:pPr>
        <a:defRPr sz="1798"/>
      </a:pPr>
      <a:endParaRPr lang="lv-LV"/>
    </a:p>
  </c:txPr>
  <c:externalData r:id="rId1">
    <c:autoUpdate val="0"/>
  </c:externalData>
</c:chartSpace>
</file>

<file path=ppt/charts/chart2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lv-LV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Column2</c:v>
                </c:pt>
              </c:strCache>
            </c:strRef>
          </c:tx>
          <c:dPt>
            <c:idx val="0"/>
            <c:bubble3D val="0"/>
            <c:spPr>
              <a:solidFill>
                <a:srgbClr val="003B71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96A5-4235-BD9E-07B0C694CE89}"/>
              </c:ext>
            </c:extLst>
          </c:dPt>
          <c:dPt>
            <c:idx val="1"/>
            <c:bubble3D val="0"/>
            <c:spPr>
              <a:solidFill>
                <a:schemeClr val="bg1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96A5-4235-BD9E-07B0C694CE89}"/>
              </c:ext>
            </c:extLst>
          </c:dPt>
          <c:dPt>
            <c:idx val="2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4-96A5-4235-BD9E-07B0C694CE89}"/>
              </c:ext>
            </c:extLst>
          </c:dPt>
          <c:dPt>
            <c:idx val="3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5-96A5-4235-BD9E-07B0C694CE89}"/>
              </c:ext>
            </c:extLst>
          </c:dPt>
          <c:cat>
            <c:strRef>
              <c:f>Sheet1!$A$2:$A$5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285</c:v>
                </c:pt>
                <c:pt idx="1">
                  <c:v>36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96A5-4235-BD9E-07B0C694CE8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  <c:spPr>
        <a:noFill/>
        <a:ln w="25386">
          <a:noFill/>
        </a:ln>
      </c:spPr>
    </c:plotArea>
    <c:plotVisOnly val="1"/>
    <c:dispBlanksAs val="gap"/>
    <c:showDLblsOverMax val="0"/>
  </c:chart>
  <c:txPr>
    <a:bodyPr/>
    <a:lstStyle/>
    <a:p>
      <a:pPr>
        <a:defRPr sz="1799"/>
      </a:pPr>
      <a:endParaRPr lang="lv-LV"/>
    </a:p>
  </c:txPr>
  <c:externalData r:id="rId1">
    <c:autoUpdate val="0"/>
  </c:externalData>
</c:chartSpace>
</file>

<file path=ppt/charts/chart2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lv-LV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dPt>
            <c:idx val="0"/>
            <c:bubble3D val="0"/>
            <c:spPr>
              <a:solidFill>
                <a:srgbClr val="00ACC8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1F15-4040-ABC8-280A85508BBB}"/>
              </c:ext>
            </c:extLst>
          </c:dPt>
          <c:dPt>
            <c:idx val="1"/>
            <c:bubble3D val="0"/>
            <c:spPr>
              <a:solidFill>
                <a:srgbClr val="003B71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1F15-4040-ABC8-280A85508BBB}"/>
              </c:ext>
            </c:extLst>
          </c:dPt>
          <c:dPt>
            <c:idx val="2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4-1F15-4040-ABC8-280A85508BBB}"/>
              </c:ext>
            </c:extLst>
          </c:dPt>
          <c:dPt>
            <c:idx val="3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5-1F15-4040-ABC8-280A85508BBB}"/>
              </c:ext>
            </c:extLst>
          </c:dPt>
          <c:cat>
            <c:strRef>
              <c:f>Sheet1!$A$2:$A$5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195</c:v>
                </c:pt>
                <c:pt idx="1">
                  <c:v>126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1F15-4040-ABC8-280A85508BB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  <c:spPr>
        <a:noFill/>
        <a:ln w="25381">
          <a:noFill/>
        </a:ln>
      </c:spPr>
    </c:plotArea>
    <c:plotVisOnly val="1"/>
    <c:dispBlanksAs val="gap"/>
    <c:showDLblsOverMax val="0"/>
  </c:chart>
  <c:txPr>
    <a:bodyPr/>
    <a:lstStyle/>
    <a:p>
      <a:pPr>
        <a:defRPr sz="1799"/>
      </a:pPr>
      <a:endParaRPr lang="lv-LV"/>
    </a:p>
  </c:txPr>
  <c:externalData r:id="rId1">
    <c:autoUpdate val="0"/>
  </c:externalData>
</c:chartSpace>
</file>

<file path=ppt/charts/chart2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lv-LV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dPt>
            <c:idx val="0"/>
            <c:bubble3D val="0"/>
            <c:spPr>
              <a:solidFill>
                <a:srgbClr val="00ACC8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17E6-488B-A8D6-83EEF83E4D95}"/>
              </c:ext>
            </c:extLst>
          </c:dPt>
          <c:dPt>
            <c:idx val="1"/>
            <c:bubble3D val="0"/>
            <c:spPr>
              <a:solidFill>
                <a:srgbClr val="003B71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17E6-488B-A8D6-83EEF83E4D95}"/>
              </c:ext>
            </c:extLst>
          </c:dPt>
          <c:dPt>
            <c:idx val="2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4-17E6-488B-A8D6-83EEF83E4D95}"/>
              </c:ext>
            </c:extLst>
          </c:dPt>
          <c:dPt>
            <c:idx val="3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5-17E6-488B-A8D6-83EEF83E4D95}"/>
              </c:ext>
            </c:extLst>
          </c:dPt>
          <c:cat>
            <c:strRef>
              <c:f>Sheet1!$A$2:$A$5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195</c:v>
                </c:pt>
                <c:pt idx="1">
                  <c:v>126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17E6-488B-A8D6-83EEF83E4D9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  <c:spPr>
        <a:noFill/>
        <a:ln w="25405">
          <a:noFill/>
        </a:ln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lv-LV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lv-LV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Column2</c:v>
                </c:pt>
              </c:strCache>
            </c:strRef>
          </c:tx>
          <c:dPt>
            <c:idx val="0"/>
            <c:bubble3D val="0"/>
            <c:spPr>
              <a:solidFill>
                <a:srgbClr val="003B71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2433-4F6F-9F17-DBE6906E4B01}"/>
              </c:ext>
            </c:extLst>
          </c:dPt>
          <c:dPt>
            <c:idx val="1"/>
            <c:bubble3D val="0"/>
            <c:spPr>
              <a:solidFill>
                <a:schemeClr val="bg1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2433-4F6F-9F17-DBE6906E4B01}"/>
              </c:ext>
            </c:extLst>
          </c:dPt>
          <c:dPt>
            <c:idx val="2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4-2433-4F6F-9F17-DBE6906E4B01}"/>
              </c:ext>
            </c:extLst>
          </c:dPt>
          <c:dPt>
            <c:idx val="3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5-2433-4F6F-9F17-DBE6906E4B01}"/>
              </c:ext>
            </c:extLst>
          </c:dPt>
          <c:cat>
            <c:strRef>
              <c:f>Sheet1!$A$2:$A$5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285</c:v>
                </c:pt>
                <c:pt idx="1">
                  <c:v>36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2433-4F6F-9F17-DBE6906E4B0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  <c:spPr>
        <a:noFill/>
        <a:ln w="25381">
          <a:noFill/>
        </a:ln>
      </c:spPr>
    </c:plotArea>
    <c:plotVisOnly val="1"/>
    <c:dispBlanksAs val="gap"/>
    <c:showDLblsOverMax val="0"/>
  </c:chart>
  <c:spPr>
    <a:noFill/>
  </c:spPr>
  <c:txPr>
    <a:bodyPr/>
    <a:lstStyle/>
    <a:p>
      <a:pPr>
        <a:defRPr sz="1799"/>
      </a:pPr>
      <a:endParaRPr lang="lv-LV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lv-LV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spPr>
            <a:solidFill>
              <a:schemeClr val="bg1"/>
            </a:solidFill>
          </c:spPr>
          <c:dPt>
            <c:idx val="0"/>
            <c:bubble3D val="0"/>
            <c:spPr>
              <a:solidFill>
                <a:srgbClr val="C4D600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D9FC-4511-9E31-F7F9282449D2}"/>
              </c:ext>
            </c:extLst>
          </c:dPt>
          <c:dPt>
            <c:idx val="1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2-D9FC-4511-9E31-F7F9282449D2}"/>
              </c:ext>
            </c:extLst>
          </c:dPt>
          <c:dPt>
            <c:idx val="2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3-D9FC-4511-9E31-F7F9282449D2}"/>
              </c:ext>
            </c:extLst>
          </c:dPt>
          <c:dPt>
            <c:idx val="3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4-D9FC-4511-9E31-F7F9282449D2}"/>
              </c:ext>
            </c:extLst>
          </c:dPt>
          <c:cat>
            <c:strRef>
              <c:f>Sheet1!$A$2:$A$5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164</c:v>
                </c:pt>
                <c:pt idx="1">
                  <c:v>157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D9FC-4511-9E31-F7F9282449D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  <c:spPr>
        <a:noFill/>
        <a:ln w="25381">
          <a:noFill/>
        </a:ln>
      </c:spPr>
    </c:plotArea>
    <c:plotVisOnly val="1"/>
    <c:dispBlanksAs val="gap"/>
    <c:showDLblsOverMax val="0"/>
  </c:chart>
  <c:txPr>
    <a:bodyPr/>
    <a:lstStyle/>
    <a:p>
      <a:pPr>
        <a:defRPr sz="1799"/>
      </a:pPr>
      <a:endParaRPr lang="lv-LV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lv-LV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solidFill>
              <a:srgbClr val="00ACC8"/>
            </a:solidFill>
          </c:spPr>
          <c:dPt>
            <c:idx val="0"/>
            <c:bubble3D val="0"/>
            <c:spPr>
              <a:solidFill>
                <a:schemeClr val="bg1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48D0-44A6-BEEF-CAEB82DB7387}"/>
              </c:ext>
            </c:extLst>
          </c:dPt>
          <c:dPt>
            <c:idx val="1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2-48D0-44A6-BEEF-CAEB82DB7387}"/>
              </c:ext>
            </c:extLst>
          </c:dPt>
          <c:dPt>
            <c:idx val="2"/>
            <c:bubble3D val="0"/>
            <c:spPr>
              <a:solidFill>
                <a:srgbClr val="C4D600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4-48D0-44A6-BEEF-CAEB82DB7387}"/>
              </c:ext>
            </c:extLst>
          </c:dPt>
          <c:dPt>
            <c:idx val="3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5-48D0-44A6-BEEF-CAEB82DB7387}"/>
              </c:ext>
            </c:extLst>
          </c:dPt>
          <c:cat>
            <c:strRef>
              <c:f>Sheet1!$A$2:$A$5</c:f>
              <c:strCache>
                <c:ptCount val="4"/>
                <c:pt idx="0">
                  <c:v>1st Qtr</c:v>
                </c:pt>
                <c:pt idx="1">
                  <c:v>2nd Qtr</c:v>
                </c:pt>
                <c:pt idx="2">
                  <c:v>3rd Qtr</c:v>
                </c:pt>
                <c:pt idx="3">
                  <c:v>4th Qtr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36</c:v>
                </c:pt>
                <c:pt idx="1">
                  <c:v>211</c:v>
                </c:pt>
                <c:pt idx="2">
                  <c:v>74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48D0-44A6-BEEF-CAEB82DB738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  <c:spPr>
        <a:noFill/>
        <a:ln w="25381">
          <a:noFill/>
        </a:ln>
      </c:spPr>
    </c:plotArea>
    <c:plotVisOnly val="1"/>
    <c:dispBlanksAs val="gap"/>
    <c:showDLblsOverMax val="0"/>
  </c:chart>
  <c:txPr>
    <a:bodyPr/>
    <a:lstStyle/>
    <a:p>
      <a:pPr>
        <a:defRPr sz="1799"/>
      </a:pPr>
      <a:endParaRPr lang="lv-LV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lv-LV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solidFill>
              <a:srgbClr val="00ACC8"/>
            </a:solidFill>
          </c:spPr>
          <c:dPt>
            <c:idx val="0"/>
            <c:bubble3D val="0"/>
            <c:spPr>
              <a:solidFill>
                <a:schemeClr val="bg1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93C7-4830-9EDB-56A5FBA53065}"/>
              </c:ext>
            </c:extLst>
          </c:dPt>
          <c:dPt>
            <c:idx val="1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2-93C7-4830-9EDB-56A5FBA53065}"/>
              </c:ext>
            </c:extLst>
          </c:dPt>
          <c:dPt>
            <c:idx val="2"/>
            <c:bubble3D val="0"/>
            <c:spPr>
              <a:solidFill>
                <a:srgbClr val="C4D600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4-93C7-4830-9EDB-56A5FBA53065}"/>
              </c:ext>
            </c:extLst>
          </c:dPt>
          <c:dPt>
            <c:idx val="3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5-93C7-4830-9EDB-56A5FBA53065}"/>
              </c:ext>
            </c:extLst>
          </c:dPt>
          <c:cat>
            <c:strRef>
              <c:f>Sheet1!$A$2:$A$5</c:f>
              <c:strCache>
                <c:ptCount val="4"/>
                <c:pt idx="0">
                  <c:v>1st Qtr</c:v>
                </c:pt>
                <c:pt idx="1">
                  <c:v>2nd Qtr</c:v>
                </c:pt>
                <c:pt idx="2">
                  <c:v>3rd Qtr</c:v>
                </c:pt>
                <c:pt idx="3">
                  <c:v>4th Qtr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36</c:v>
                </c:pt>
                <c:pt idx="1">
                  <c:v>211</c:v>
                </c:pt>
                <c:pt idx="2">
                  <c:v>74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93C7-4830-9EDB-56A5FBA5306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  <c:spPr>
        <a:noFill/>
        <a:ln w="25387">
          <a:noFill/>
        </a:ln>
      </c:spPr>
    </c:plotArea>
    <c:plotVisOnly val="1"/>
    <c:dispBlanksAs val="gap"/>
    <c:showDLblsOverMax val="0"/>
  </c:chart>
  <c:txPr>
    <a:bodyPr/>
    <a:lstStyle/>
    <a:p>
      <a:pPr>
        <a:defRPr sz="1799"/>
      </a:pPr>
      <a:endParaRPr lang="lv-LV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lv-LV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Column2</c:v>
                </c:pt>
              </c:strCache>
            </c:strRef>
          </c:tx>
          <c:dPt>
            <c:idx val="0"/>
            <c:bubble3D val="0"/>
            <c:spPr>
              <a:solidFill>
                <a:srgbClr val="003B71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E663-42F5-B669-916643D413AA}"/>
              </c:ext>
            </c:extLst>
          </c:dPt>
          <c:dPt>
            <c:idx val="1"/>
            <c:bubble3D val="0"/>
            <c:spPr>
              <a:solidFill>
                <a:schemeClr val="bg1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E663-42F5-B669-916643D413AA}"/>
              </c:ext>
            </c:extLst>
          </c:dPt>
          <c:dPt>
            <c:idx val="2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4-E663-42F5-B669-916643D413AA}"/>
              </c:ext>
            </c:extLst>
          </c:dPt>
          <c:dPt>
            <c:idx val="3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5-E663-42F5-B669-916643D413AA}"/>
              </c:ext>
            </c:extLst>
          </c:dPt>
          <c:cat>
            <c:strRef>
              <c:f>Sheet1!$A$2:$A$5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285</c:v>
                </c:pt>
                <c:pt idx="1">
                  <c:v>36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E663-42F5-B669-916643D413A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  <c:spPr>
        <a:noFill/>
        <a:ln w="25381">
          <a:noFill/>
        </a:ln>
      </c:spPr>
    </c:plotArea>
    <c:plotVisOnly val="1"/>
    <c:dispBlanksAs val="gap"/>
    <c:showDLblsOverMax val="0"/>
  </c:chart>
  <c:txPr>
    <a:bodyPr/>
    <a:lstStyle/>
    <a:p>
      <a:pPr>
        <a:defRPr sz="1799"/>
      </a:pPr>
      <a:endParaRPr lang="lv-LV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lv-LV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solidFill>
              <a:srgbClr val="00ACC8"/>
            </a:solidFill>
          </c:spPr>
          <c:dPt>
            <c:idx val="0"/>
            <c:bubble3D val="0"/>
            <c:spPr>
              <a:solidFill>
                <a:schemeClr val="bg1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790B-4246-BAB3-353CD4680DE1}"/>
              </c:ext>
            </c:extLst>
          </c:dPt>
          <c:dPt>
            <c:idx val="1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2-790B-4246-BAB3-353CD4680DE1}"/>
              </c:ext>
            </c:extLst>
          </c:dPt>
          <c:dPt>
            <c:idx val="2"/>
            <c:bubble3D val="0"/>
            <c:spPr>
              <a:solidFill>
                <a:srgbClr val="C4D600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4-790B-4246-BAB3-353CD4680DE1}"/>
              </c:ext>
            </c:extLst>
          </c:dPt>
          <c:dPt>
            <c:idx val="3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5-790B-4246-BAB3-353CD4680DE1}"/>
              </c:ext>
            </c:extLst>
          </c:dPt>
          <c:cat>
            <c:strRef>
              <c:f>Sheet1!$A$2:$A$5</c:f>
              <c:strCache>
                <c:ptCount val="4"/>
                <c:pt idx="0">
                  <c:v>1st Qtr</c:v>
                </c:pt>
                <c:pt idx="1">
                  <c:v>2nd Qtr</c:v>
                </c:pt>
                <c:pt idx="2">
                  <c:v>3rd Qtr</c:v>
                </c:pt>
                <c:pt idx="3">
                  <c:v>4th Qtr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36</c:v>
                </c:pt>
                <c:pt idx="1">
                  <c:v>211</c:v>
                </c:pt>
                <c:pt idx="2">
                  <c:v>74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790B-4246-BAB3-353CD4680DE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  <c:spPr>
        <a:noFill/>
        <a:ln w="25381">
          <a:noFill/>
        </a:ln>
      </c:spPr>
    </c:plotArea>
    <c:plotVisOnly val="1"/>
    <c:dispBlanksAs val="gap"/>
    <c:showDLblsOverMax val="0"/>
  </c:chart>
  <c:txPr>
    <a:bodyPr/>
    <a:lstStyle/>
    <a:p>
      <a:pPr>
        <a:defRPr sz="1799"/>
      </a:pPr>
      <a:endParaRPr lang="lv-LV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lv-LV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dPt>
            <c:idx val="0"/>
            <c:bubble3D val="0"/>
            <c:spPr>
              <a:solidFill>
                <a:srgbClr val="00467F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1780-4162-A2B7-22999CBE3749}"/>
              </c:ext>
            </c:extLst>
          </c:dPt>
          <c:dLbls>
            <c:delete val="1"/>
          </c:dLbls>
          <c:cat>
            <c:strRef>
              <c:f>Sheet1!$A$2:$A$5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164</c:v>
                </c:pt>
                <c:pt idx="1">
                  <c:v>157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1780-4162-A2B7-22999CBE3749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20"/>
        <c:holeSize val="50"/>
      </c:doughnutChart>
    </c:plotArea>
    <c:plotVisOnly val="1"/>
    <c:dispBlanksAs val="gap"/>
    <c:showDLblsOverMax val="0"/>
  </c:chart>
  <c:externalData r:id="rId2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7391603-1024-4E19-AF6C-4515ABAA1BCE}" type="doc">
      <dgm:prSet loTypeId="urn:microsoft.com/office/officeart/2005/8/layout/vList6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lv-LV"/>
        </a:p>
      </dgm:t>
    </dgm:pt>
    <dgm:pt modelId="{00742109-383B-4297-AFEA-E48859F22982}">
      <dgm:prSet phldrT="[Text]"/>
      <dgm:spPr/>
      <dgm:t>
        <a:bodyPr/>
        <a:lstStyle/>
        <a:p>
          <a:r>
            <a:rPr lang="lv-LV" dirty="0"/>
            <a:t>GARANTIJAS</a:t>
          </a:r>
        </a:p>
      </dgm:t>
    </dgm:pt>
    <dgm:pt modelId="{18C5954B-004A-48D4-8CAF-8E59C76F83BC}" type="parTrans" cxnId="{2BCCE5F8-E4E1-470C-9E55-81F2CE3AFEA6}">
      <dgm:prSet/>
      <dgm:spPr/>
      <dgm:t>
        <a:bodyPr/>
        <a:lstStyle/>
        <a:p>
          <a:endParaRPr lang="lv-LV"/>
        </a:p>
      </dgm:t>
    </dgm:pt>
    <dgm:pt modelId="{70D2349C-402A-4574-8866-C91CBCFCBB9C}" type="sibTrans" cxnId="{2BCCE5F8-E4E1-470C-9E55-81F2CE3AFEA6}">
      <dgm:prSet/>
      <dgm:spPr/>
      <dgm:t>
        <a:bodyPr/>
        <a:lstStyle/>
        <a:p>
          <a:endParaRPr lang="lv-LV"/>
        </a:p>
      </dgm:t>
    </dgm:pt>
    <dgm:pt modelId="{C3865E68-CA62-4B67-B527-FE884A71D622}">
      <dgm:prSet phldrT="[Text]" custT="1"/>
      <dgm:spPr/>
      <dgm:t>
        <a:bodyPr/>
        <a:lstStyle/>
        <a:p>
          <a:r>
            <a:rPr lang="lv-LV" sz="2800" dirty="0"/>
            <a:t>Individuālās (izsniedz </a:t>
          </a:r>
          <a:r>
            <a:rPr lang="lv-LV" sz="2800" dirty="0" err="1"/>
            <a:t>Altum</a:t>
          </a:r>
          <a:r>
            <a:rPr lang="lv-LV" sz="2800" dirty="0"/>
            <a:t> sadarbības bankās)</a:t>
          </a:r>
        </a:p>
      </dgm:t>
    </dgm:pt>
    <dgm:pt modelId="{8BE3C504-E213-4A32-91C9-9D5A0C7175CD}" type="parTrans" cxnId="{E4E2DA1A-230A-404B-9DE7-272DAE56FAD3}">
      <dgm:prSet/>
      <dgm:spPr/>
      <dgm:t>
        <a:bodyPr/>
        <a:lstStyle/>
        <a:p>
          <a:endParaRPr lang="lv-LV"/>
        </a:p>
      </dgm:t>
    </dgm:pt>
    <dgm:pt modelId="{FFDB9073-8CFA-405E-85F6-45F8A7602B42}" type="sibTrans" cxnId="{E4E2DA1A-230A-404B-9DE7-272DAE56FAD3}">
      <dgm:prSet/>
      <dgm:spPr/>
      <dgm:t>
        <a:bodyPr/>
        <a:lstStyle/>
        <a:p>
          <a:endParaRPr lang="lv-LV"/>
        </a:p>
      </dgm:t>
    </dgm:pt>
    <dgm:pt modelId="{7308D0AD-0541-439C-BED0-E77C95250224}">
      <dgm:prSet phldrT="[Text]"/>
      <dgm:spPr/>
      <dgm:t>
        <a:bodyPr/>
        <a:lstStyle/>
        <a:p>
          <a:r>
            <a:rPr lang="lv-LV" dirty="0"/>
            <a:t>AIZDEVUMI</a:t>
          </a:r>
        </a:p>
      </dgm:t>
    </dgm:pt>
    <dgm:pt modelId="{28AB36C6-1897-4917-8720-8C04C3E18CB8}" type="parTrans" cxnId="{7133ED1E-67E0-4F5A-A43C-399828DE2066}">
      <dgm:prSet/>
      <dgm:spPr/>
      <dgm:t>
        <a:bodyPr/>
        <a:lstStyle/>
        <a:p>
          <a:endParaRPr lang="lv-LV"/>
        </a:p>
      </dgm:t>
    </dgm:pt>
    <dgm:pt modelId="{ABD05286-F223-4803-A652-00AB8EF553B7}" type="sibTrans" cxnId="{7133ED1E-67E0-4F5A-A43C-399828DE2066}">
      <dgm:prSet/>
      <dgm:spPr/>
      <dgm:t>
        <a:bodyPr/>
        <a:lstStyle/>
        <a:p>
          <a:endParaRPr lang="lv-LV"/>
        </a:p>
      </dgm:t>
    </dgm:pt>
    <dgm:pt modelId="{7D334E73-EE42-45F1-BD5E-8ED36DBB2744}">
      <dgm:prSet phldrT="[Text]" custT="1"/>
      <dgm:spPr/>
      <dgm:t>
        <a:bodyPr/>
        <a:lstStyle/>
        <a:p>
          <a:r>
            <a:rPr lang="lv-LV" sz="2800" dirty="0" err="1"/>
            <a:t>Portfeļgarantijas</a:t>
          </a:r>
          <a:r>
            <a:rPr lang="lv-LV" sz="2800" dirty="0"/>
            <a:t> (izsniedz banka)</a:t>
          </a:r>
        </a:p>
      </dgm:t>
    </dgm:pt>
    <dgm:pt modelId="{0A401C37-0337-4B27-A599-3F54087892E2}" type="parTrans" cxnId="{DB9CD7E7-0E09-4678-A5C0-3AD4E3AFE32B}">
      <dgm:prSet/>
      <dgm:spPr/>
      <dgm:t>
        <a:bodyPr/>
        <a:lstStyle/>
        <a:p>
          <a:endParaRPr lang="lv-LV"/>
        </a:p>
      </dgm:t>
    </dgm:pt>
    <dgm:pt modelId="{ADC4229B-86F6-4F0B-9458-8AF22F9C0158}" type="sibTrans" cxnId="{DB9CD7E7-0E09-4678-A5C0-3AD4E3AFE32B}">
      <dgm:prSet/>
      <dgm:spPr/>
      <dgm:t>
        <a:bodyPr/>
        <a:lstStyle/>
        <a:p>
          <a:endParaRPr lang="lv-LV"/>
        </a:p>
      </dgm:t>
    </dgm:pt>
    <dgm:pt modelId="{6D7DEA50-68FE-4BEF-AAD6-EF85D03D8B78}">
      <dgm:prSet phldrT="[Text]" custT="1"/>
      <dgm:spPr/>
      <dgm:t>
        <a:bodyPr/>
        <a:lstStyle/>
        <a:p>
          <a:r>
            <a:rPr lang="lv-LV" sz="2800" dirty="0"/>
            <a:t>Tiešais aizdevums apgrozāmajiem līdzekļiem</a:t>
          </a:r>
        </a:p>
      </dgm:t>
    </dgm:pt>
    <dgm:pt modelId="{0FCDA433-4A06-40A9-9FE0-4D9D6BF6E82E}" type="sibTrans" cxnId="{0CE88FD8-3BD0-4251-BF93-8A5CA4703D3D}">
      <dgm:prSet/>
      <dgm:spPr/>
      <dgm:t>
        <a:bodyPr/>
        <a:lstStyle/>
        <a:p>
          <a:endParaRPr lang="lv-LV"/>
        </a:p>
      </dgm:t>
    </dgm:pt>
    <dgm:pt modelId="{1B6D10BF-91C4-44DB-A87C-0D9FA7D4763E}" type="parTrans" cxnId="{0CE88FD8-3BD0-4251-BF93-8A5CA4703D3D}">
      <dgm:prSet/>
      <dgm:spPr/>
      <dgm:t>
        <a:bodyPr/>
        <a:lstStyle/>
        <a:p>
          <a:endParaRPr lang="lv-LV"/>
        </a:p>
      </dgm:t>
    </dgm:pt>
    <dgm:pt modelId="{72B78D48-7493-4F5E-9A1C-2304F8A63784}" type="pres">
      <dgm:prSet presAssocID="{27391603-1024-4E19-AF6C-4515ABAA1BCE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lv-LV"/>
        </a:p>
      </dgm:t>
    </dgm:pt>
    <dgm:pt modelId="{EC09F1C3-DCEC-4AD1-AC1C-0E877DA277D3}" type="pres">
      <dgm:prSet presAssocID="{00742109-383B-4297-AFEA-E48859F22982}" presName="linNode" presStyleCnt="0"/>
      <dgm:spPr/>
    </dgm:pt>
    <dgm:pt modelId="{7DA118ED-FA06-42AA-9C09-DC07DAE25C9B}" type="pres">
      <dgm:prSet presAssocID="{00742109-383B-4297-AFEA-E48859F22982}" presName="parentShp" presStyleLbl="node1" presStyleIdx="0" presStyleCnt="2" custScaleY="57544" custLinFactNeighborX="-721" custLinFactNeighborY="-26">
        <dgm:presLayoutVars>
          <dgm:bulletEnabled val="1"/>
        </dgm:presLayoutVars>
      </dgm:prSet>
      <dgm:spPr/>
      <dgm:t>
        <a:bodyPr/>
        <a:lstStyle/>
        <a:p>
          <a:endParaRPr lang="lv-LV"/>
        </a:p>
      </dgm:t>
    </dgm:pt>
    <dgm:pt modelId="{F90DD70B-4504-40F3-9479-73F08D741642}" type="pres">
      <dgm:prSet presAssocID="{00742109-383B-4297-AFEA-E48859F22982}" presName="childShp" presStyleLbl="bgAccFollowNode1" presStyleIdx="0" presStyleCnt="2" custScaleY="61861">
        <dgm:presLayoutVars>
          <dgm:bulletEnabled val="1"/>
        </dgm:presLayoutVars>
      </dgm:prSet>
      <dgm:spPr/>
      <dgm:t>
        <a:bodyPr/>
        <a:lstStyle/>
        <a:p>
          <a:endParaRPr lang="lv-LV"/>
        </a:p>
      </dgm:t>
    </dgm:pt>
    <dgm:pt modelId="{F2234403-1459-42CE-BC65-99254D268F46}" type="pres">
      <dgm:prSet presAssocID="{70D2349C-402A-4574-8866-C91CBCFCBB9C}" presName="spacing" presStyleCnt="0"/>
      <dgm:spPr/>
    </dgm:pt>
    <dgm:pt modelId="{E800BEC3-E613-40D8-A8EC-E21BB69D6389}" type="pres">
      <dgm:prSet presAssocID="{7308D0AD-0541-439C-BED0-E77C95250224}" presName="linNode" presStyleCnt="0"/>
      <dgm:spPr/>
    </dgm:pt>
    <dgm:pt modelId="{5AD2E09C-7E2E-41FB-B922-23F645F508E5}" type="pres">
      <dgm:prSet presAssocID="{7308D0AD-0541-439C-BED0-E77C95250224}" presName="parentShp" presStyleLbl="node1" presStyleIdx="1" presStyleCnt="2" custScaleY="39139" custLinFactNeighborY="-10353">
        <dgm:presLayoutVars>
          <dgm:bulletEnabled val="1"/>
        </dgm:presLayoutVars>
      </dgm:prSet>
      <dgm:spPr/>
      <dgm:t>
        <a:bodyPr/>
        <a:lstStyle/>
        <a:p>
          <a:endParaRPr lang="lv-LV"/>
        </a:p>
      </dgm:t>
    </dgm:pt>
    <dgm:pt modelId="{59DD1A91-39E1-4555-A559-9947CEF018A8}" type="pres">
      <dgm:prSet presAssocID="{7308D0AD-0541-439C-BED0-E77C95250224}" presName="childShp" presStyleLbl="bgAccFollowNode1" presStyleIdx="1" presStyleCnt="2" custScaleY="37205" custLinFactNeighborY="-10353">
        <dgm:presLayoutVars>
          <dgm:bulletEnabled val="1"/>
        </dgm:presLayoutVars>
      </dgm:prSet>
      <dgm:spPr/>
      <dgm:t>
        <a:bodyPr/>
        <a:lstStyle/>
        <a:p>
          <a:endParaRPr lang="lv-LV"/>
        </a:p>
      </dgm:t>
    </dgm:pt>
  </dgm:ptLst>
  <dgm:cxnLst>
    <dgm:cxn modelId="{E4E2DA1A-230A-404B-9DE7-272DAE56FAD3}" srcId="{00742109-383B-4297-AFEA-E48859F22982}" destId="{C3865E68-CA62-4B67-B527-FE884A71D622}" srcOrd="0" destOrd="0" parTransId="{8BE3C504-E213-4A32-91C9-9D5A0C7175CD}" sibTransId="{FFDB9073-8CFA-405E-85F6-45F8A7602B42}"/>
    <dgm:cxn modelId="{2BCCE5F8-E4E1-470C-9E55-81F2CE3AFEA6}" srcId="{27391603-1024-4E19-AF6C-4515ABAA1BCE}" destId="{00742109-383B-4297-AFEA-E48859F22982}" srcOrd="0" destOrd="0" parTransId="{18C5954B-004A-48D4-8CAF-8E59C76F83BC}" sibTransId="{70D2349C-402A-4574-8866-C91CBCFCBB9C}"/>
    <dgm:cxn modelId="{DB9CD7E7-0E09-4678-A5C0-3AD4E3AFE32B}" srcId="{00742109-383B-4297-AFEA-E48859F22982}" destId="{7D334E73-EE42-45F1-BD5E-8ED36DBB2744}" srcOrd="1" destOrd="0" parTransId="{0A401C37-0337-4B27-A599-3F54087892E2}" sibTransId="{ADC4229B-86F6-4F0B-9458-8AF22F9C0158}"/>
    <dgm:cxn modelId="{2A955AE5-C56A-4BE0-A6D8-3ADFB8F983D3}" type="presOf" srcId="{7D334E73-EE42-45F1-BD5E-8ED36DBB2744}" destId="{F90DD70B-4504-40F3-9479-73F08D741642}" srcOrd="0" destOrd="1" presId="urn:microsoft.com/office/officeart/2005/8/layout/vList6"/>
    <dgm:cxn modelId="{467078EE-5A46-43CA-9B0D-D930B979EA53}" type="presOf" srcId="{27391603-1024-4E19-AF6C-4515ABAA1BCE}" destId="{72B78D48-7493-4F5E-9A1C-2304F8A63784}" srcOrd="0" destOrd="0" presId="urn:microsoft.com/office/officeart/2005/8/layout/vList6"/>
    <dgm:cxn modelId="{7133ED1E-67E0-4F5A-A43C-399828DE2066}" srcId="{27391603-1024-4E19-AF6C-4515ABAA1BCE}" destId="{7308D0AD-0541-439C-BED0-E77C95250224}" srcOrd="1" destOrd="0" parTransId="{28AB36C6-1897-4917-8720-8C04C3E18CB8}" sibTransId="{ABD05286-F223-4803-A652-00AB8EF553B7}"/>
    <dgm:cxn modelId="{3494CBFD-D76C-4450-9CE9-3DA3AC64CA67}" type="presOf" srcId="{C3865E68-CA62-4B67-B527-FE884A71D622}" destId="{F90DD70B-4504-40F3-9479-73F08D741642}" srcOrd="0" destOrd="0" presId="urn:microsoft.com/office/officeart/2005/8/layout/vList6"/>
    <dgm:cxn modelId="{0CE88FD8-3BD0-4251-BF93-8A5CA4703D3D}" srcId="{7308D0AD-0541-439C-BED0-E77C95250224}" destId="{6D7DEA50-68FE-4BEF-AAD6-EF85D03D8B78}" srcOrd="0" destOrd="0" parTransId="{1B6D10BF-91C4-44DB-A87C-0D9FA7D4763E}" sibTransId="{0FCDA433-4A06-40A9-9FE0-4D9D6BF6E82E}"/>
    <dgm:cxn modelId="{6D2EA3B9-E328-4B9F-B9A8-341D1B84CCBC}" type="presOf" srcId="{7308D0AD-0541-439C-BED0-E77C95250224}" destId="{5AD2E09C-7E2E-41FB-B922-23F645F508E5}" srcOrd="0" destOrd="0" presId="urn:microsoft.com/office/officeart/2005/8/layout/vList6"/>
    <dgm:cxn modelId="{0ABEF63E-0095-42E5-A67D-1A20A9BB4B22}" type="presOf" srcId="{6D7DEA50-68FE-4BEF-AAD6-EF85D03D8B78}" destId="{59DD1A91-39E1-4555-A559-9947CEF018A8}" srcOrd="0" destOrd="0" presId="urn:microsoft.com/office/officeart/2005/8/layout/vList6"/>
    <dgm:cxn modelId="{432B92E1-4D2D-4F08-AE15-B93EF4494FC6}" type="presOf" srcId="{00742109-383B-4297-AFEA-E48859F22982}" destId="{7DA118ED-FA06-42AA-9C09-DC07DAE25C9B}" srcOrd="0" destOrd="0" presId="urn:microsoft.com/office/officeart/2005/8/layout/vList6"/>
    <dgm:cxn modelId="{16054341-CF56-40A9-B62B-7847F9554903}" type="presParOf" srcId="{72B78D48-7493-4F5E-9A1C-2304F8A63784}" destId="{EC09F1C3-DCEC-4AD1-AC1C-0E877DA277D3}" srcOrd="0" destOrd="0" presId="urn:microsoft.com/office/officeart/2005/8/layout/vList6"/>
    <dgm:cxn modelId="{5FBD7F8B-A036-4E07-A3CA-4D737A9D7A3E}" type="presParOf" srcId="{EC09F1C3-DCEC-4AD1-AC1C-0E877DA277D3}" destId="{7DA118ED-FA06-42AA-9C09-DC07DAE25C9B}" srcOrd="0" destOrd="0" presId="urn:microsoft.com/office/officeart/2005/8/layout/vList6"/>
    <dgm:cxn modelId="{0F9DD76C-10D4-49AA-B15E-154FAA1DD0A3}" type="presParOf" srcId="{EC09F1C3-DCEC-4AD1-AC1C-0E877DA277D3}" destId="{F90DD70B-4504-40F3-9479-73F08D741642}" srcOrd="1" destOrd="0" presId="urn:microsoft.com/office/officeart/2005/8/layout/vList6"/>
    <dgm:cxn modelId="{F4D2CC0E-4E2E-4EB5-8F07-B4F662459789}" type="presParOf" srcId="{72B78D48-7493-4F5E-9A1C-2304F8A63784}" destId="{F2234403-1459-42CE-BC65-99254D268F46}" srcOrd="1" destOrd="0" presId="urn:microsoft.com/office/officeart/2005/8/layout/vList6"/>
    <dgm:cxn modelId="{9A385082-B5BD-4F3B-B962-78DF5D896382}" type="presParOf" srcId="{72B78D48-7493-4F5E-9A1C-2304F8A63784}" destId="{E800BEC3-E613-40D8-A8EC-E21BB69D6389}" srcOrd="2" destOrd="0" presId="urn:microsoft.com/office/officeart/2005/8/layout/vList6"/>
    <dgm:cxn modelId="{B544EAEB-49DF-49A9-9E8D-CA22CBB1708E}" type="presParOf" srcId="{E800BEC3-E613-40D8-A8EC-E21BB69D6389}" destId="{5AD2E09C-7E2E-41FB-B922-23F645F508E5}" srcOrd="0" destOrd="0" presId="urn:microsoft.com/office/officeart/2005/8/layout/vList6"/>
    <dgm:cxn modelId="{93D55E4E-3A90-48D1-BD0B-41FA08CA8886}" type="presParOf" srcId="{E800BEC3-E613-40D8-A8EC-E21BB69D6389}" destId="{59DD1A91-39E1-4555-A559-9947CEF018A8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5954713" cy="3937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7783513" y="0"/>
            <a:ext cx="5954712" cy="3937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3748428-0F85-43F8-9ECC-79D1737E148D}" type="datetimeFigureOut">
              <a:rPr lang="en-US" smtClean="0"/>
              <a:t>11/3/2020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94188" y="588963"/>
            <a:ext cx="5153025" cy="2947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1374775" y="3733800"/>
            <a:ext cx="10991850" cy="35385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7467600"/>
            <a:ext cx="5954713" cy="3921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7783513" y="7467600"/>
            <a:ext cx="5954712" cy="3921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D0803A0-31D7-40D3-BA76-E29569E65F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06860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0803A0-31D7-40D3-BA76-E29569E65F1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711502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ts val="1800"/>
              </a:spcBef>
            </a:pPr>
            <a:r>
              <a:rPr lang="lv-LV" sz="1200" b="0" dirty="0">
                <a:solidFill>
                  <a:srgbClr val="00467F"/>
                </a:solidFill>
              </a:rPr>
              <a:t>Vēl viens uzņēmums, vēl viena situācija:</a:t>
            </a:r>
          </a:p>
          <a:p>
            <a:pPr>
              <a:spcBef>
                <a:spcPts val="1800"/>
              </a:spcBef>
            </a:pPr>
            <a:endParaRPr lang="lv-LV" sz="1200" b="0" dirty="0">
              <a:solidFill>
                <a:srgbClr val="00467F"/>
              </a:solidFill>
            </a:endParaRPr>
          </a:p>
          <a:p>
            <a:pPr>
              <a:spcBef>
                <a:spcPts val="1800"/>
              </a:spcBef>
            </a:pPr>
            <a:r>
              <a:rPr lang="lv-LV" sz="1200" b="0" dirty="0">
                <a:solidFill>
                  <a:srgbClr val="00467F"/>
                </a:solidFill>
              </a:rPr>
              <a:t>It kā sen zināms produkts – veco ļaužu aprūpe.</a:t>
            </a:r>
          </a:p>
          <a:p>
            <a:pPr>
              <a:spcBef>
                <a:spcPts val="1800"/>
              </a:spcBef>
            </a:pPr>
            <a:r>
              <a:rPr lang="lv-LV" sz="1200" b="0" dirty="0">
                <a:solidFill>
                  <a:srgbClr val="00467F"/>
                </a:solidFill>
              </a:rPr>
              <a:t>Taču klientam bija ideja par Latvijā pilnīgi inovatīvu modeli, risinājumu, kuram vēl nav vēsturiskās </a:t>
            </a:r>
            <a:r>
              <a:rPr lang="lv-LV" sz="1200" b="0" dirty="0" err="1">
                <a:solidFill>
                  <a:srgbClr val="00467F"/>
                </a:solidFill>
              </a:rPr>
              <a:t>info</a:t>
            </a:r>
            <a:r>
              <a:rPr lang="lv-LV" sz="1200" b="0" dirty="0">
                <a:solidFill>
                  <a:srgbClr val="00467F"/>
                </a:solidFill>
              </a:rPr>
              <a:t> – vai būs pieprasījums, vai būs tādi klienti, vajadzīgais apgrozījums. </a:t>
            </a:r>
          </a:p>
          <a:p>
            <a:pPr>
              <a:spcBef>
                <a:spcPts val="1800"/>
              </a:spcBef>
            </a:pPr>
            <a:r>
              <a:rPr lang="lv-LV" sz="1200" b="0" dirty="0">
                <a:solidFill>
                  <a:srgbClr val="00467F"/>
                </a:solidFill>
              </a:rPr>
              <a:t>Klientam bija vajadzīgi līdzekļi </a:t>
            </a:r>
            <a:r>
              <a:rPr lang="lv-LV" sz="1200" b="1" dirty="0">
                <a:solidFill>
                  <a:srgbClr val="C00000"/>
                </a:solidFill>
              </a:rPr>
              <a:t>(kādam mērķim – uzbūvēt, iekārtot mājiņas, kam vēl?)</a:t>
            </a:r>
          </a:p>
          <a:p>
            <a:pPr>
              <a:spcBef>
                <a:spcPts val="1800"/>
              </a:spcBef>
            </a:pPr>
            <a:r>
              <a:rPr lang="lv-LV" sz="1200" b="0" dirty="0">
                <a:solidFill>
                  <a:srgbClr val="00467F"/>
                </a:solidFill>
              </a:rPr>
              <a:t>Bankām īsti nepatīk iet šādās jaunās nozarēs jeb </a:t>
            </a:r>
            <a:r>
              <a:rPr lang="lv-LV" sz="1200" b="0" i="1" dirty="0" err="1">
                <a:solidFill>
                  <a:srgbClr val="00467F"/>
                </a:solidFill>
              </a:rPr>
              <a:t>green</a:t>
            </a:r>
            <a:r>
              <a:rPr lang="lv-LV" sz="1200" b="0" i="1" dirty="0">
                <a:solidFill>
                  <a:srgbClr val="00467F"/>
                </a:solidFill>
              </a:rPr>
              <a:t> </a:t>
            </a:r>
            <a:r>
              <a:rPr lang="lv-LV" sz="1200" b="0" i="1" dirty="0" err="1">
                <a:solidFill>
                  <a:srgbClr val="00467F"/>
                </a:solidFill>
              </a:rPr>
              <a:t>fields</a:t>
            </a:r>
            <a:r>
              <a:rPr lang="lv-LV" sz="1200" b="0" dirty="0">
                <a:solidFill>
                  <a:srgbClr val="00467F"/>
                </a:solidFill>
              </a:rPr>
              <a:t>. Ja tomēr to dara, patiktu, ja būtu vēl kāds partneris, kas projektu izvērtētu un pateiktu savu atzinumu. Ideāli, ja uzņemtos arī riskus. </a:t>
            </a:r>
          </a:p>
          <a:p>
            <a:pPr>
              <a:spcBef>
                <a:spcPts val="1800"/>
              </a:spcBef>
            </a:pPr>
            <a:endParaRPr lang="lv-LV" sz="1200" b="0" dirty="0">
              <a:solidFill>
                <a:srgbClr val="00467F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0803A0-31D7-40D3-BA76-E29569E65F1C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880736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4294188" y="588963"/>
            <a:ext cx="5153025" cy="2947987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318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lv-LV" altLang="lv-LV" b="0" baseline="0" dirty="0"/>
              <a:t>Sindikāt-aizdevums jaunām investīcijām: darījuma struktūrā ir vismaz 3 partneri (banka, ALTUM, klients). </a:t>
            </a:r>
          </a:p>
          <a:p>
            <a:r>
              <a:rPr lang="lv-LV" altLang="lv-LV" b="0" baseline="0" dirty="0"/>
              <a:t>Darījuma nosacījumi identiski bankas darījuma struktūrai (nodrošinājums, % likme, ja virs minimālā ~3%)</a:t>
            </a:r>
          </a:p>
          <a:p>
            <a:endParaRPr lang="lv-LV" altLang="lv-LV" b="1" baseline="0" dirty="0"/>
          </a:p>
          <a:p>
            <a:endParaRPr lang="lv-LV" altLang="lv-LV" b="1" baseline="0" dirty="0"/>
          </a:p>
        </p:txBody>
      </p:sp>
      <p:sp>
        <p:nvSpPr>
          <p:cNvPr id="9318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86760977-429C-4DE4-A30B-15063D29E648}" type="slidenum">
              <a:rPr lang="lv-LV" altLang="lv-LV">
                <a:solidFill>
                  <a:srgbClr val="000000"/>
                </a:solidFill>
              </a:rPr>
              <a:pPr eaLnBrk="1" hangingPunct="1">
                <a:spcBef>
                  <a:spcPct val="0"/>
                </a:spcBef>
              </a:pPr>
              <a:t>12</a:t>
            </a:fld>
            <a:endParaRPr lang="lv-LV" altLang="lv-LV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154901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4294188" y="588963"/>
            <a:ext cx="5153025" cy="2947987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318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lv-LV" altLang="lv-LV" b="1" strike="noStrike" dirty="0"/>
              <a:t>Kādiem mērķiem visbiežāk izmanto?</a:t>
            </a:r>
          </a:p>
          <a:p>
            <a:endParaRPr lang="lv-LV" altLang="lv-LV" b="1" strike="noStrike" dirty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lv-LV" altLang="lv-LV" b="0" strike="noStrike" baseline="0" dirty="0"/>
              <a:t>Piemērots risinājums dažādām nozarēm: ražošana, medicīna, tirdzniecība, pakalpojumi u.c.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lv-LV" altLang="lv-LV" b="0" strike="noStrike" baseline="0" dirty="0"/>
          </a:p>
          <a:p>
            <a:endParaRPr lang="lv-LV" altLang="lv-LV" b="1" dirty="0"/>
          </a:p>
        </p:txBody>
      </p:sp>
      <p:sp>
        <p:nvSpPr>
          <p:cNvPr id="9318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86760977-429C-4DE4-A30B-15063D29E648}" type="slidenum">
              <a:rPr lang="lv-LV" altLang="lv-LV">
                <a:solidFill>
                  <a:srgbClr val="000000"/>
                </a:solidFill>
              </a:rPr>
              <a:pPr eaLnBrk="1" hangingPunct="1">
                <a:spcBef>
                  <a:spcPct val="0"/>
                </a:spcBef>
              </a:pPr>
              <a:t>13</a:t>
            </a:fld>
            <a:endParaRPr lang="lv-LV" altLang="lv-LV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024757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4295775" y="590550"/>
            <a:ext cx="5149850" cy="29464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264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lv-LV" altLang="lv-LV" dirty="0"/>
              <a:t>Tad, ja bankā finansējuma piesaisti neizdodas atrisināt, ir vērts aprunāties ar mums</a:t>
            </a:r>
          </a:p>
        </p:txBody>
      </p:sp>
      <p:sp>
        <p:nvSpPr>
          <p:cNvPr id="11264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</a:pPr>
            <a:fld id="{6C3FBF6D-B5FA-4530-85E2-465C875590F9}" type="slidenum">
              <a:rPr lang="lv-LV" altLang="lv-LV" smtClean="0">
                <a:solidFill>
                  <a:srgbClr val="000000"/>
                </a:solidFill>
              </a:rPr>
              <a:pPr>
                <a:spcBef>
                  <a:spcPct val="0"/>
                </a:spcBef>
              </a:pPr>
              <a:t>14</a:t>
            </a:fld>
            <a:endParaRPr lang="lv-LV" altLang="lv-LV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56358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294188" y="588963"/>
            <a:ext cx="5153025" cy="29479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2699" indent="0">
              <a:spcBef>
                <a:spcPts val="100"/>
              </a:spcBef>
              <a:buNone/>
              <a:defRPr/>
            </a:pPr>
            <a:r>
              <a:rPr lang="lv-LV" dirty="0">
                <a:solidFill>
                  <a:srgbClr val="00467F"/>
                </a:solidFill>
                <a:latin typeface="Century Gothic" pitchFamily="34" charset="0"/>
                <a:cs typeface="Mark"/>
              </a:rPr>
              <a:t>Nozare, kurā startējat, vai produkts nav</a:t>
            </a:r>
            <a:r>
              <a:rPr lang="lv-LV" baseline="0" dirty="0">
                <a:solidFill>
                  <a:srgbClr val="00467F"/>
                </a:solidFill>
                <a:latin typeface="Century Gothic" pitchFamily="34" charset="0"/>
                <a:cs typeface="Mark"/>
              </a:rPr>
              <a:t> galvenais, lai mūsos rastos pārliecība, ka ir vērts jūs finansēt. </a:t>
            </a:r>
            <a:endParaRPr lang="lv-LV" dirty="0">
              <a:solidFill>
                <a:srgbClr val="00467F"/>
              </a:solidFill>
              <a:latin typeface="Century Gothic" pitchFamily="34" charset="0"/>
              <a:cs typeface="Mark"/>
            </a:endParaRPr>
          </a:p>
          <a:p>
            <a:pPr marL="12699" indent="0">
              <a:spcBef>
                <a:spcPts val="100"/>
              </a:spcBef>
              <a:buNone/>
              <a:defRPr/>
            </a:pPr>
            <a:r>
              <a:rPr lang="lv-LV" dirty="0">
                <a:solidFill>
                  <a:srgbClr val="00467F"/>
                </a:solidFill>
                <a:latin typeface="Century Gothic" pitchFamily="34" charset="0"/>
                <a:cs typeface="Mark"/>
              </a:rPr>
              <a:t>Svarīgākas mums ir citas lietas.</a:t>
            </a:r>
          </a:p>
          <a:p>
            <a:pPr marL="12699" indent="0">
              <a:spcBef>
                <a:spcPts val="100"/>
              </a:spcBef>
              <a:buNone/>
              <a:defRPr/>
            </a:pPr>
            <a:endParaRPr lang="lv-LV" dirty="0">
              <a:solidFill>
                <a:srgbClr val="00467F"/>
              </a:solidFill>
              <a:latin typeface="Century Gothic" pitchFamily="34" charset="0"/>
              <a:cs typeface="Mark"/>
            </a:endParaRPr>
          </a:p>
          <a:p>
            <a:pPr marL="358342" indent="-345643">
              <a:spcBef>
                <a:spcPts val="100"/>
              </a:spcBef>
              <a:buAutoNum type="arabicParenR"/>
              <a:defRPr/>
            </a:pPr>
            <a:r>
              <a:rPr lang="lv-LV" dirty="0">
                <a:solidFill>
                  <a:srgbClr val="00467F"/>
                </a:solidFill>
                <a:latin typeface="Century Gothic" pitchFamily="34" charset="0"/>
                <a:cs typeface="Mark"/>
              </a:rPr>
              <a:t>Pārliecība par idejas </a:t>
            </a:r>
            <a:r>
              <a:rPr lang="lv-LV" b="1" dirty="0">
                <a:solidFill>
                  <a:srgbClr val="00467F"/>
                </a:solidFill>
                <a:latin typeface="Century Gothic" pitchFamily="34" charset="0"/>
                <a:cs typeface="Mark"/>
              </a:rPr>
              <a:t>dzīvotspēju</a:t>
            </a:r>
            <a:r>
              <a:rPr lang="lv-LV" b="0" dirty="0">
                <a:solidFill>
                  <a:srgbClr val="00467F"/>
                </a:solidFill>
                <a:latin typeface="Century Gothic" pitchFamily="34" charset="0"/>
                <a:cs typeface="Mark"/>
              </a:rPr>
              <a:t>.</a:t>
            </a:r>
            <a:r>
              <a:rPr lang="lv-LV" b="0" baseline="0" dirty="0">
                <a:solidFill>
                  <a:srgbClr val="00467F"/>
                </a:solidFill>
                <a:latin typeface="Century Gothic" pitchFamily="34" charset="0"/>
                <a:cs typeface="Mark"/>
              </a:rPr>
              <a:t> Ir skaidra ideja, ekonomiski pamatots plāns un ir aprēķini.</a:t>
            </a:r>
            <a:endParaRPr lang="lv-LV" dirty="0">
              <a:solidFill>
                <a:srgbClr val="00467F"/>
              </a:solidFill>
              <a:latin typeface="Century Gothic" pitchFamily="34" charset="0"/>
              <a:cs typeface="Mark"/>
            </a:endParaRPr>
          </a:p>
          <a:p>
            <a:pPr marL="358342" indent="-345643">
              <a:spcBef>
                <a:spcPts val="100"/>
              </a:spcBef>
              <a:buAutoNum type="arabicParenR"/>
              <a:defRPr/>
            </a:pPr>
            <a:r>
              <a:rPr lang="lv-LV" b="1" dirty="0">
                <a:solidFill>
                  <a:srgbClr val="00467F"/>
                </a:solidFill>
                <a:latin typeface="Century Gothic" pitchFamily="34" charset="0"/>
                <a:cs typeface="Mark"/>
              </a:rPr>
              <a:t>Komanda</a:t>
            </a:r>
            <a:r>
              <a:rPr lang="lv-LV" b="0" dirty="0">
                <a:solidFill>
                  <a:srgbClr val="00467F"/>
                </a:solidFill>
                <a:latin typeface="Century Gothic" pitchFamily="34" charset="0"/>
                <a:cs typeface="Mark"/>
              </a:rPr>
              <a:t> ar attiecīgām prasmēm. Nosegti visi lauki. Pārdomāta ārējo resursu izmantošana (t.sk. </a:t>
            </a:r>
            <a:r>
              <a:rPr lang="lv-LV" baseline="0" dirty="0"/>
              <a:t>mentoru uzņēmumu, ģimenes profesionāļu atbalstu līdz noteiktam uzņēmuma attīstības posmam)</a:t>
            </a:r>
            <a:endParaRPr lang="lv-LV" b="0" dirty="0">
              <a:solidFill>
                <a:srgbClr val="00467F"/>
              </a:solidFill>
              <a:latin typeface="Century Gothic" pitchFamily="34" charset="0"/>
              <a:cs typeface="Mark"/>
            </a:endParaRPr>
          </a:p>
          <a:p>
            <a:pPr marL="358342" indent="-345643">
              <a:spcBef>
                <a:spcPts val="100"/>
              </a:spcBef>
              <a:buAutoNum type="arabicParenR"/>
              <a:defRPr/>
            </a:pPr>
            <a:r>
              <a:rPr lang="lv-LV" dirty="0">
                <a:solidFill>
                  <a:srgbClr val="00467F"/>
                </a:solidFill>
                <a:latin typeface="Century Gothic" pitchFamily="34" charset="0"/>
                <a:cs typeface="Mark"/>
              </a:rPr>
              <a:t>Uzņēmēja attieksme, </a:t>
            </a:r>
            <a:r>
              <a:rPr lang="lv-LV" b="1" dirty="0">
                <a:solidFill>
                  <a:srgbClr val="00467F"/>
                </a:solidFill>
                <a:latin typeface="Century Gothic" pitchFamily="34" charset="0"/>
                <a:cs typeface="Mark"/>
              </a:rPr>
              <a:t>personīgās īpašības </a:t>
            </a:r>
            <a:r>
              <a:rPr lang="lv-LV" dirty="0">
                <a:solidFill>
                  <a:srgbClr val="00467F"/>
                </a:solidFill>
                <a:latin typeface="Century Gothic" pitchFamily="34" charset="0"/>
                <a:cs typeface="Mark"/>
              </a:rPr>
              <a:t>un zināšanas.</a:t>
            </a:r>
            <a:r>
              <a:rPr lang="lv-LV" baseline="0" dirty="0">
                <a:solidFill>
                  <a:srgbClr val="00467F"/>
                </a:solidFill>
                <a:latin typeface="Century Gothic" pitchFamily="34" charset="0"/>
                <a:cs typeface="Mark"/>
              </a:rPr>
              <a:t> DEGOŠAS ACIS! Reputācija.</a:t>
            </a:r>
            <a:endParaRPr lang="lv-LV" dirty="0">
              <a:solidFill>
                <a:srgbClr val="00467F"/>
              </a:solidFill>
              <a:latin typeface="Century Gothic" pitchFamily="34" charset="0"/>
              <a:cs typeface="Mark"/>
            </a:endParaRPr>
          </a:p>
          <a:p>
            <a:pPr marL="12699">
              <a:spcBef>
                <a:spcPts val="100"/>
              </a:spcBef>
              <a:defRPr/>
            </a:pPr>
            <a:r>
              <a:rPr lang="lv-LV" dirty="0">
                <a:solidFill>
                  <a:srgbClr val="00467F"/>
                </a:solidFill>
                <a:latin typeface="Century Gothic" pitchFamily="34" charset="0"/>
                <a:cs typeface="Mark"/>
              </a:rPr>
              <a:t>4</a:t>
            </a:r>
            <a:r>
              <a:rPr lang="lv-LV" b="0" i="0" dirty="0">
                <a:solidFill>
                  <a:srgbClr val="00467F"/>
                </a:solidFill>
                <a:latin typeface="Century Gothic" pitchFamily="34" charset="0"/>
                <a:cs typeface="Mark"/>
              </a:rPr>
              <a:t>)   Uzņēmēja </a:t>
            </a:r>
            <a:r>
              <a:rPr lang="lv-LV" b="1" i="0" dirty="0">
                <a:solidFill>
                  <a:srgbClr val="00467F"/>
                </a:solidFill>
                <a:latin typeface="Century Gothic" pitchFamily="34" charset="0"/>
                <a:cs typeface="Mark"/>
              </a:rPr>
              <a:t>ambīcijas</a:t>
            </a:r>
            <a:r>
              <a:rPr lang="lv-LV" b="0" i="0" dirty="0">
                <a:solidFill>
                  <a:srgbClr val="00467F"/>
                </a:solidFill>
                <a:latin typeface="Century Gothic" pitchFamily="34" charset="0"/>
                <a:cs typeface="Mark"/>
              </a:rPr>
              <a:t> domāt nevis lokālā mērogā, bet gan </a:t>
            </a:r>
            <a:r>
              <a:rPr lang="lv-LV" b="1" i="0" dirty="0">
                <a:solidFill>
                  <a:srgbClr val="00467F"/>
                </a:solidFill>
                <a:latin typeface="Century Gothic" pitchFamily="34" charset="0"/>
                <a:cs typeface="Mark"/>
              </a:rPr>
              <a:t>starptautiski</a:t>
            </a:r>
            <a:r>
              <a:rPr lang="lv-LV" b="0" i="0" dirty="0">
                <a:solidFill>
                  <a:srgbClr val="00467F"/>
                </a:solidFill>
                <a:latin typeface="Century Gothic" pitchFamily="34" charset="0"/>
                <a:cs typeface="Mark"/>
              </a:rPr>
              <a:t>, kas palielina efektivitāti</a:t>
            </a:r>
            <a:r>
              <a:rPr lang="lv-LV" b="0" i="0" baseline="0" dirty="0">
                <a:solidFill>
                  <a:srgbClr val="00467F"/>
                </a:solidFill>
                <a:latin typeface="Century Gothic" pitchFamily="34" charset="0"/>
                <a:cs typeface="Mark"/>
              </a:rPr>
              <a:t> un dzīvotspēju</a:t>
            </a:r>
          </a:p>
          <a:p>
            <a:pPr marL="12699">
              <a:spcBef>
                <a:spcPts val="100"/>
              </a:spcBef>
              <a:defRPr/>
            </a:pPr>
            <a:endParaRPr lang="lv-LV" b="0" i="0" dirty="0">
              <a:solidFill>
                <a:srgbClr val="00467F"/>
              </a:solidFill>
              <a:latin typeface="Century Gothic" pitchFamily="34" charset="0"/>
              <a:cs typeface="Mark"/>
            </a:endParaRPr>
          </a:p>
          <a:p>
            <a:endParaRPr lang="lv-LV" dirty="0"/>
          </a:p>
          <a:p>
            <a:endParaRPr lang="lv-LV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825B208-D829-4EDF-AC72-082EC47C3919}" type="slidenum">
              <a:rPr kumimoji="0" lang="lv-LV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lv-LV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itchFamily="34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048114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lv-LV" sz="1200" dirty="0">
                <a:solidFill>
                  <a:srgbClr val="FF0000"/>
                </a:solidFill>
              </a:rPr>
              <a:t>Nodrošinām finansējumu dažādos veidos:</a:t>
            </a:r>
          </a:p>
          <a:p>
            <a:pPr marL="228600" lvl="0" indent="-228600">
              <a:buFont typeface="+mj-lt"/>
              <a:buAutoNum type="alphaUcPeriod"/>
            </a:pPr>
            <a:r>
              <a:rPr lang="lv-LV" sz="1200" b="1" dirty="0">
                <a:solidFill>
                  <a:srgbClr val="FF0000"/>
                </a:solidFill>
              </a:rPr>
              <a:t>Paši</a:t>
            </a:r>
            <a:r>
              <a:rPr lang="lv-LV" sz="1200" b="0" baseline="0" dirty="0">
                <a:solidFill>
                  <a:srgbClr val="FF0000"/>
                </a:solidFill>
              </a:rPr>
              <a:t> – </a:t>
            </a:r>
            <a:r>
              <a:rPr lang="lv-LV" sz="1200" dirty="0">
                <a:solidFill>
                  <a:srgbClr val="FF0000"/>
                </a:solidFill>
              </a:rPr>
              <a:t>ar aizdevumiem, par to vairāk šodien.</a:t>
            </a:r>
          </a:p>
          <a:p>
            <a:pPr marL="228600" lvl="0" indent="-228600">
              <a:buFont typeface="+mj-lt"/>
              <a:buAutoNum type="alphaUcPeriod"/>
            </a:pPr>
            <a:r>
              <a:rPr lang="lv-LV" sz="1200" b="0" dirty="0">
                <a:solidFill>
                  <a:srgbClr val="FF0000"/>
                </a:solidFill>
              </a:rPr>
              <a:t>Ar</a:t>
            </a:r>
            <a:r>
              <a:rPr lang="lv-LV" sz="1200" b="1" dirty="0">
                <a:solidFill>
                  <a:srgbClr val="FF0000"/>
                </a:solidFill>
              </a:rPr>
              <a:t> banku </a:t>
            </a:r>
            <a:r>
              <a:rPr lang="lv-LV" sz="1200" dirty="0">
                <a:solidFill>
                  <a:srgbClr val="FF0000"/>
                </a:solidFill>
              </a:rPr>
              <a:t>palīdzību</a:t>
            </a:r>
            <a:r>
              <a:rPr lang="lv-LV" sz="1200" baseline="0" dirty="0">
                <a:solidFill>
                  <a:srgbClr val="FF0000"/>
                </a:solidFill>
              </a:rPr>
              <a:t> – </a:t>
            </a:r>
            <a:r>
              <a:rPr lang="lv-LV" sz="1200" dirty="0">
                <a:solidFill>
                  <a:srgbClr val="FF0000"/>
                </a:solidFill>
              </a:rPr>
              <a:t>sniedzot garantijas bankas aizdevumam. Tas jājautā savai bankai.  </a:t>
            </a:r>
          </a:p>
          <a:p>
            <a:pPr marL="228600" lvl="0" indent="-228600">
              <a:buFont typeface="+mj-lt"/>
              <a:buAutoNum type="alphaUcPeriod"/>
            </a:pPr>
            <a:r>
              <a:rPr lang="lv-LV" sz="1200" dirty="0">
                <a:solidFill>
                  <a:srgbClr val="FF0000"/>
                </a:solidFill>
              </a:rPr>
              <a:t>Ar </a:t>
            </a:r>
            <a:r>
              <a:rPr lang="lv-LV" sz="1200" b="1" dirty="0">
                <a:solidFill>
                  <a:srgbClr val="FF0000"/>
                </a:solidFill>
              </a:rPr>
              <a:t>akcelerācijas fondu </a:t>
            </a:r>
            <a:r>
              <a:rPr lang="lv-LV" sz="1200" dirty="0">
                <a:solidFill>
                  <a:srgbClr val="FF0000"/>
                </a:solidFill>
              </a:rPr>
              <a:t>starpniecību – tur</a:t>
            </a:r>
            <a:r>
              <a:rPr lang="lv-LV" sz="1200" baseline="0" dirty="0">
                <a:solidFill>
                  <a:srgbClr val="FF0000"/>
                </a:solidFill>
              </a:rPr>
              <a:t> ir gan nauda, gan investoru pieredze.</a:t>
            </a:r>
            <a:endParaRPr lang="lv-LV" sz="1200" dirty="0">
              <a:solidFill>
                <a:srgbClr val="FF0000"/>
              </a:solidFill>
            </a:endParaRPr>
          </a:p>
          <a:p>
            <a:endParaRPr lang="lv-LV" dirty="0"/>
          </a:p>
          <a:p>
            <a:pPr marL="12699">
              <a:spcBef>
                <a:spcPts val="100"/>
              </a:spcBef>
              <a:defRPr/>
            </a:pPr>
            <a:r>
              <a:rPr lang="lv-LV" b="1" dirty="0">
                <a:solidFill>
                  <a:srgbClr val="00467F"/>
                </a:solidFill>
                <a:latin typeface="Century Gothic" pitchFamily="34" charset="0"/>
                <a:cs typeface="Mark"/>
              </a:rPr>
              <a:t>Aizdevums </a:t>
            </a:r>
            <a:r>
              <a:rPr lang="lv-LV" b="0" dirty="0">
                <a:solidFill>
                  <a:srgbClr val="00467F"/>
                </a:solidFill>
                <a:latin typeface="Century Gothic" pitchFamily="34" charset="0"/>
                <a:cs typeface="Mark"/>
              </a:rPr>
              <a:t>– Vienkārši</a:t>
            </a:r>
            <a:r>
              <a:rPr lang="lv-LV" b="0" baseline="0" dirty="0">
                <a:solidFill>
                  <a:srgbClr val="00467F"/>
                </a:solidFill>
                <a:latin typeface="Century Gothic" pitchFamily="34" charset="0"/>
                <a:cs typeface="Mark"/>
              </a:rPr>
              <a:t> un</a:t>
            </a:r>
            <a:r>
              <a:rPr lang="lv-LV" dirty="0">
                <a:solidFill>
                  <a:srgbClr val="00467F"/>
                </a:solidFill>
                <a:latin typeface="Century Gothic" pitchFamily="34" charset="0"/>
                <a:cs typeface="Mark"/>
              </a:rPr>
              <a:t> saprotami, līdz 150K, </a:t>
            </a:r>
            <a:r>
              <a:rPr lang="lv-LV" b="1" dirty="0">
                <a:solidFill>
                  <a:srgbClr val="00467F"/>
                </a:solidFill>
                <a:latin typeface="Century Gothic" pitchFamily="34" charset="0"/>
                <a:cs typeface="Mark"/>
              </a:rPr>
              <a:t>piemeklēsim piemērotāko </a:t>
            </a:r>
            <a:r>
              <a:rPr lang="lv-LV" dirty="0">
                <a:solidFill>
                  <a:srgbClr val="00467F"/>
                </a:solidFill>
                <a:latin typeface="Century Gothic" pitchFamily="34" charset="0"/>
                <a:cs typeface="Mark"/>
              </a:rPr>
              <a:t>(</a:t>
            </a:r>
            <a:r>
              <a:rPr lang="lv-LV" dirty="0" err="1">
                <a:solidFill>
                  <a:srgbClr val="00467F"/>
                </a:solidFill>
                <a:latin typeface="Century Gothic" pitchFamily="34" charset="0"/>
                <a:cs typeface="Mark"/>
              </a:rPr>
              <a:t>mikro</a:t>
            </a:r>
            <a:r>
              <a:rPr lang="lv-LV" dirty="0">
                <a:solidFill>
                  <a:srgbClr val="00467F"/>
                </a:solidFill>
                <a:latin typeface="Century Gothic" pitchFamily="34" charset="0"/>
                <a:cs typeface="Mark"/>
              </a:rPr>
              <a:t>, starta, MVU), priekšrocības – konsultācijas, zemas līdzdalības un nodrošinājuma prasības</a:t>
            </a:r>
          </a:p>
          <a:p>
            <a:pPr marL="12699">
              <a:spcBef>
                <a:spcPts val="100"/>
              </a:spcBef>
              <a:defRPr/>
            </a:pPr>
            <a:r>
              <a:rPr lang="lv-LV" b="1" dirty="0">
                <a:solidFill>
                  <a:srgbClr val="00467F"/>
                </a:solidFill>
                <a:latin typeface="Century Gothic" pitchFamily="34" charset="0"/>
                <a:cs typeface="Mark"/>
              </a:rPr>
              <a:t>Kredīta garantija </a:t>
            </a:r>
            <a:r>
              <a:rPr lang="lv-LV" b="0" dirty="0">
                <a:solidFill>
                  <a:srgbClr val="00467F"/>
                </a:solidFill>
                <a:latin typeface="Century Gothic" pitchFamily="34" charset="0"/>
                <a:cs typeface="Mark"/>
              </a:rPr>
              <a:t>– kad </a:t>
            </a:r>
            <a:r>
              <a:rPr lang="lv-LV" dirty="0">
                <a:solidFill>
                  <a:srgbClr val="00467F"/>
                </a:solidFill>
                <a:latin typeface="Century Gothic" pitchFamily="34" charset="0"/>
                <a:cs typeface="Mark"/>
              </a:rPr>
              <a:t>uzņēmumam </a:t>
            </a:r>
            <a:r>
              <a:rPr lang="lv-LV" b="1" dirty="0">
                <a:solidFill>
                  <a:srgbClr val="00467F"/>
                </a:solidFill>
                <a:latin typeface="Century Gothic" pitchFamily="34" charset="0"/>
                <a:cs typeface="Mark"/>
              </a:rPr>
              <a:t>jau ir pirmā pieredze </a:t>
            </a:r>
            <a:r>
              <a:rPr lang="lv-LV" dirty="0">
                <a:solidFill>
                  <a:srgbClr val="00467F"/>
                </a:solidFill>
                <a:latin typeface="Century Gothic" pitchFamily="34" charset="0"/>
                <a:cs typeface="Mark"/>
              </a:rPr>
              <a:t>un var sākt sarunas ar banku, taču pietrūkst</a:t>
            </a:r>
            <a:r>
              <a:rPr lang="lv-LV" baseline="0" dirty="0">
                <a:solidFill>
                  <a:srgbClr val="00467F"/>
                </a:solidFill>
                <a:latin typeface="Century Gothic" pitchFamily="34" charset="0"/>
                <a:cs typeface="Mark"/>
              </a:rPr>
              <a:t> nodrošinājuma</a:t>
            </a:r>
            <a:endParaRPr lang="lv-LV" dirty="0">
              <a:solidFill>
                <a:srgbClr val="00467F"/>
              </a:solidFill>
              <a:latin typeface="Century Gothic" pitchFamily="34" charset="0"/>
              <a:cs typeface="Mark"/>
            </a:endParaRPr>
          </a:p>
          <a:p>
            <a:pPr marL="12699">
              <a:spcBef>
                <a:spcPts val="100"/>
              </a:spcBef>
              <a:defRPr/>
            </a:pPr>
            <a:r>
              <a:rPr lang="lv-LV" b="1" dirty="0">
                <a:solidFill>
                  <a:srgbClr val="00467F"/>
                </a:solidFill>
                <a:latin typeface="Century Gothic" pitchFamily="34" charset="0"/>
                <a:cs typeface="Mark"/>
              </a:rPr>
              <a:t>Akcelerācija un riska kapitāla investīcijas </a:t>
            </a:r>
            <a:r>
              <a:rPr lang="lv-LV" b="0" dirty="0">
                <a:solidFill>
                  <a:srgbClr val="00467F"/>
                </a:solidFill>
                <a:latin typeface="Century Gothic" pitchFamily="34" charset="0"/>
                <a:cs typeface="Mark"/>
              </a:rPr>
              <a:t>– ja </a:t>
            </a:r>
            <a:r>
              <a:rPr lang="lv-LV" dirty="0">
                <a:solidFill>
                  <a:srgbClr val="00467F"/>
                </a:solidFill>
                <a:latin typeface="Century Gothic" pitchFamily="34" charset="0"/>
                <a:cs typeface="Mark"/>
              </a:rPr>
              <a:t>ideja ir vērienīga un inovatīva, ieguldījumi neatmaksāsies tūlīt, ir vērts meklēt atbalstu pie akcelerācijas fondiem un tālāk arī riska kapitāla investoriem. Katram akcelerācijas fondam savi uzņemšanas kritēriji, taču visiem – </a:t>
            </a:r>
            <a:r>
              <a:rPr lang="lv-LV" dirty="0">
                <a:solidFill>
                  <a:srgbClr val="C00000"/>
                </a:solidFill>
                <a:latin typeface="Century Gothic" pitchFamily="34" charset="0"/>
                <a:cs typeface="Mark"/>
              </a:rPr>
              <a:t>sākotnējais</a:t>
            </a:r>
            <a:r>
              <a:rPr lang="lv-LV" baseline="0" dirty="0">
                <a:solidFill>
                  <a:srgbClr val="00467F"/>
                </a:solidFill>
                <a:latin typeface="Century Gothic" pitchFamily="34" charset="0"/>
                <a:cs typeface="Mark"/>
              </a:rPr>
              <a:t> </a:t>
            </a:r>
            <a:r>
              <a:rPr lang="lv-LV" dirty="0">
                <a:solidFill>
                  <a:srgbClr val="00467F"/>
                </a:solidFill>
                <a:latin typeface="Century Gothic" pitchFamily="34" charset="0"/>
                <a:cs typeface="Mark"/>
              </a:rPr>
              <a:t>finansējums līdz</a:t>
            </a:r>
            <a:r>
              <a:rPr lang="lv-LV" baseline="0" dirty="0">
                <a:solidFill>
                  <a:srgbClr val="00467F"/>
                </a:solidFill>
                <a:latin typeface="Century Gothic" pitchFamily="34" charset="0"/>
                <a:cs typeface="Mark"/>
              </a:rPr>
              <a:t> </a:t>
            </a:r>
            <a:r>
              <a:rPr lang="lv-LV" dirty="0">
                <a:solidFill>
                  <a:srgbClr val="00467F"/>
                </a:solidFill>
                <a:latin typeface="Century Gothic" pitchFamily="34" charset="0"/>
                <a:cs typeface="Mark"/>
              </a:rPr>
              <a:t>50K, ja projekts attīstās veiksmīgi tad papildus vēl 250K, mentoru padomi, kontakti, </a:t>
            </a:r>
            <a:r>
              <a:rPr lang="lv-LV" dirty="0" err="1">
                <a:solidFill>
                  <a:srgbClr val="00467F"/>
                </a:solidFill>
                <a:latin typeface="Century Gothic" pitchFamily="34" charset="0"/>
                <a:cs typeface="Mark"/>
              </a:rPr>
              <a:t>kopdarbes</a:t>
            </a:r>
            <a:r>
              <a:rPr lang="lv-LV" dirty="0">
                <a:solidFill>
                  <a:srgbClr val="00467F"/>
                </a:solidFill>
                <a:latin typeface="Century Gothic" pitchFamily="34" charset="0"/>
                <a:cs typeface="Mark"/>
              </a:rPr>
              <a:t> telpas.</a:t>
            </a:r>
          </a:p>
          <a:p>
            <a:pPr marL="12699">
              <a:spcBef>
                <a:spcPts val="100"/>
              </a:spcBef>
              <a:defRPr/>
            </a:pPr>
            <a:r>
              <a:rPr lang="lv-LV" b="1" dirty="0">
                <a:solidFill>
                  <a:srgbClr val="00467F"/>
                </a:solidFill>
                <a:latin typeface="Century Gothic" pitchFamily="34" charset="0"/>
                <a:cs typeface="Mark"/>
              </a:rPr>
              <a:t>Finansiāls atbalsts </a:t>
            </a:r>
            <a:r>
              <a:rPr lang="lv-LV" b="0" dirty="0">
                <a:solidFill>
                  <a:srgbClr val="00467F"/>
                </a:solidFill>
                <a:latin typeface="Century Gothic" pitchFamily="34" charset="0"/>
                <a:cs typeface="Mark"/>
              </a:rPr>
              <a:t>– biznesa uzsācējiem </a:t>
            </a:r>
            <a:r>
              <a:rPr lang="lv-LV" dirty="0">
                <a:solidFill>
                  <a:srgbClr val="00467F"/>
                </a:solidFill>
                <a:latin typeface="Century Gothic" pitchFamily="34" charset="0"/>
                <a:cs typeface="Mark"/>
              </a:rPr>
              <a:t>sociālajā uzņēmējdarbībā pieejams grants līdz 50K. Var izmantot investīcijām, apgrozāmajiem līdzekļiem, algām, mācībām. </a:t>
            </a:r>
          </a:p>
          <a:p>
            <a:endParaRPr lang="lv-LV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D0803A0-31D7-40D3-BA76-E29569E65F1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itchFamily="34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477124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ts val="1800"/>
              </a:spcBef>
            </a:pPr>
            <a:r>
              <a:rPr lang="lv-LV" sz="1200" b="0" dirty="0">
                <a:solidFill>
                  <a:srgbClr val="00467F"/>
                </a:solidFill>
              </a:rPr>
              <a:t>Kurzemes pusē ir kāda meitene, kas apmēram pirms 5 gadiem atgriezās no ārzemēm, savā dzimtajā pusē. Viss, kas viņai bija – smilšaina, ne īpaši auglīga zeme. Izmantojot pasaulē redzēto, meitene sāka audzēt tur lavandas. Rotaļlietām.</a:t>
            </a:r>
          </a:p>
          <a:p>
            <a:pPr>
              <a:spcBef>
                <a:spcPts val="1800"/>
              </a:spcBef>
            </a:pPr>
            <a:r>
              <a:rPr lang="lv-LV" sz="1200" b="0" dirty="0">
                <a:solidFill>
                  <a:srgbClr val="00467F"/>
                </a:solidFill>
              </a:rPr>
              <a:t>Taču meitene nepārstāja domāt par to, kādas ir iespējas attīstībai, kā izmantot pilnīgi visu. Tā radās doma par ēteriskām eļļām, un pēc tam arī par tūrismu. </a:t>
            </a:r>
          </a:p>
          <a:p>
            <a:pPr>
              <a:spcBef>
                <a:spcPts val="1800"/>
              </a:spcBef>
            </a:pPr>
            <a:r>
              <a:rPr lang="lv-LV" sz="1200" b="0" dirty="0">
                <a:solidFill>
                  <a:srgbClr val="00467F"/>
                </a:solidFill>
              </a:rPr>
              <a:t>Bankām šis nelielais nišas uzņēmums nebija īpaši interesantas, taču meitenei bija liela apņemšanās un bija vajadzīgi līdzekļi </a:t>
            </a:r>
            <a:r>
              <a:rPr lang="lv-LV" sz="1200" b="0" dirty="0">
                <a:solidFill>
                  <a:srgbClr val="FF0000"/>
                </a:solidFill>
              </a:rPr>
              <a:t>mūsdienīgu viesu mājiņu uzbūvēšanai un lavandas pārtikas produktu ražošanas uzsākšanai (kas vēl izdarīts?)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0803A0-31D7-40D3-BA76-E29569E65F1C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317964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4294188" y="588963"/>
            <a:ext cx="5153025" cy="2947987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318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lv-LV" altLang="lv-LV" dirty="0"/>
              <a:t>Viena no tipiskākajām mērķauditorijām šim aizdevumam ir uzņēmumi, kas jau ir izauguši no starta,</a:t>
            </a:r>
            <a:r>
              <a:rPr lang="lv-LV" altLang="lv-LV" baseline="0" dirty="0"/>
              <a:t> bet vēl nav sasnieguši apmērus, kas interesanti bankām. </a:t>
            </a:r>
          </a:p>
          <a:p>
            <a:endParaRPr lang="lv-LV" altLang="lv-LV" baseline="0" dirty="0"/>
          </a:p>
          <a:p>
            <a:r>
              <a:rPr lang="lv-LV" altLang="lv-LV" baseline="0" dirty="0"/>
              <a:t>Otra situācija – pastāv kāds no iepriekš minētajiem nosacījumiem, ko prasa banka, bet ko uzņēmējs nespēj nodrošināt.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lv-LV" altLang="lv-LV" b="0" baseline="0" dirty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lv-LV" altLang="lv-LV" b="0" baseline="0" dirty="0"/>
              <a:t>MVU aizdevumi ir vislīdzīgākie komercbanku aizdevumiem.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lv-LV" altLang="lv-LV" b="0" baseline="0" dirty="0"/>
              <a:t>Altum atbalsta riskantākus projektus ar mazākām nodrošinājuma prasībām.</a:t>
            </a:r>
          </a:p>
          <a:p>
            <a:endParaRPr lang="lv-LV" altLang="lv-LV" b="1" dirty="0"/>
          </a:p>
        </p:txBody>
      </p:sp>
      <p:sp>
        <p:nvSpPr>
          <p:cNvPr id="9318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86760977-429C-4DE4-A30B-15063D29E648}" type="slidenum">
              <a:rPr lang="lv-LV" altLang="lv-LV">
                <a:solidFill>
                  <a:srgbClr val="000000"/>
                </a:solidFill>
              </a:rPr>
              <a:pPr eaLnBrk="1" hangingPunct="1">
                <a:spcBef>
                  <a:spcPct val="0"/>
                </a:spcBef>
              </a:pPr>
              <a:t>18</a:t>
            </a:fld>
            <a:endParaRPr lang="lv-LV" altLang="lv-LV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351405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4564063" y="976313"/>
            <a:ext cx="4613275" cy="2640012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673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lv-LV" altLang="lv-LV" dirty="0"/>
              <a:t>Aizvien aktuālāka tēma</a:t>
            </a:r>
            <a:r>
              <a:rPr lang="lv-LV" altLang="lv-LV" baseline="0" dirty="0"/>
              <a:t> biznesā kļūst efektivitāte, jo tā tiešā veidā uzlabo uzņēmuma konkurētspēju. </a:t>
            </a:r>
          </a:p>
          <a:p>
            <a:r>
              <a:rPr lang="lv-LV" altLang="lv-LV" baseline="0" dirty="0"/>
              <a:t>Efektivitāte nav iedomājama bez energoefektivitātes, it īpaši ražojošiem uzņēmumiem vai uzņēmumiem ar lielu enerģijas patēriņu kā biroju ēkas, tirdzniecības centri </a:t>
            </a:r>
            <a:r>
              <a:rPr lang="lv-LV" altLang="lv-LV" baseline="0" dirty="0" err="1"/>
              <a:t>utml</a:t>
            </a:r>
            <a:r>
              <a:rPr lang="lv-LV" altLang="lv-LV" baseline="0" dirty="0"/>
              <a:t>.</a:t>
            </a:r>
            <a:endParaRPr lang="lv-LV" altLang="lv-LV" dirty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lv-LV" altLang="lv-LV" dirty="0"/>
              <a:t>Arī šajā lauciņā mums ir īpaši izveidots piedāvājums.</a:t>
            </a:r>
          </a:p>
          <a:p>
            <a:endParaRPr lang="lv-LV" altLang="lv-LV" dirty="0"/>
          </a:p>
          <a:p>
            <a:r>
              <a:rPr lang="lv-LV" altLang="lv-LV" dirty="0"/>
              <a:t>Iespējas uzlabot uzņēmuma</a:t>
            </a:r>
            <a:r>
              <a:rPr lang="lv-LV" altLang="lv-LV" baseline="0" dirty="0"/>
              <a:t> darbību ir daudzas. </a:t>
            </a:r>
          </a:p>
          <a:p>
            <a:r>
              <a:rPr lang="lv-LV" altLang="lv-LV" b="1" baseline="0" dirty="0"/>
              <a:t>Lija, kāds īss un trāpīgs universāls piemērs, kurš parāda, ka var iegūt labu ietaupījumu jomā, ko parasti pat neiedomājas? Izvēlies, kuru</a:t>
            </a:r>
            <a:r>
              <a:rPr lang="lv-LV" altLang="lv-LV" b="1" baseline="0" dirty="0">
                <a:sym typeface="Wingdings" panose="05000000000000000000" pitchFamily="2" charset="2"/>
              </a:rPr>
              <a:t></a:t>
            </a:r>
            <a:endParaRPr lang="lv-LV" altLang="lv-LV" b="1" dirty="0"/>
          </a:p>
        </p:txBody>
      </p:sp>
      <p:sp>
        <p:nvSpPr>
          <p:cNvPr id="1167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34405EE-C7EC-406B-A7C1-3F2792AC26A0}" type="slidenum">
              <a:rPr kumimoji="0" lang="lv-LV" altLang="lv-LV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lv-LV" altLang="lv-LV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1013426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294188" y="588963"/>
            <a:ext cx="5153025" cy="29479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lv-LV" dirty="0"/>
              <a:t>Viena no svarīgākajām</a:t>
            </a:r>
            <a:r>
              <a:rPr lang="lv-LV" baseline="0" dirty="0"/>
              <a:t> iezīmēm, ka šis finansējums neatstāj ietekmi uz uzņēmuma naudas plūsmu, jo atmaksas tiek veiktas uz ietaupīto resursu rēķina.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2239E9D-A26C-450B-A19C-9D7F514E6677}" type="slidenum">
              <a:rPr kumimoji="0" lang="lv-LV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lv-LV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318541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lv-LV" b="1" dirty="0"/>
              <a:t>ar šo un arī nākamo slaidu neaizrauties,</a:t>
            </a:r>
            <a:r>
              <a:rPr lang="lv-LV" b="1" baseline="0" dirty="0"/>
              <a:t> īsi. Šīs tēzes iesaku teikt mutiski, bez slaida, pie iepazīšanās pirmajā slaidā. Ja tur iepazīstinājāt tikai ar sevi personīgi, tad var pieminēt, kas esam. </a:t>
            </a:r>
          </a:p>
          <a:p>
            <a:r>
              <a:rPr lang="lv-LV" b="1" baseline="0" dirty="0"/>
              <a:t>Atceramies – cilvēki nav nākuši klausīties, kas esam, viņi nāk pēc risinājuma savām problēmām</a:t>
            </a:r>
            <a:r>
              <a:rPr lang="lv-LV" b="1" baseline="0" dirty="0">
                <a:sym typeface="Wingdings" panose="05000000000000000000" pitchFamily="2" charset="2"/>
              </a:rPr>
              <a:t> Caur risinājumiem jau arī viņi sapratīs, kas mēs esam</a:t>
            </a:r>
            <a:endParaRPr lang="lv-LV" b="1" dirty="0"/>
          </a:p>
          <a:p>
            <a:endParaRPr lang="lv-LV" dirty="0"/>
          </a:p>
          <a:p>
            <a:r>
              <a:rPr lang="lv-LV" dirty="0"/>
              <a:t>Lai iepazīšanās būtu pilnīga, divos vārdos, kas īsti ir ALTUM. Ir divi</a:t>
            </a:r>
            <a:r>
              <a:rPr lang="lv-LV" baseline="0" dirty="0"/>
              <a:t> svarīgi vārdi</a:t>
            </a:r>
            <a:r>
              <a:rPr lang="lv-LV" dirty="0"/>
              <a:t>, kas mūs</a:t>
            </a:r>
            <a:r>
              <a:rPr lang="lv-LV" baseline="0" dirty="0"/>
              <a:t> raksturo: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lv-LV" b="1" baseline="0" dirty="0"/>
              <a:t>Valsts</a:t>
            </a:r>
            <a:r>
              <a:rPr lang="lv-LV" baseline="0" dirty="0"/>
              <a:t> – mūsu īpašnieks ir valsts un mūsu interese ir palīdzēt Latvijai augt, peļņa nav mūsu primārais mērķis</a:t>
            </a:r>
          </a:p>
          <a:p>
            <a:r>
              <a:rPr lang="lv-LV" b="1" baseline="0" dirty="0"/>
              <a:t>Papildinām</a:t>
            </a:r>
            <a:r>
              <a:rPr lang="lv-LV" baseline="0" dirty="0"/>
              <a:t> – mēs nedarām to, kas jau labi strādā privātā tirgū. Mūsu piedāvājums ir tajās nišās, kur redzam nepieciešamību, ko konkrētā brīdī neviens neaizpilda.</a:t>
            </a:r>
            <a:endParaRPr lang="lv-LV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0803A0-31D7-40D3-BA76-E29569E65F1C}" type="slidenum">
              <a:rPr lang="en-US" smtClean="0">
                <a:solidFill>
                  <a:prstClr val="black"/>
                </a:solidFill>
              </a:rPr>
              <a:pPr/>
              <a:t>2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573776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lv-LV" dirty="0"/>
              <a:t>Finansējums</a:t>
            </a:r>
            <a:r>
              <a:rPr lang="lv-LV" baseline="0" dirty="0"/>
              <a:t> ir pieejams gan, ja domājat par esošo risinājumu uzlabošanu, gan par jauniem, inovatīviem risinājumiem – </a:t>
            </a:r>
            <a:r>
              <a:rPr lang="lv-LV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atjaunojamā enerģija, saules paneļi, </a:t>
            </a:r>
            <a:r>
              <a:rPr lang="lv-LV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elektro</a:t>
            </a:r>
            <a:r>
              <a:rPr lang="lv-LV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transports, </a:t>
            </a:r>
            <a:r>
              <a:rPr lang="lv-LV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pasīvā būvniecība </a:t>
            </a:r>
            <a:r>
              <a:rPr lang="lv-LV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utml</a:t>
            </a:r>
            <a:r>
              <a:rPr lang="lv-LV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lv-LV" dirty="0"/>
          </a:p>
          <a:p>
            <a:endParaRPr lang="lv-LV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0803A0-31D7-40D3-BA76-E29569E65F1C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791232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lv-LV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Īpašs uzņēmējdarbības virziens. Izteikti populārs Skandināvijā, vecajā Eiropā. P</a:t>
            </a:r>
            <a:r>
              <a:rPr lang="lv-LV" sz="1200" kern="1200" baseline="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akāpeniski kļūst aktuālāks arī Latvijā.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lv-LV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Zviedrijā</a:t>
            </a:r>
            <a:r>
              <a:rPr lang="en-GB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11% </a:t>
            </a:r>
            <a:r>
              <a:rPr lang="lv-LV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darba vietas nodrošina sociālie uzņēmēji</a:t>
            </a:r>
            <a:r>
              <a:rPr lang="en-GB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Franc</a:t>
            </a:r>
            <a:r>
              <a:rPr lang="lv-LV" sz="1200" kern="1200" noProof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ijā</a:t>
            </a:r>
            <a:r>
              <a:rPr lang="en-GB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Be</a:t>
            </a:r>
            <a:r>
              <a:rPr lang="lv-LV" sz="1200" kern="1200" noProof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ļģija</a:t>
            </a:r>
            <a:r>
              <a:rPr lang="lv-LV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Nīderlandē</a:t>
            </a:r>
            <a:r>
              <a:rPr lang="en-GB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It</a:t>
            </a:r>
            <a:r>
              <a:rPr lang="lv-LV" sz="1200" kern="1200" noProof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ālijā</a:t>
            </a:r>
            <a:r>
              <a:rPr lang="en-GB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– 9-11%, </a:t>
            </a:r>
            <a:r>
              <a:rPr lang="lv-LV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Lielbritānijā</a:t>
            </a:r>
            <a:r>
              <a:rPr lang="en-GB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GB" sz="1200" kern="1200" noProof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Sp</a:t>
            </a:r>
            <a:r>
              <a:rPr lang="lv-LV" sz="1200" kern="1200" noProof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ānijā</a:t>
            </a:r>
            <a:r>
              <a:rPr lang="en-GB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GB" sz="1200" kern="1200" noProof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Portug</a:t>
            </a:r>
            <a:r>
              <a:rPr lang="lv-LV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ā</a:t>
            </a:r>
            <a:r>
              <a:rPr lang="en-GB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</a:t>
            </a:r>
            <a:r>
              <a:rPr lang="lv-LV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ē</a:t>
            </a:r>
            <a:r>
              <a:rPr lang="en-GB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lv-LV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Vācijā </a:t>
            </a:r>
            <a:r>
              <a:rPr lang="en-GB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– 5-9%. </a:t>
            </a:r>
          </a:p>
          <a:p>
            <a:pPr lvl="0"/>
            <a:r>
              <a:rPr lang="lv-LV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Ar sabiedrības domas maiņu sociālais aspekts kļūst </a:t>
            </a:r>
            <a:r>
              <a:rPr lang="lv-LV" sz="1200" kern="1200" baseline="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svarīgs. Klienti novērtē, ja produktam ir papildu vērtība - tā uzlabo mazāk aizsargātas sabiedrības dzīves kvalitāti vai palīdz pildīt misiju. </a:t>
            </a:r>
          </a:p>
          <a:p>
            <a:pPr lvl="0"/>
            <a:r>
              <a:rPr lang="lv-LV" sz="1200" kern="1200" baseline="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Notiek pakāpeniska domāšanas maiņa – arī pati sociālā uzņēmējdarbība mācās domāt biznesa kategorijās. </a:t>
            </a:r>
          </a:p>
          <a:p>
            <a:pPr lvl="0"/>
            <a:endParaRPr lang="lv-LV" sz="1200" kern="1200" baseline="0" noProof="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lv-LV" sz="1200" kern="1200" baseline="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Šajā gadījumā varam izsniegt </a:t>
            </a:r>
            <a:r>
              <a:rPr lang="lv-LV" sz="1200" kern="1200" baseline="0" noProof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grantus</a:t>
            </a:r>
            <a:r>
              <a:rPr lang="lv-LV" sz="1200" kern="1200" baseline="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ES rezervējusi 12 milj. EUR šīm vajadzībām: </a:t>
            </a:r>
          </a:p>
          <a:p>
            <a:pPr marL="171450" lvl="0" indent="-171450">
              <a:buFontTx/>
              <a:buChar char="-"/>
            </a:pPr>
            <a:r>
              <a:rPr lang="lv-LV" sz="1200" kern="1200" baseline="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Uzņēmumam jābūt reģistrētam kā sociālam uzņēmumam Labklājības ministrijā</a:t>
            </a:r>
          </a:p>
          <a:p>
            <a:pPr marL="171450" lvl="0" indent="-171450">
              <a:buFontTx/>
              <a:buChar char="-"/>
            </a:pPr>
            <a:r>
              <a:rPr lang="lv-LV" sz="1200" kern="1200" baseline="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Finansējuma iespējas ļoti daudzveidīgas – no iekārtu iegādes līdz pat algām</a:t>
            </a:r>
          </a:p>
          <a:p>
            <a:pPr marL="171450" lvl="0" indent="-171450">
              <a:buFontTx/>
              <a:buChar char="-"/>
            </a:pPr>
            <a:endParaRPr lang="lv-LV" sz="1200" kern="1200" baseline="0" noProof="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lvl="0" indent="0">
              <a:buFontTx/>
              <a:buNone/>
            </a:pPr>
            <a:r>
              <a:rPr lang="lv-LV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Tomēr arī </a:t>
            </a:r>
            <a:r>
              <a:rPr lang="lv-LV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grantu</a:t>
            </a:r>
            <a:r>
              <a:rPr lang="lv-LV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gadījumā jārēķinās, ka finansējam dzīvotspējīgus un ilgtspējīgus projektus, finansējums tiks atteikts nepārdomātām, nepamatotām idejām. Šis grants nav paredzēts kā vienkārši dāvinājums, bet gan kā </a:t>
            </a:r>
            <a:r>
              <a:rPr lang="lv-LV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piešprice</a:t>
            </a:r>
            <a:r>
              <a:rPr lang="lv-LV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labu sociālās uzņēmējdarbības biznesa projektu īstenošanai uzņēmuma sākuma vai attīstības stadijā</a:t>
            </a:r>
            <a:endParaRPr lang="lv-LV" sz="1200" kern="1200" baseline="0" noProof="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GB" sz="1200" i="0" kern="1200" baseline="0" noProof="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0803A0-31D7-40D3-BA76-E29569E65F1C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107205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v-LV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0803A0-31D7-40D3-BA76-E29569E65F1C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479490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294188" y="588963"/>
            <a:ext cx="5153025" cy="29479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lv-LV" dirty="0"/>
              <a:t>Pirmkārt, ir lietderīgi saprast, vai pie mums atradīsiet to risinājumu, kas jums vajadzīgs.</a:t>
            </a:r>
            <a:r>
              <a:rPr lang="lv-LV" baseline="0" dirty="0"/>
              <a:t> To var izdarīt </a:t>
            </a:r>
            <a:r>
              <a:rPr lang="lv-LV" dirty="0"/>
              <a:t>attālināti, internetā. </a:t>
            </a:r>
          </a:p>
          <a:p>
            <a:endParaRPr lang="lv-LV" baseline="0" dirty="0"/>
          </a:p>
          <a:p>
            <a:endParaRPr lang="lv-LV" baseline="0" dirty="0"/>
          </a:p>
          <a:p>
            <a:r>
              <a:rPr lang="lv-LV" baseline="0" dirty="0"/>
              <a:t>Apkopojot – </a:t>
            </a:r>
            <a:r>
              <a:rPr lang="lv-LV" b="1" baseline="0" dirty="0"/>
              <a:t>ejiet uz mūsu mājaslapu un piesakieties</a:t>
            </a:r>
            <a:r>
              <a:rPr lang="lv-LV" baseline="0" dirty="0"/>
              <a:t>!</a:t>
            </a:r>
          </a:p>
          <a:p>
            <a:endParaRPr lang="lv-LV" baseline="0" dirty="0"/>
          </a:p>
          <a:p>
            <a:endParaRPr lang="lv-LV" dirty="0"/>
          </a:p>
          <a:p>
            <a:endParaRPr lang="lv-LV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825B208-D829-4EDF-AC72-082EC47C3919}" type="slidenum">
              <a:rPr kumimoji="0" lang="lv-LV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lv-LV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itchFamily="34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312387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lv-LV" dirty="0"/>
              <a:t>Un</a:t>
            </a:r>
            <a:r>
              <a:rPr lang="lv-LV" baseline="0" dirty="0"/>
              <a:t> viens aicinājums noslēgumā.</a:t>
            </a:r>
          </a:p>
          <a:p>
            <a:r>
              <a:rPr lang="lv-LV" baseline="0" dirty="0"/>
              <a:t>Tieši tagad paņemiet savus telefonus un piesekojiet mums kādā no biežāk lietotajiem sociālajiem tīkliem.</a:t>
            </a:r>
          </a:p>
          <a:p>
            <a:r>
              <a:rPr lang="lv-LV" baseline="0" dirty="0"/>
              <a:t>Mēs publicējam daudz noderīgas informācijas gan par biznesa attīstību kopumā, gan par aktualitātēm piedāvājumā.</a:t>
            </a:r>
            <a:endParaRPr lang="lv-LV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0803A0-31D7-40D3-BA76-E29569E65F1C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890818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4295775" y="590550"/>
            <a:ext cx="5149850" cy="29464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264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lv-LV" dirty="0"/>
              <a:t>Atgriežoties</a:t>
            </a:r>
            <a:r>
              <a:rPr lang="lv-LV" baseline="0" dirty="0"/>
              <a:t> pie jums, pie uzņēmējiem.</a:t>
            </a:r>
          </a:p>
          <a:p>
            <a:r>
              <a:rPr lang="lv-LV" baseline="0" dirty="0"/>
              <a:t>Jums vajadzīga nauda, kuras pašiem nav. Kāda ir jūsu pirmā doma un izvēle? Protams – doties uz banku.</a:t>
            </a:r>
          </a:p>
          <a:p>
            <a:r>
              <a:rPr lang="lv-LV" baseline="0" dirty="0"/>
              <a:t>Taču aptaujā redzējām, ka ~</a:t>
            </a:r>
            <a:r>
              <a:rPr lang="lv-LV" b="0" baseline="0" dirty="0">
                <a:solidFill>
                  <a:srgbClr val="FF0000"/>
                </a:solidFill>
              </a:rPr>
              <a:t>44% gadījumu</a:t>
            </a:r>
            <a:r>
              <a:rPr lang="lv-LV" b="1" baseline="0" dirty="0">
                <a:solidFill>
                  <a:srgbClr val="FF0000"/>
                </a:solidFill>
              </a:rPr>
              <a:t> </a:t>
            </a:r>
            <a:r>
              <a:rPr lang="lv-LV" baseline="0" dirty="0"/>
              <a:t>tur gaidīto nesaņemsiet, kad ir vērts mēģināt arī ALTUM.</a:t>
            </a:r>
          </a:p>
          <a:p>
            <a:endParaRPr lang="lv-LV" baseline="0" dirty="0"/>
          </a:p>
          <a:p>
            <a:r>
              <a:rPr lang="lv-LV" dirty="0"/>
              <a:t>Ja iemesls</a:t>
            </a:r>
            <a:r>
              <a:rPr lang="lv-LV" baseline="0" dirty="0"/>
              <a:t> ir uzņēmuma vecums un pieredzes trūkums, tad uzsācēju segmentam mums ir ļoti plašs piedāvājums.</a:t>
            </a:r>
          </a:p>
          <a:p>
            <a:r>
              <a:rPr lang="lv-LV" baseline="0" dirty="0"/>
              <a:t>Ko piedāvājam uzņēmumiem ar pieredzi? Pirmkārt, mūsu interese ir lai privātais finansētājs jeb banka jūs finansē pēc iespējas vairāk. </a:t>
            </a:r>
          </a:p>
          <a:p>
            <a:r>
              <a:rPr lang="lv-LV" baseline="0" dirty="0"/>
              <a:t>Tāpēc mums ir vairāki produkti sadarbībā ar bankām – jūs esat un paliekat bankas klients, mēs papildinām to, kas pietrūkst.</a:t>
            </a:r>
            <a:endParaRPr lang="lv-LV" dirty="0"/>
          </a:p>
          <a:p>
            <a:endParaRPr lang="lv-LV" altLang="lv-LV" dirty="0"/>
          </a:p>
        </p:txBody>
      </p:sp>
      <p:sp>
        <p:nvSpPr>
          <p:cNvPr id="11264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</a:pPr>
            <a:fld id="{6C3FBF6D-B5FA-4530-85E2-465C875590F9}" type="slidenum">
              <a:rPr lang="lv-LV" altLang="lv-LV" smtClean="0">
                <a:solidFill>
                  <a:srgbClr val="000000"/>
                </a:solidFill>
              </a:rPr>
              <a:pPr>
                <a:spcBef>
                  <a:spcPct val="0"/>
                </a:spcBef>
              </a:pPr>
              <a:t>4</a:t>
            </a:fld>
            <a:endParaRPr lang="lv-LV" altLang="lv-LV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56358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ts val="1800"/>
              </a:spcBef>
            </a:pPr>
            <a:r>
              <a:rPr lang="lv-LV" sz="1200" b="0" dirty="0">
                <a:solidFill>
                  <a:srgbClr val="00467F"/>
                </a:solidFill>
              </a:rPr>
              <a:t>Visiem labi zināms uzņēmums. </a:t>
            </a:r>
          </a:p>
          <a:p>
            <a:pPr>
              <a:spcBef>
                <a:spcPts val="1800"/>
              </a:spcBef>
            </a:pPr>
            <a:r>
              <a:rPr lang="lv-LV" sz="1200" b="0" dirty="0">
                <a:solidFill>
                  <a:srgbClr val="00467F"/>
                </a:solidFill>
              </a:rPr>
              <a:t>Pirms dažiem gadiem – uzņēmums strauji auga, apmēram 30% gadā, un viņiem kļuva par šauru tā brīža ražošanas telpās. </a:t>
            </a:r>
          </a:p>
          <a:p>
            <a:pPr>
              <a:spcBef>
                <a:spcPts val="1800"/>
              </a:spcBef>
            </a:pPr>
            <a:r>
              <a:rPr lang="lv-LV" sz="1200" b="0" dirty="0">
                <a:solidFill>
                  <a:srgbClr val="00467F"/>
                </a:solidFill>
              </a:rPr>
              <a:t>Sākumā meklēja jaunu ražotni nomātās telpās, kur, protams, savas specifiskas prasības. </a:t>
            </a:r>
          </a:p>
          <a:p>
            <a:pPr>
              <a:spcBef>
                <a:spcPts val="1800"/>
              </a:spcBef>
            </a:pPr>
            <a:r>
              <a:rPr lang="lv-LV" sz="1200" b="0" dirty="0">
                <a:solidFill>
                  <a:srgbClr val="00467F"/>
                </a:solidFill>
              </a:rPr>
              <a:t>Tad nejauši radās iespēja telpas iegādāties – tieši tādas, kā viņiem vajadzēja. </a:t>
            </a:r>
          </a:p>
          <a:p>
            <a:pPr>
              <a:spcBef>
                <a:spcPts val="1800"/>
              </a:spcBef>
            </a:pPr>
            <a:r>
              <a:rPr lang="lv-LV" sz="1200" b="0" dirty="0">
                <a:solidFill>
                  <a:srgbClr val="00467F"/>
                </a:solidFill>
              </a:rPr>
              <a:t>Banka bija ar mieru finansēt, taču prasīja arī līdzfinansējuma daļu. </a:t>
            </a:r>
          </a:p>
          <a:p>
            <a:pPr>
              <a:spcBef>
                <a:spcPts val="1800"/>
              </a:spcBef>
            </a:pPr>
            <a:r>
              <a:rPr lang="lv-LV" sz="1200" b="0" dirty="0">
                <a:solidFill>
                  <a:srgbClr val="00467F"/>
                </a:solidFill>
              </a:rPr>
              <a:t>Uzņēmumam savi līdzekļi bija, taču arī vajadzību vēl bija daudz – bija jāpērk jaunas ražošanas iekārtas, jāiekaro ārvalstu tirgi. </a:t>
            </a:r>
          </a:p>
          <a:p>
            <a:pPr>
              <a:spcBef>
                <a:spcPts val="1800"/>
              </a:spcBef>
            </a:pPr>
            <a:r>
              <a:rPr lang="lv-LV" sz="1200" b="0" dirty="0">
                <a:solidFill>
                  <a:srgbClr val="00467F"/>
                </a:solidFill>
              </a:rPr>
              <a:t>Bija vajadzīgs līdzfinansējums.  </a:t>
            </a:r>
          </a:p>
          <a:p>
            <a:pPr>
              <a:spcBef>
                <a:spcPts val="1800"/>
              </a:spcBef>
            </a:pPr>
            <a:endParaRPr lang="lv-LV" sz="1200" b="0" dirty="0">
              <a:solidFill>
                <a:srgbClr val="00467F"/>
              </a:solidFill>
            </a:endParaRPr>
          </a:p>
          <a:p>
            <a:pPr>
              <a:spcBef>
                <a:spcPts val="1800"/>
              </a:spcBef>
            </a:pPr>
            <a:r>
              <a:rPr lang="lv-LV" sz="1200" b="1" dirty="0">
                <a:solidFill>
                  <a:srgbClr val="00467F"/>
                </a:solidFill>
              </a:rPr>
              <a:t>Katja,</a:t>
            </a:r>
            <a:r>
              <a:rPr lang="lv-LV" sz="1200" b="1" baseline="0" dirty="0">
                <a:solidFill>
                  <a:srgbClr val="00467F"/>
                </a:solidFill>
              </a:rPr>
              <a:t> Diāna – jūs esat ielikušas Madaru pie garantijām. Man zināmais stāsts ir par paralēlo? Kā tad tur īsti ir? Lūdzu, vai nu izlabojiet stāstu uz garantiju, vai pārliekam šo pie paralēlā aizdevuma?</a:t>
            </a:r>
          </a:p>
          <a:p>
            <a:pPr>
              <a:spcBef>
                <a:spcPts val="1800"/>
              </a:spcBef>
            </a:pPr>
            <a:r>
              <a:rPr lang="lv-LV" sz="1200" b="1" baseline="0" dirty="0">
                <a:solidFill>
                  <a:srgbClr val="00467F"/>
                </a:solidFill>
              </a:rPr>
              <a:t>Elīna – ir garantija 480 T </a:t>
            </a:r>
            <a:r>
              <a:rPr lang="lv-LV" sz="1200" b="1" baseline="0" dirty="0" err="1">
                <a:solidFill>
                  <a:srgbClr val="00467F"/>
                </a:solidFill>
              </a:rPr>
              <a:t>euro</a:t>
            </a:r>
            <a:r>
              <a:rPr lang="lv-LV" sz="1200" b="1" baseline="0" dirty="0">
                <a:solidFill>
                  <a:srgbClr val="00467F"/>
                </a:solidFill>
              </a:rPr>
              <a:t> apmērā, gan arī paralēlais</a:t>
            </a:r>
            <a:endParaRPr lang="lv-LV" sz="1200" b="1" dirty="0">
              <a:solidFill>
                <a:srgbClr val="00467F"/>
              </a:solidFill>
            </a:endParaRPr>
          </a:p>
          <a:p>
            <a:endParaRPr lang="lv-LV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0803A0-31D7-40D3-BA76-E29569E65F1C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129755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4294188" y="588963"/>
            <a:ext cx="5153025" cy="2947987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318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lv-LV" altLang="lv-LV" b="1" baseline="0" dirty="0" err="1"/>
              <a:t>Done</a:t>
            </a:r>
            <a:r>
              <a:rPr lang="lv-LV" altLang="lv-LV" baseline="0" dirty="0"/>
              <a:t>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lv-LV" altLang="lv-LV" baseline="0" dirty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lv-LV" altLang="lv-LV" baseline="0" dirty="0"/>
              <a:t>Ja banka svārstās ar finansējuma piešķiršanu, ir vērts bankai pajautāt, vai ALTUM garantija būtu risinājums.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lv-LV" sz="1200" kern="0" dirty="0">
                <a:solidFill>
                  <a:srgbClr val="00467F"/>
                </a:solidFill>
                <a:latin typeface="Century Gothic" pitchFamily="34"/>
                <a:ea typeface="ヒラギノ角ゴ Pro W3" pitchFamily="2"/>
                <a:cs typeface="+mn-cs"/>
              </a:rPr>
              <a:t>Garantiju kalpos kā papildu </a:t>
            </a:r>
            <a:r>
              <a:rPr lang="lv-LV" sz="1200" b="0" kern="0" dirty="0">
                <a:solidFill>
                  <a:srgbClr val="00467F"/>
                </a:solidFill>
                <a:latin typeface="Century Gothic" pitchFamily="34"/>
                <a:ea typeface="ヒラギノ角ゴ Pro W3" pitchFamily="2"/>
                <a:cs typeface="+mn-cs"/>
              </a:rPr>
              <a:t>nodrošinājums.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lv-LV" sz="1200" b="0" kern="0" dirty="0">
              <a:solidFill>
                <a:srgbClr val="00467F"/>
              </a:solidFill>
              <a:latin typeface="Century Gothic" pitchFamily="34"/>
              <a:ea typeface="ヒラギノ角ゴ Pro W3" pitchFamily="2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lv-LV" sz="1200" b="0" kern="0" dirty="0">
                <a:solidFill>
                  <a:srgbClr val="00467F"/>
                </a:solidFill>
                <a:latin typeface="Century Gothic" pitchFamily="34"/>
                <a:ea typeface="ヒラギノ角ゴ Pro W3" pitchFamily="2"/>
                <a:cs typeface="+mn-cs"/>
              </a:rPr>
              <a:t>Elīna- palabots, prēmijai uz ikgadēja+ līdz 2.15%</a:t>
            </a:r>
            <a:endParaRPr lang="lv-LV" sz="1200" kern="0" dirty="0">
              <a:solidFill>
                <a:srgbClr val="00467F"/>
              </a:solidFill>
              <a:latin typeface="Century Gothic" pitchFamily="34"/>
              <a:ea typeface="ヒラギノ角ゴ Pro W3" pitchFamily="2"/>
              <a:cs typeface="+mn-cs"/>
            </a:endParaRPr>
          </a:p>
          <a:p>
            <a:endParaRPr lang="lv-LV" altLang="lv-LV" baseline="0" dirty="0"/>
          </a:p>
          <a:p>
            <a:endParaRPr lang="lv-LV" altLang="lv-LV" baseline="0" dirty="0"/>
          </a:p>
          <a:p>
            <a:endParaRPr lang="lv-LV" altLang="lv-LV" baseline="0" dirty="0"/>
          </a:p>
        </p:txBody>
      </p:sp>
      <p:sp>
        <p:nvSpPr>
          <p:cNvPr id="9318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86760977-429C-4DE4-A30B-15063D29E648}" type="slidenum">
              <a:rPr lang="lv-LV" altLang="lv-LV">
                <a:solidFill>
                  <a:srgbClr val="000000"/>
                </a:solidFill>
              </a:rPr>
              <a:pPr eaLnBrk="1" hangingPunct="1">
                <a:spcBef>
                  <a:spcPct val="0"/>
                </a:spcBef>
              </a:pPr>
              <a:t>6</a:t>
            </a:fld>
            <a:endParaRPr lang="lv-LV" altLang="lv-LV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154901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4294188" y="588963"/>
            <a:ext cx="5153025" cy="2947987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318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lv-LV" altLang="lv-LV" b="0" strike="noStrike" baseline="0" dirty="0"/>
              <a:t>Grūti nosaukt vienu visizplatītāko situāciju, kad izmanto kredītu garantijas. </a:t>
            </a:r>
          </a:p>
          <a:p>
            <a:r>
              <a:rPr lang="lv-LV" altLang="lv-LV" b="0" strike="noStrike" baseline="0" dirty="0"/>
              <a:t>Klientu loks un vajadzības visdažādākās – pamatlīdzekļu iegāde, apgrozāmie līdzekļi, banku garantijas, atkarībā no nozares, kurā darbojas uzņēmums. </a:t>
            </a:r>
          </a:p>
        </p:txBody>
      </p:sp>
      <p:sp>
        <p:nvSpPr>
          <p:cNvPr id="9318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86760977-429C-4DE4-A30B-15063D29E648}" type="slidenum">
              <a:rPr lang="lv-LV" altLang="lv-LV">
                <a:solidFill>
                  <a:srgbClr val="000000"/>
                </a:solidFill>
              </a:rPr>
              <a:pPr eaLnBrk="1" hangingPunct="1">
                <a:spcBef>
                  <a:spcPct val="0"/>
                </a:spcBef>
              </a:pPr>
              <a:t>7</a:t>
            </a:fld>
            <a:endParaRPr lang="lv-LV" altLang="lv-LV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024757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v-LV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0803A0-31D7-40D3-BA76-E29569E65F1C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375533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lv-LV" sz="1200" dirty="0">
                <a:solidFill>
                  <a:srgbClr val="00467F"/>
                </a:solidFill>
                <a:latin typeface="Century Gothic" panose="020B0502020202020204" pitchFamily="34" charset="0"/>
              </a:rPr>
              <a:t>EKG - Nodrošinājums Latvijas eksportētājam pret ārvalstu pircēja </a:t>
            </a:r>
            <a:r>
              <a:rPr lang="lv-LV" sz="1200" b="1" dirty="0">
                <a:solidFill>
                  <a:srgbClr val="00467F"/>
                </a:solidFill>
                <a:latin typeface="Century Gothic" panose="020B0502020202020204" pitchFamily="34" charset="0"/>
              </a:rPr>
              <a:t>maksātnespēju</a:t>
            </a:r>
            <a:r>
              <a:rPr lang="lv-LV" sz="1200" dirty="0">
                <a:solidFill>
                  <a:srgbClr val="00467F"/>
                </a:solidFill>
                <a:latin typeface="Century Gothic" panose="020B0502020202020204" pitchFamily="34" charset="0"/>
              </a:rPr>
              <a:t> vai </a:t>
            </a:r>
            <a:r>
              <a:rPr lang="lv-LV" sz="1200" b="1" dirty="0">
                <a:solidFill>
                  <a:srgbClr val="00467F"/>
                </a:solidFill>
                <a:latin typeface="Century Gothic" panose="020B0502020202020204" pitchFamily="34" charset="0"/>
              </a:rPr>
              <a:t>ilgstošu</a:t>
            </a:r>
            <a:r>
              <a:rPr lang="lv-LV" sz="1200" dirty="0">
                <a:solidFill>
                  <a:srgbClr val="00467F"/>
                </a:solidFill>
                <a:latin typeface="Century Gothic" panose="020B0502020202020204" pitchFamily="34" charset="0"/>
              </a:rPr>
              <a:t> </a:t>
            </a:r>
            <a:r>
              <a:rPr lang="lv-LV" sz="1200" b="1" dirty="0">
                <a:solidFill>
                  <a:srgbClr val="00467F"/>
                </a:solidFill>
                <a:latin typeface="Century Gothic" panose="020B0502020202020204" pitchFamily="34" charset="0"/>
              </a:rPr>
              <a:t>nemaksāšanu</a:t>
            </a:r>
            <a:r>
              <a:rPr lang="lv-LV" sz="1200" dirty="0">
                <a:solidFill>
                  <a:srgbClr val="00467F"/>
                </a:solidFill>
                <a:latin typeface="Century Gothic" panose="020B0502020202020204" pitchFamily="34" charset="0"/>
              </a:rPr>
              <a:t>, pārdodot preces vai pakalpojumus </a:t>
            </a:r>
            <a:r>
              <a:rPr lang="lv-LV" sz="1200" b="1" dirty="0">
                <a:solidFill>
                  <a:srgbClr val="00467F"/>
                </a:solidFill>
                <a:latin typeface="Century Gothic" panose="020B0502020202020204" pitchFamily="34" charset="0"/>
              </a:rPr>
              <a:t>ar</a:t>
            </a:r>
            <a:r>
              <a:rPr lang="lv-LV" sz="1200" dirty="0">
                <a:solidFill>
                  <a:srgbClr val="00467F"/>
                </a:solidFill>
                <a:latin typeface="Century Gothic" panose="020B0502020202020204" pitchFamily="34" charset="0"/>
              </a:rPr>
              <a:t> </a:t>
            </a:r>
            <a:r>
              <a:rPr lang="lv-LV" sz="1200" b="1" dirty="0">
                <a:solidFill>
                  <a:srgbClr val="00467F"/>
                </a:solidFill>
                <a:latin typeface="Century Gothic" panose="020B0502020202020204" pitchFamily="34" charset="0"/>
              </a:rPr>
              <a:t>atlikto maksājumu</a:t>
            </a:r>
            <a:r>
              <a:rPr lang="lv-LV" sz="1200" dirty="0">
                <a:solidFill>
                  <a:srgbClr val="00467F"/>
                </a:solidFill>
                <a:latin typeface="Century Gothic" panose="020B0502020202020204" pitchFamily="34" charset="0"/>
              </a:rPr>
              <a:t>.</a:t>
            </a:r>
          </a:p>
          <a:p>
            <a:endParaRPr lang="lv-LV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0803A0-31D7-40D3-BA76-E29569E65F1C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001572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lv-LV" dirty="0"/>
              <a:t>IEGUVUMI EKSPORTĒTĀJAM:</a:t>
            </a:r>
          </a:p>
          <a:p>
            <a:pPr marL="395478" indent="-285750">
              <a:lnSpc>
                <a:spcPct val="90000"/>
              </a:lnSpc>
              <a:spcBef>
                <a:spcPts val="1000"/>
              </a:spcBef>
              <a:spcAft>
                <a:spcPts val="1200"/>
              </a:spcAft>
              <a:buClr>
                <a:srgbClr val="1F497D"/>
              </a:buClr>
              <a:buFont typeface="Wingdings" panose="05000000000000000000" pitchFamily="2" charset="2"/>
              <a:buChar char="§"/>
              <a:defRPr/>
            </a:pPr>
            <a:r>
              <a:rPr lang="lv-LV" sz="1200" dirty="0">
                <a:solidFill>
                  <a:srgbClr val="00467F"/>
                </a:solidFill>
                <a:latin typeface="Century Gothic" panose="020B0502020202020204" pitchFamily="34" charset="0"/>
                <a:ea typeface="ヒラギノ角ゴ Pro W3" pitchFamily="122" charset="-128"/>
                <a:cs typeface="Arial" pitchFamily="34" charset="0"/>
              </a:rPr>
              <a:t>Jaunu (attīstības valstu) tirgu apgūšana </a:t>
            </a:r>
          </a:p>
          <a:p>
            <a:pPr marL="395478" indent="-285750">
              <a:lnSpc>
                <a:spcPct val="90000"/>
              </a:lnSpc>
              <a:spcBef>
                <a:spcPts val="1000"/>
              </a:spcBef>
              <a:spcAft>
                <a:spcPts val="1200"/>
              </a:spcAft>
              <a:buClr>
                <a:srgbClr val="1F497D"/>
              </a:buClr>
              <a:buFont typeface="Wingdings" panose="05000000000000000000" pitchFamily="2" charset="2"/>
              <a:buChar char="§"/>
              <a:defRPr/>
            </a:pPr>
            <a:r>
              <a:rPr lang="lv-LV" sz="1200" dirty="0">
                <a:solidFill>
                  <a:srgbClr val="00467F"/>
                </a:solidFill>
                <a:latin typeface="Century Gothic" panose="020B0502020202020204" pitchFamily="34" charset="0"/>
                <a:ea typeface="ヒラギノ角ゴ Pro W3" pitchFamily="122" charset="-128"/>
                <a:cs typeface="Arial" pitchFamily="34" charset="0"/>
              </a:rPr>
              <a:t>Sadarbība ar jauniem partneriem </a:t>
            </a:r>
          </a:p>
          <a:p>
            <a:pPr marL="395478" indent="-285750">
              <a:lnSpc>
                <a:spcPct val="90000"/>
              </a:lnSpc>
              <a:spcBef>
                <a:spcPts val="1000"/>
              </a:spcBef>
              <a:spcAft>
                <a:spcPts val="1200"/>
              </a:spcAft>
              <a:buClr>
                <a:srgbClr val="1F497D"/>
              </a:buClr>
              <a:buFont typeface="Wingdings" panose="05000000000000000000" pitchFamily="2" charset="2"/>
              <a:buChar char="§"/>
              <a:defRPr/>
            </a:pPr>
            <a:r>
              <a:rPr lang="lv-LV" sz="1200" dirty="0">
                <a:solidFill>
                  <a:srgbClr val="00467F"/>
                </a:solidFill>
                <a:latin typeface="Century Gothic" panose="020B0502020202020204" pitchFamily="34" charset="0"/>
                <a:ea typeface="ヒラギノ角ゴ Pro W3" pitchFamily="122" charset="-128"/>
                <a:cs typeface="Arial" pitchFamily="34" charset="0"/>
              </a:rPr>
              <a:t>Eksporta iespējas uz valstīm, kur uzņēmēji saskaras ar tradicionāli augstāku risku</a:t>
            </a:r>
          </a:p>
          <a:p>
            <a:pPr marL="395478" indent="-285750">
              <a:lnSpc>
                <a:spcPct val="90000"/>
              </a:lnSpc>
              <a:spcBef>
                <a:spcPts val="1000"/>
              </a:spcBef>
              <a:spcAft>
                <a:spcPts val="1200"/>
              </a:spcAft>
              <a:buClr>
                <a:srgbClr val="1F497D"/>
              </a:buClr>
              <a:buFont typeface="Wingdings" panose="05000000000000000000" pitchFamily="2" charset="2"/>
              <a:buChar char="§"/>
              <a:defRPr/>
            </a:pPr>
            <a:r>
              <a:rPr lang="lv-LV" sz="1200" dirty="0">
                <a:solidFill>
                  <a:srgbClr val="00467F"/>
                </a:solidFill>
                <a:latin typeface="Century Gothic" panose="020B0502020202020204" pitchFamily="34" charset="0"/>
                <a:ea typeface="ヒラギノ角ゴ Pro W3" pitchFamily="122" charset="-128"/>
                <a:cs typeface="Arial" pitchFamily="34" charset="0"/>
              </a:rPr>
              <a:t>Iespēja izmantot pakalpojumu tirgos, kur privātie tirdzniecības kredītrisku apdrošinātāji to nesniedz</a:t>
            </a:r>
          </a:p>
          <a:p>
            <a:pPr marL="395478" indent="-285750">
              <a:lnSpc>
                <a:spcPct val="90000"/>
              </a:lnSpc>
              <a:spcBef>
                <a:spcPts val="1000"/>
              </a:spcBef>
              <a:spcAft>
                <a:spcPts val="1200"/>
              </a:spcAft>
              <a:buClr>
                <a:srgbClr val="1F497D"/>
              </a:buClr>
              <a:buFont typeface="Wingdings" panose="05000000000000000000" pitchFamily="2" charset="2"/>
              <a:buChar char="§"/>
              <a:defRPr/>
            </a:pPr>
            <a:r>
              <a:rPr lang="lv-LV" sz="1200" dirty="0">
                <a:solidFill>
                  <a:srgbClr val="00467F"/>
                </a:solidFill>
                <a:latin typeface="Century Gothic" panose="020B0502020202020204" pitchFamily="34" charset="0"/>
                <a:ea typeface="ヒラギノ角ゴ Pro W3" pitchFamily="122" charset="-128"/>
                <a:cs typeface="Arial" pitchFamily="34" charset="0"/>
              </a:rPr>
              <a:t>Pakalpojuma pieejamība darījumiem, kuru periods ir ilgāks par privāto apdrošinātāju risku vadības politikā pieņemto</a:t>
            </a:r>
          </a:p>
          <a:p>
            <a:pPr marL="395478" indent="-285750">
              <a:lnSpc>
                <a:spcPct val="90000"/>
              </a:lnSpc>
              <a:spcBef>
                <a:spcPts val="1000"/>
              </a:spcBef>
              <a:spcAft>
                <a:spcPts val="1200"/>
              </a:spcAft>
              <a:buClr>
                <a:srgbClr val="1F497D"/>
              </a:buClr>
              <a:buFont typeface="Wingdings" panose="05000000000000000000" pitchFamily="2" charset="2"/>
              <a:buChar char="§"/>
              <a:defRPr/>
            </a:pPr>
            <a:endParaRPr lang="lv-LV" sz="1200" dirty="0">
              <a:solidFill>
                <a:srgbClr val="00467F"/>
              </a:solidFill>
              <a:latin typeface="Century Gothic" panose="020B0502020202020204" pitchFamily="34" charset="0"/>
              <a:ea typeface="ヒラギノ角ゴ Pro W3" pitchFamily="122" charset="-128"/>
              <a:cs typeface="Arial" pitchFamily="34" charset="0"/>
            </a:endParaRPr>
          </a:p>
          <a:p>
            <a:pPr marL="109728" lvl="0" indent="0">
              <a:lnSpc>
                <a:spcPct val="90000"/>
              </a:lnSpc>
              <a:spcBef>
                <a:spcPts val="1000"/>
              </a:spcBef>
              <a:spcAft>
                <a:spcPts val="1200"/>
              </a:spcAft>
              <a:buClr>
                <a:srgbClr val="1F497D"/>
              </a:buClr>
              <a:buFont typeface="Wingdings" panose="05000000000000000000" pitchFamily="2" charset="2"/>
              <a:buNone/>
              <a:defRPr/>
            </a:pPr>
            <a:r>
              <a:rPr lang="lv-LV" sz="1200" dirty="0">
                <a:solidFill>
                  <a:srgbClr val="00467F"/>
                </a:solidFill>
                <a:latin typeface="Century Gothic" panose="020B0502020202020204" pitchFamily="34" charset="0"/>
                <a:ea typeface="ヒラギノ角ゴ Pro W3" pitchFamily="122" charset="-128"/>
                <a:cs typeface="Arial" pitchFamily="34" charset="0"/>
              </a:rPr>
              <a:t>GARANTIJA IR ARĪ KĀ NODROSĪNĀJUMS FINANSĒJUMAM</a:t>
            </a:r>
          </a:p>
          <a:p>
            <a:pPr marL="931260" lvl="0" indent="-455176">
              <a:spcAft>
                <a:spcPts val="2389"/>
              </a:spcAft>
              <a:buClr>
                <a:srgbClr val="00467F"/>
              </a:buClr>
              <a:buFont typeface="Wingdings" panose="05000000000000000000" pitchFamily="2" charset="2"/>
              <a:buChar char="§"/>
              <a:defRPr/>
            </a:pPr>
            <a:r>
              <a:rPr lang="lv-LV" altLang="lv-LV" sz="1200" dirty="0">
                <a:solidFill>
                  <a:srgbClr val="00467F"/>
                </a:solidFill>
                <a:latin typeface="Century Gothic" panose="020B0502020202020204" pitchFamily="34" charset="0"/>
                <a:ea typeface="ヒラギノ角ゴ Pro W3" pitchFamily="122" charset="-128"/>
                <a:cs typeface="Arial" pitchFamily="34" charset="0"/>
              </a:rPr>
              <a:t>Nodrošinājums tirdzniecības finansēšanas instrumentiem (ALTUM var uzņemties arī pircēja bankas risku)</a:t>
            </a:r>
          </a:p>
          <a:p>
            <a:pPr marL="931260" lvl="0" indent="-455176">
              <a:spcAft>
                <a:spcPts val="2389"/>
              </a:spcAft>
              <a:buClr>
                <a:srgbClr val="00467F"/>
              </a:buClr>
              <a:buFont typeface="Wingdings" panose="05000000000000000000" pitchFamily="2" charset="2"/>
              <a:buChar char="§"/>
              <a:defRPr/>
            </a:pPr>
            <a:r>
              <a:rPr lang="lv-LV" altLang="lv-LV" sz="1200" dirty="0">
                <a:solidFill>
                  <a:srgbClr val="00467F"/>
                </a:solidFill>
                <a:latin typeface="Century Gothic" panose="020B0502020202020204" pitchFamily="34" charset="0"/>
                <a:ea typeface="ヒラギノ角ゴ Pro W3" pitchFamily="122" charset="-128"/>
                <a:cs typeface="Arial" pitchFamily="34" charset="0"/>
              </a:rPr>
              <a:t>Nodrošinājums faktoringam</a:t>
            </a:r>
          </a:p>
          <a:p>
            <a:pPr marL="931260" lvl="0" indent="-455176">
              <a:spcAft>
                <a:spcPts val="2389"/>
              </a:spcAft>
              <a:buClr>
                <a:srgbClr val="00467F"/>
              </a:buClr>
              <a:buFont typeface="Wingdings" panose="05000000000000000000" pitchFamily="2" charset="2"/>
              <a:buChar char="§"/>
              <a:defRPr/>
            </a:pPr>
            <a:r>
              <a:rPr lang="lv-LV" altLang="lv-LV" sz="1200" dirty="0">
                <a:solidFill>
                  <a:srgbClr val="00467F"/>
                </a:solidFill>
                <a:latin typeface="Century Gothic" panose="020B0502020202020204" pitchFamily="34" charset="0"/>
                <a:ea typeface="ヒラギノ角ゴ Pro W3" pitchFamily="122" charset="-128"/>
                <a:cs typeface="Arial" pitchFamily="34" charset="0"/>
              </a:rPr>
              <a:t>Bankas klienta debitoru risku vadība</a:t>
            </a:r>
          </a:p>
          <a:p>
            <a:pPr marL="395478" indent="-285750">
              <a:lnSpc>
                <a:spcPct val="90000"/>
              </a:lnSpc>
              <a:spcBef>
                <a:spcPts val="1000"/>
              </a:spcBef>
              <a:spcAft>
                <a:spcPts val="1200"/>
              </a:spcAft>
              <a:buClr>
                <a:srgbClr val="1F497D"/>
              </a:buClr>
              <a:buFont typeface="Wingdings" panose="05000000000000000000" pitchFamily="2" charset="2"/>
              <a:buChar char="§"/>
              <a:defRPr/>
            </a:pPr>
            <a:endParaRPr lang="lv-LV" sz="1200" dirty="0">
              <a:solidFill>
                <a:srgbClr val="00467F"/>
              </a:solidFill>
              <a:latin typeface="Century Gothic" panose="020B0502020202020204" pitchFamily="34" charset="0"/>
              <a:ea typeface="ヒラギノ角ゴ Pro W3" pitchFamily="122" charset="-128"/>
              <a:cs typeface="Arial" pitchFamily="34" charset="0"/>
            </a:endParaRPr>
          </a:p>
          <a:p>
            <a:endParaRPr lang="lv-LV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0803A0-31D7-40D3-BA76-E29569E65F1C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17460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0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9.xml"/><Relationship Id="rId1" Type="http://schemas.openxmlformats.org/officeDocument/2006/relationships/slideMaster" Target="../slideMasters/slideMaster4.xml"/></Relationships>
</file>

<file path=ppt/slideLayouts/_rels/slideLayout10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4.xml"/></Relationships>
</file>

<file path=ppt/slideLayouts/_rels/slideLayout10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0.xml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4.xml"/></Relationships>
</file>

<file path=ppt/slideLayouts/_rels/slideLayout10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10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1.xml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4.xml"/></Relationships>
</file>

<file path=ppt/slideLayouts/_rels/slideLayout10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4.xml"/></Relationships>
</file>

<file path=ppt/slideLayouts/_rels/slideLayout10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4.xml"/></Relationships>
</file>

<file path=ppt/slideLayouts/_rels/slideLayout10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4.xml"/></Relationships>
</file>

<file path=ppt/slideLayouts/_rels/slideLayout10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4.xml"/></Relationships>
</file>

<file path=ppt/slideLayouts/_rels/slideLayout10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4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4.xml"/></Relationships>
</file>

<file path=ppt/slideLayouts/_rels/slideLayout1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4.xml"/></Relationships>
</file>

<file path=ppt/slideLayouts/_rels/slideLayout1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4.xml"/></Relationships>
</file>

<file path=ppt/slideLayouts/_rels/slideLayout1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4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5.xml"/></Relationships>
</file>

<file path=ppt/slideLayouts/_rels/slideLayout1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Master" Target="../slideMasters/slideMaster5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6.xml"/></Relationships>
</file>

<file path=ppt/slideLayouts/_rels/slideLayout1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6.xml"/></Relationships>
</file>

<file path=ppt/slideLayouts/_rels/slideLayout1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6.xml"/></Relationships>
</file>

<file path=ppt/slideLayouts/_rels/slideLayout1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6.xml"/></Relationships>
</file>

<file path=ppt/slideLayouts/_rels/slideLayout1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6.xml"/></Relationships>
</file>

<file path=ppt/slideLayouts/_rels/slideLayout1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6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6.xml"/></Relationships>
</file>

<file path=ppt/slideLayouts/_rels/slideLayout1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6.xml"/></Relationships>
</file>

<file path=ppt/slideLayouts/_rels/slideLayout1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6.xml"/></Relationships>
</file>

<file path=ppt/slideLayouts/_rels/slideLayout1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6.xml"/></Relationships>
</file>

<file path=ppt/slideLayouts/_rels/slideLayout1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6.xml"/></Relationships>
</file>

<file path=ppt/slideLayouts/_rels/slideLayout1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6.xml"/></Relationships>
</file>

<file path=ppt/slideLayouts/_rels/slideLayout1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6.xml"/></Relationships>
</file>

<file path=ppt/slideLayouts/_rels/slideLayout1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6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6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6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5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2.xml"/><Relationship Id="rId1" Type="http://schemas.openxmlformats.org/officeDocument/2006/relationships/slideMaster" Target="../slideMasters/slideMaster6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4.xml"/><Relationship Id="rId2" Type="http://schemas.openxmlformats.org/officeDocument/2006/relationships/chart" Target="../charts/chart23.xml"/><Relationship Id="rId1" Type="http://schemas.openxmlformats.org/officeDocument/2006/relationships/slideMaster" Target="../slideMasters/slideMaster6.xml"/><Relationship Id="rId4" Type="http://schemas.openxmlformats.org/officeDocument/2006/relationships/chart" Target="../charts/chart25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6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6.xml"/><Relationship Id="rId1" Type="http://schemas.openxmlformats.org/officeDocument/2006/relationships/slideMaster" Target="../slideMasters/slideMaster6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6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7.xml"/><Relationship Id="rId1" Type="http://schemas.openxmlformats.org/officeDocument/2006/relationships/slideMaster" Target="../slideMasters/slideMaster6.xml"/></Relationships>
</file>

<file path=ppt/slideLayouts/_rels/slideLayout1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6.xml"/></Relationships>
</file>

<file path=ppt/slideLayouts/_rels/slideLayout16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8.xml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6.xml"/></Relationships>
</file>

<file path=ppt/slideLayouts/_rels/slideLayout1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6.xml"/></Relationships>
</file>

<file path=ppt/slideLayouts/_rels/slideLayout16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9.xml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6.xml"/></Relationships>
</file>

<file path=ppt/slideLayouts/_rels/slideLayout1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6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6.xml"/></Relationships>
</file>

<file path=ppt/slideLayouts/_rels/slideLayout1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6.xml"/></Relationships>
</file>

<file path=ppt/slideLayouts/_rels/slideLayout1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6.xml"/></Relationships>
</file>

<file path=ppt/slideLayouts/_rels/slideLayout1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6.xml"/></Relationships>
</file>

<file path=ppt/slideLayouts/_rels/slideLayout1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6.xml"/></Relationships>
</file>

<file path=ppt/slideLayouts/_rels/slideLayout1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6.xml"/></Relationships>
</file>

<file path=ppt/slideLayouts/_rels/slideLayout1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6.xml"/></Relationships>
</file>

<file path=ppt/slideLayouts/_rels/slideLayout1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6.xml"/></Relationships>
</file>

<file path=ppt/slideLayouts/_rels/slideLayout1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chart" Target="../charts/chart7.xml"/><Relationship Id="rId1" Type="http://schemas.openxmlformats.org/officeDocument/2006/relationships/slideMaster" Target="../slideMasters/slideMaster3.xml"/><Relationship Id="rId4" Type="http://schemas.openxmlformats.org/officeDocument/2006/relationships/chart" Target="../charts/chart9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/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1.xml"/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2.xml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5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3.xml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3.xml"/></Relationships>
</file>

<file path=ppt/slideLayouts/_rels/slideLayout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3.xml"/></Relationships>
</file>

<file path=ppt/slideLayouts/_rels/slideLayout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/Relationships>
</file>

<file path=ppt/slideLayouts/_rels/slideLayout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/Relationships>
</file>

<file path=ppt/slideLayouts/_rels/slideLayout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3.xml"/></Relationships>
</file>

<file path=ppt/slideLayouts/_rels/slideLayout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3.xml"/></Relationships>
</file>

<file path=ppt/slideLayouts/_rels/slideLayout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3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chart" Target="../charts/chart3.xml"/><Relationship Id="rId1" Type="http://schemas.openxmlformats.org/officeDocument/2006/relationships/slideMaster" Target="../slideMasters/slideMaster1.xml"/><Relationship Id="rId4" Type="http://schemas.openxmlformats.org/officeDocument/2006/relationships/chart" Target="../charts/chart5.xml"/></Relationships>
</file>

<file path=ppt/slideLayouts/_rels/slideLayout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4.xml"/></Relationships>
</file>

<file path=ppt/slideLayouts/_rels/slideLayout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4.xml"/></Relationships>
</file>

<file path=ppt/slideLayouts/_rels/slideLayout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4.xml"/></Relationships>
</file>

<file path=ppt/slideLayouts/_rels/slideLayout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4.xml"/></Relationships>
</file>

<file path=ppt/slideLayouts/_rels/slideLayout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4.xml"/></Relationships>
</file>

<file path=ppt/slideLayouts/_rels/slideLayout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4.xml"/></Relationships>
</file>

<file path=ppt/slideLayouts/_rels/slideLayout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4.xml"/></Relationships>
</file>

<file path=ppt/slideLayouts/_rels/slideLayout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4.xml"/></Relationships>
</file>

<file path=ppt/slideLayouts/_rels/slideLayout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4.xml"/></Relationships>
</file>

<file path=ppt/slideLayouts/_rels/slideLayout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4.xml"/></Relationships>
</file>

<file path=ppt/slideLayouts/_rels/slideLayout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4.xml"/></Relationships>
</file>

<file path=ppt/slideLayouts/_rels/slideLayout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4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4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4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4.xml"/><Relationship Id="rId1" Type="http://schemas.openxmlformats.org/officeDocument/2006/relationships/slideMaster" Target="../slideMasters/slideMaster4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6.xml"/><Relationship Id="rId2" Type="http://schemas.openxmlformats.org/officeDocument/2006/relationships/chart" Target="../charts/chart15.xml"/><Relationship Id="rId1" Type="http://schemas.openxmlformats.org/officeDocument/2006/relationships/slideMaster" Target="../slideMasters/slideMaster4.xml"/><Relationship Id="rId4" Type="http://schemas.openxmlformats.org/officeDocument/2006/relationships/chart" Target="../charts/chart17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8.xml"/><Relationship Id="rId1" Type="http://schemas.openxmlformats.org/officeDocument/2006/relationships/slideMaster" Target="../slideMasters/slideMaster4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elais virsraks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object 3"/>
          <p:cNvSpPr txBox="1">
            <a:spLocks noGrp="1"/>
          </p:cNvSpPr>
          <p:nvPr>
            <p:ph type="title" hasCustomPrompt="1"/>
          </p:nvPr>
        </p:nvSpPr>
        <p:spPr>
          <a:xfrm>
            <a:off x="987846" y="973138"/>
            <a:ext cx="12147550" cy="787400"/>
          </a:xfrm>
          <a:prstGeom prst="rect">
            <a:avLst/>
          </a:prstGeom>
        </p:spPr>
        <p:txBody>
          <a:bodyPr tIns="12700" rtlCol="0"/>
          <a:lstStyle>
            <a:lvl1pPr>
              <a:defRPr sz="5000" b="1" spc="0" baseline="0">
                <a:solidFill>
                  <a:schemeClr val="bg1"/>
                </a:solidFill>
              </a:defRPr>
            </a:lvl1pPr>
          </a:lstStyle>
          <a:p>
            <a:pPr marL="12700" algn="l" eaLnBrk="1" fontAlgn="auto" hangingPunct="1">
              <a:spcBef>
                <a:spcPts val="100"/>
              </a:spcBef>
              <a:spcAft>
                <a:spcPts val="0"/>
              </a:spcAft>
              <a:defRPr/>
            </a:pPr>
            <a:r>
              <a:rPr spc="-120" dirty="0">
                <a:solidFill>
                  <a:schemeClr val="bg1"/>
                </a:solidFill>
                <a:latin typeface="Century Gothic" pitchFamily="34" charset="0"/>
              </a:rPr>
              <a:t>LIELAIS</a:t>
            </a:r>
            <a:r>
              <a:rPr spc="-335" dirty="0">
                <a:solidFill>
                  <a:schemeClr val="bg1"/>
                </a:solidFill>
                <a:latin typeface="Century Gothic" pitchFamily="34" charset="0"/>
              </a:rPr>
              <a:t> </a:t>
            </a:r>
            <a:r>
              <a:rPr spc="-130" dirty="0">
                <a:solidFill>
                  <a:schemeClr val="bg1"/>
                </a:solidFill>
                <a:latin typeface="Century Gothic" pitchFamily="34" charset="0"/>
              </a:rPr>
              <a:t>VIRSRAKSTS</a:t>
            </a:r>
          </a:p>
        </p:txBody>
      </p:sp>
      <p:sp>
        <p:nvSpPr>
          <p:cNvPr id="17" name="Text Placeholder 2"/>
          <p:cNvSpPr>
            <a:spLocks noGrp="1"/>
          </p:cNvSpPr>
          <p:nvPr>
            <p:ph type="body" sz="quarter" idx="11" hasCustomPrompt="1"/>
          </p:nvPr>
        </p:nvSpPr>
        <p:spPr>
          <a:xfrm>
            <a:off x="966044" y="6918660"/>
            <a:ext cx="6120680" cy="502568"/>
          </a:xfrm>
          <a:prstGeom prst="rect">
            <a:avLst/>
          </a:prstGeom>
        </p:spPr>
        <p:txBody>
          <a:bodyPr anchor="ctr"/>
          <a:lstStyle>
            <a:lvl1pPr algn="l">
              <a:spcBef>
                <a:spcPts val="0"/>
              </a:spcBef>
              <a:defRPr sz="1300" spc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lv-LV" dirty="0"/>
              <a:t>Vārds Uzvārds Amats</a:t>
            </a:r>
            <a:endParaRPr lang="en-US" dirty="0"/>
          </a:p>
        </p:txBody>
      </p:sp>
      <p:sp>
        <p:nvSpPr>
          <p:cNvPr id="16" name="Text Placeholder 2"/>
          <p:cNvSpPr>
            <a:spLocks noGrp="1"/>
          </p:cNvSpPr>
          <p:nvPr>
            <p:ph type="body" sz="quarter" idx="12" hasCustomPrompt="1"/>
          </p:nvPr>
        </p:nvSpPr>
        <p:spPr>
          <a:xfrm>
            <a:off x="1039217" y="1914029"/>
            <a:ext cx="12096179" cy="432445"/>
          </a:xfrm>
          <a:prstGeom prst="rect">
            <a:avLst/>
          </a:prstGeom>
        </p:spPr>
        <p:txBody>
          <a:bodyPr anchor="ctr"/>
          <a:lstStyle>
            <a:lvl1pPr>
              <a:defRPr lang="lv-LV" sz="2500" b="1" spc="0" baseline="0" dirty="0" smtClean="0">
                <a:solidFill>
                  <a:schemeClr val="bg1"/>
                </a:solidFill>
                <a:latin typeface="Century Gothic" pitchFamily="34" charset="0"/>
                <a:ea typeface="+mn-ea"/>
                <a:cs typeface="Mark"/>
              </a:defRPr>
            </a:lvl1pPr>
          </a:lstStyle>
          <a:p>
            <a:pPr lvl="0"/>
            <a:r>
              <a:rPr lang="lv-LV" dirty="0"/>
              <a:t>Mazais virsraksts</a:t>
            </a:r>
            <a:endParaRPr lang="en-US" dirty="0"/>
          </a:p>
        </p:txBody>
      </p:sp>
      <p:pic>
        <p:nvPicPr>
          <p:cNvPr id="19" name="Picture 18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03000" y="6521263"/>
            <a:ext cx="1911350" cy="822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63875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umši zilais 2/3 bilde pa lab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object 2"/>
          <p:cNvSpPr>
            <a:spLocks noChangeArrowheads="1"/>
          </p:cNvSpPr>
          <p:nvPr userDrawn="1"/>
        </p:nvSpPr>
        <p:spPr bwMode="auto">
          <a:xfrm>
            <a:off x="4578350" y="0"/>
            <a:ext cx="9155113" cy="7856538"/>
          </a:xfrm>
          <a:prstGeom prst="rect">
            <a:avLst/>
          </a:prstGeom>
          <a:blipFill dpi="0"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>
              <a:latin typeface="Century Gothic" pitchFamily="34" charset="0"/>
            </a:endParaRPr>
          </a:p>
        </p:txBody>
      </p:sp>
      <p:sp>
        <p:nvSpPr>
          <p:cNvPr id="6" name="object 3"/>
          <p:cNvSpPr txBox="1"/>
          <p:nvPr userDrawn="1"/>
        </p:nvSpPr>
        <p:spPr>
          <a:xfrm rot="20355368">
            <a:off x="1312815" y="2456388"/>
            <a:ext cx="12239720" cy="1490152"/>
          </a:xfrm>
          <a:prstGeom prst="rect">
            <a:avLst/>
          </a:prstGeom>
        </p:spPr>
        <p:txBody>
          <a:bodyPr wrap="square" lIns="0" tIns="12700" rIns="0" bIns="0">
            <a:spAutoFit/>
          </a:bodyPr>
          <a:lstStyle/>
          <a:p>
            <a:pPr marL="12700" fontAlgn="auto">
              <a:spcBef>
                <a:spcPts val="100"/>
              </a:spcBef>
              <a:spcAft>
                <a:spcPts val="0"/>
              </a:spcAft>
              <a:defRPr/>
            </a:pPr>
            <a:r>
              <a:rPr lang="lv-LV" sz="9600" b="1" dirty="0">
                <a:solidFill>
                  <a:srgbClr val="FF0000"/>
                </a:solidFill>
                <a:latin typeface="Century Gothic" pitchFamily="34" charset="0"/>
                <a:cs typeface="Arial" pitchFamily="34" charset="0"/>
              </a:rPr>
              <a:t>PARAUGS!</a:t>
            </a:r>
            <a:r>
              <a:rPr lang="lv-LV" sz="9600" b="1" baseline="0" dirty="0">
                <a:solidFill>
                  <a:srgbClr val="FF0000"/>
                </a:solidFill>
                <a:latin typeface="Century Gothic" pitchFamily="34" charset="0"/>
                <a:cs typeface="Arial" pitchFamily="34" charset="0"/>
              </a:rPr>
              <a:t> NELIETOT!</a:t>
            </a:r>
            <a:endParaRPr sz="9600" b="1" dirty="0">
              <a:solidFill>
                <a:srgbClr val="FF0000"/>
              </a:solidFill>
              <a:latin typeface="Century Gothic" pitchFamily="34" charset="0"/>
              <a:cs typeface="Arial" pitchFamily="34" charset="0"/>
            </a:endParaRPr>
          </a:p>
        </p:txBody>
      </p:sp>
      <p:sp>
        <p:nvSpPr>
          <p:cNvPr id="7" name="object 3"/>
          <p:cNvSpPr txBox="1"/>
          <p:nvPr userDrawn="1"/>
        </p:nvSpPr>
        <p:spPr>
          <a:xfrm>
            <a:off x="307975" y="2230438"/>
            <a:ext cx="3962400" cy="406400"/>
          </a:xfrm>
          <a:prstGeom prst="rect">
            <a:avLst/>
          </a:prstGeom>
        </p:spPr>
        <p:txBody>
          <a:bodyPr lIns="0" tIns="12700" rIns="0" bIns="0">
            <a:spAutoFit/>
          </a:bodyPr>
          <a:lstStyle/>
          <a:p>
            <a:pPr marL="12700" algn="ctr" fontAlgn="auto">
              <a:spcBef>
                <a:spcPts val="100"/>
              </a:spcBef>
              <a:spcAft>
                <a:spcPts val="0"/>
              </a:spcAft>
              <a:defRPr/>
            </a:pPr>
            <a:r>
              <a:rPr sz="2500" b="1" spc="-145" dirty="0">
                <a:solidFill>
                  <a:schemeClr val="bg1"/>
                </a:solidFill>
                <a:latin typeface="Century Gothic" pitchFamily="34" charset="0"/>
                <a:cs typeface="Mark"/>
              </a:rPr>
              <a:t>Mazais</a:t>
            </a:r>
            <a:r>
              <a:rPr sz="2500" b="1" spc="-420" dirty="0">
                <a:solidFill>
                  <a:schemeClr val="bg1"/>
                </a:solidFill>
                <a:latin typeface="Century Gothic" pitchFamily="34" charset="0"/>
                <a:cs typeface="Mark"/>
              </a:rPr>
              <a:t> </a:t>
            </a:r>
            <a:r>
              <a:rPr sz="2500" b="1" spc="-155" dirty="0">
                <a:solidFill>
                  <a:schemeClr val="bg1"/>
                </a:solidFill>
                <a:latin typeface="Century Gothic" pitchFamily="34" charset="0"/>
                <a:cs typeface="Mark"/>
              </a:rPr>
              <a:t>virsraksts</a:t>
            </a:r>
            <a:endParaRPr sz="2500" dirty="0">
              <a:solidFill>
                <a:schemeClr val="bg1"/>
              </a:solidFill>
              <a:latin typeface="Century Gothic" pitchFamily="34" charset="0"/>
              <a:cs typeface="Mark"/>
            </a:endParaRPr>
          </a:p>
        </p:txBody>
      </p:sp>
      <p:sp>
        <p:nvSpPr>
          <p:cNvPr id="8" name="TextBox 7"/>
          <p:cNvSpPr txBox="1">
            <a:spLocks noChangeArrowheads="1"/>
          </p:cNvSpPr>
          <p:nvPr userDrawn="1"/>
        </p:nvSpPr>
        <p:spPr bwMode="auto">
          <a:xfrm>
            <a:off x="193675" y="501650"/>
            <a:ext cx="4191000" cy="15081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lv-LV" sz="4600" b="1" dirty="0">
                <a:solidFill>
                  <a:schemeClr val="bg1"/>
                </a:solidFill>
                <a:latin typeface="Century Gothic" pitchFamily="34" charset="0"/>
                <a:ea typeface="Mark" pitchFamily="50" charset="0"/>
                <a:cs typeface="Mark" pitchFamily="50" charset="0"/>
              </a:rPr>
              <a:t>LIELAIS VIRSRAKSTS</a:t>
            </a:r>
            <a:endParaRPr lang="en-US" sz="4600" b="1" dirty="0">
              <a:solidFill>
                <a:schemeClr val="bg1"/>
              </a:solidFill>
              <a:latin typeface="Century Gothic" pitchFamily="34" charset="0"/>
              <a:ea typeface="Mark" pitchFamily="50" charset="0"/>
              <a:cs typeface="Mark" pitchFamily="50" charset="0"/>
            </a:endParaRPr>
          </a:p>
        </p:txBody>
      </p:sp>
      <p:sp>
        <p:nvSpPr>
          <p:cNvPr id="9" name="TextBox 8"/>
          <p:cNvSpPr txBox="1">
            <a:spLocks noChangeArrowheads="1"/>
          </p:cNvSpPr>
          <p:nvPr userDrawn="1"/>
        </p:nvSpPr>
        <p:spPr bwMode="auto">
          <a:xfrm>
            <a:off x="307975" y="2820988"/>
            <a:ext cx="3962400" cy="293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lv-LV" sz="1300">
                <a:solidFill>
                  <a:schemeClr val="bg1"/>
                </a:solidFill>
                <a:latin typeface="Century Gothic" pitchFamily="34" charset="0"/>
                <a:ea typeface="Mark" pitchFamily="50" charset="0"/>
                <a:cs typeface="Mark" pitchFamily="50" charset="0"/>
              </a:rPr>
              <a:t>Teksts</a:t>
            </a:r>
            <a:endParaRPr lang="en-US" sz="1300">
              <a:solidFill>
                <a:schemeClr val="bg1"/>
              </a:solidFill>
              <a:latin typeface="Century Gothic" pitchFamily="34" charset="0"/>
              <a:ea typeface="Mark" pitchFamily="50" charset="0"/>
              <a:cs typeface="Mark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7350018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Baltais lielais virsraksts 2/3 pa kreisi don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ject 6"/>
          <p:cNvSpPr>
            <a:spLocks/>
          </p:cNvSpPr>
          <p:nvPr userDrawn="1"/>
        </p:nvSpPr>
        <p:spPr bwMode="auto">
          <a:xfrm>
            <a:off x="1588" y="0"/>
            <a:ext cx="9153525" cy="7856538"/>
          </a:xfrm>
          <a:custGeom>
            <a:avLst/>
            <a:gdLst>
              <a:gd name="T0" fmla="*/ 0 w 9154160"/>
              <a:gd name="T1" fmla="*/ 7856385 h 7856855"/>
              <a:gd name="T2" fmla="*/ 9153715 w 9154160"/>
              <a:gd name="T3" fmla="*/ 7856385 h 7856855"/>
              <a:gd name="T4" fmla="*/ 9153715 w 9154160"/>
              <a:gd name="T5" fmla="*/ 0 h 7856855"/>
              <a:gd name="T6" fmla="*/ 0 w 9154160"/>
              <a:gd name="T7" fmla="*/ 0 h 7856855"/>
              <a:gd name="T8" fmla="*/ 0 w 9154160"/>
              <a:gd name="T9" fmla="*/ 7856385 h 785685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154160" h="7856855">
                <a:moveTo>
                  <a:pt x="0" y="7856385"/>
                </a:moveTo>
                <a:lnTo>
                  <a:pt x="9153715" y="7856385"/>
                </a:lnTo>
                <a:lnTo>
                  <a:pt x="9153715" y="0"/>
                </a:lnTo>
                <a:lnTo>
                  <a:pt x="0" y="0"/>
                </a:lnTo>
                <a:lnTo>
                  <a:pt x="0" y="7856385"/>
                </a:lnTo>
                <a:close/>
              </a:path>
            </a:pathLst>
          </a:custGeom>
          <a:solidFill>
            <a:srgbClr val="00AAC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graphicFrame>
        <p:nvGraphicFramePr>
          <p:cNvPr id="7" name="Chart 9"/>
          <p:cNvGraphicFramePr>
            <a:graphicFrameLocks/>
          </p:cNvGraphicFramePr>
          <p:nvPr userDrawn="1"/>
        </p:nvGraphicFramePr>
        <p:xfrm>
          <a:off x="-1588" y="1036638"/>
          <a:ext cx="9159876" cy="57848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" name="object 3"/>
          <p:cNvSpPr txBox="1"/>
          <p:nvPr userDrawn="1"/>
        </p:nvSpPr>
        <p:spPr>
          <a:xfrm>
            <a:off x="9474200" y="2687638"/>
            <a:ext cx="3965575" cy="406400"/>
          </a:xfrm>
          <a:prstGeom prst="rect">
            <a:avLst/>
          </a:prstGeom>
        </p:spPr>
        <p:txBody>
          <a:bodyPr lIns="0" tIns="12700" rIns="0" bIns="0">
            <a:spAutoFit/>
          </a:bodyPr>
          <a:lstStyle/>
          <a:p>
            <a:pPr marL="12700" algn="ctr" fontAlgn="auto">
              <a:spcBef>
                <a:spcPts val="100"/>
              </a:spcBef>
              <a:spcAft>
                <a:spcPts val="0"/>
              </a:spcAft>
              <a:defRPr/>
            </a:pPr>
            <a:r>
              <a:rPr sz="2500" b="1" spc="0" baseline="0" dirty="0">
                <a:solidFill>
                  <a:srgbClr val="00AAC6"/>
                </a:solidFill>
                <a:latin typeface="Century Gothic" pitchFamily="34" charset="0"/>
                <a:cs typeface="Mark"/>
              </a:rPr>
              <a:t>Mazais virsraksts</a:t>
            </a:r>
            <a:endParaRPr sz="2500" spc="0" baseline="0" dirty="0">
              <a:latin typeface="Century Gothic" pitchFamily="34" charset="0"/>
              <a:cs typeface="Mark"/>
            </a:endParaRPr>
          </a:p>
        </p:txBody>
      </p:sp>
      <p:sp>
        <p:nvSpPr>
          <p:cNvPr id="11" name="TextBox 5"/>
          <p:cNvSpPr txBox="1">
            <a:spLocks noChangeArrowheads="1"/>
          </p:cNvSpPr>
          <p:nvPr userDrawn="1"/>
        </p:nvSpPr>
        <p:spPr bwMode="auto">
          <a:xfrm>
            <a:off x="9391650" y="958850"/>
            <a:ext cx="4130675" cy="15081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lv-LV" sz="4600" b="1" spc="0" baseline="0" dirty="0">
                <a:solidFill>
                  <a:srgbClr val="00AAC6"/>
                </a:solidFill>
                <a:latin typeface="Century Gothic" pitchFamily="34" charset="0"/>
                <a:ea typeface="Mark" pitchFamily="50" charset="0"/>
                <a:cs typeface="Mark" pitchFamily="50" charset="0"/>
              </a:rPr>
              <a:t>LIELAIS VIRSRAKSTS</a:t>
            </a:r>
            <a:endParaRPr lang="en-US" sz="4600" b="1" spc="0" baseline="0" dirty="0">
              <a:solidFill>
                <a:srgbClr val="00AAC6"/>
              </a:solidFill>
              <a:latin typeface="Century Gothic" pitchFamily="34" charset="0"/>
              <a:ea typeface="Mark" pitchFamily="50" charset="0"/>
              <a:cs typeface="Mark" pitchFamily="50" charset="0"/>
            </a:endParaRPr>
          </a:p>
        </p:txBody>
      </p:sp>
      <p:sp>
        <p:nvSpPr>
          <p:cNvPr id="12" name="object 3"/>
          <p:cNvSpPr txBox="1"/>
          <p:nvPr userDrawn="1"/>
        </p:nvSpPr>
        <p:spPr>
          <a:xfrm>
            <a:off x="9555163" y="3276600"/>
            <a:ext cx="3967162" cy="212725"/>
          </a:xfrm>
          <a:prstGeom prst="rect">
            <a:avLst/>
          </a:prstGeom>
        </p:spPr>
        <p:txBody>
          <a:bodyPr lIns="0" tIns="12700" rIns="0" bIns="0">
            <a:spAutoFit/>
          </a:bodyPr>
          <a:lstStyle/>
          <a:p>
            <a:pPr marL="12700" algn="ctr" fontAlgn="auto">
              <a:spcBef>
                <a:spcPts val="100"/>
              </a:spcBef>
              <a:spcAft>
                <a:spcPts val="0"/>
              </a:spcAft>
              <a:defRPr/>
            </a:pPr>
            <a:r>
              <a:rPr lang="lv-LV" sz="1300" spc="0" baseline="0" dirty="0">
                <a:solidFill>
                  <a:srgbClr val="00AAC6"/>
                </a:solidFill>
                <a:latin typeface="Century Gothic" pitchFamily="34" charset="0"/>
                <a:cs typeface="Mark"/>
              </a:rPr>
              <a:t>Teksts</a:t>
            </a:r>
            <a:endParaRPr sz="1300" spc="0" baseline="0" dirty="0">
              <a:latin typeface="Century Gothic" pitchFamily="34" charset="0"/>
              <a:cs typeface="Mark"/>
            </a:endParaRPr>
          </a:p>
        </p:txBody>
      </p:sp>
      <p:sp>
        <p:nvSpPr>
          <p:cNvPr id="13" name="object 3"/>
          <p:cNvSpPr txBox="1"/>
          <p:nvPr userDrawn="1"/>
        </p:nvSpPr>
        <p:spPr>
          <a:xfrm rot="20355368">
            <a:off x="-131245" y="3832201"/>
            <a:ext cx="12239720" cy="1490152"/>
          </a:xfrm>
          <a:prstGeom prst="rect">
            <a:avLst/>
          </a:prstGeom>
        </p:spPr>
        <p:txBody>
          <a:bodyPr wrap="square" lIns="0" tIns="12700" rIns="0" bIns="0">
            <a:spAutoFit/>
          </a:bodyPr>
          <a:lstStyle/>
          <a:p>
            <a:pPr marL="12700" fontAlgn="auto">
              <a:spcBef>
                <a:spcPts val="100"/>
              </a:spcBef>
              <a:spcAft>
                <a:spcPts val="0"/>
              </a:spcAft>
              <a:defRPr/>
            </a:pPr>
            <a:r>
              <a:rPr lang="lv-LV" sz="9600" b="1" dirty="0">
                <a:solidFill>
                  <a:srgbClr val="FF0000"/>
                </a:solidFill>
                <a:latin typeface="Century Gothic" pitchFamily="34" charset="0"/>
                <a:cs typeface="Arial" pitchFamily="34" charset="0"/>
              </a:rPr>
              <a:t>PARAUGS!</a:t>
            </a:r>
            <a:r>
              <a:rPr lang="lv-LV" sz="9600" b="1" baseline="0" dirty="0">
                <a:solidFill>
                  <a:srgbClr val="FF0000"/>
                </a:solidFill>
                <a:latin typeface="Century Gothic" pitchFamily="34" charset="0"/>
                <a:cs typeface="Arial" pitchFamily="34" charset="0"/>
              </a:rPr>
              <a:t> NELIETOT!</a:t>
            </a:r>
            <a:endParaRPr sz="9600" b="1" dirty="0">
              <a:solidFill>
                <a:srgbClr val="FF0000"/>
              </a:solidFill>
              <a:latin typeface="Century Gothic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5953505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altais virsraksts 2/2 pa kreisi bilde pa labi don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7886874" y="824260"/>
            <a:ext cx="4813300" cy="830263"/>
          </a:xfrm>
          <a:prstGeom prst="rect">
            <a:avLst/>
          </a:prstGeom>
        </p:spPr>
        <p:txBody>
          <a:bodyPr anchor="ctr"/>
          <a:lstStyle>
            <a:lvl1pPr marL="0" indent="0" algn="ctr">
              <a:spcBef>
                <a:spcPts val="0"/>
              </a:spcBef>
              <a:buNone/>
              <a:defRPr lang="en-US" sz="3000" b="1" kern="1200" spc="0" baseline="0" dirty="0" smtClean="0">
                <a:solidFill>
                  <a:srgbClr val="C4D600"/>
                </a:solidFill>
                <a:latin typeface="Century Gothic" pitchFamily="34" charset="0"/>
                <a:ea typeface="+mn-ea"/>
                <a:cs typeface="Arial"/>
              </a:defRPr>
            </a:lvl1pPr>
            <a:lvl2pPr marL="0" indent="0" algn="ctr">
              <a:spcBef>
                <a:spcPts val="0"/>
              </a:spcBef>
              <a:buFont typeface="Arial" pitchFamily="34" charset="0"/>
              <a:buNone/>
              <a:defRPr lang="en-US" sz="1800" b="1" kern="1200" spc="0" baseline="0" dirty="0" smtClean="0">
                <a:solidFill>
                  <a:srgbClr val="003B71"/>
                </a:solidFill>
                <a:latin typeface="Century Gothic" pitchFamily="34" charset="0"/>
                <a:ea typeface="+mn-ea"/>
                <a:cs typeface="Arial"/>
              </a:defRPr>
            </a:lvl2pPr>
          </a:lstStyle>
          <a:p>
            <a:pPr lvl="0"/>
            <a:r>
              <a:rPr lang="lv-LV" dirty="0"/>
              <a:t>VIRSRAKSTS</a:t>
            </a:r>
            <a:endParaRPr lang="en-US" dirty="0"/>
          </a:p>
          <a:p>
            <a:pPr lvl="1"/>
            <a:r>
              <a:rPr lang="lv-LV" dirty="0"/>
              <a:t>teksts</a:t>
            </a:r>
            <a:endParaRPr lang="en-US" dirty="0"/>
          </a:p>
        </p:txBody>
      </p:sp>
      <p:sp>
        <p:nvSpPr>
          <p:cNvPr id="17" name="Chart Placeholder 2"/>
          <p:cNvSpPr>
            <a:spLocks noGrp="1"/>
          </p:cNvSpPr>
          <p:nvPr>
            <p:ph type="chart" sz="quarter" idx="13" hasCustomPrompt="1"/>
          </p:nvPr>
        </p:nvSpPr>
        <p:spPr>
          <a:xfrm>
            <a:off x="7950820" y="2634506"/>
            <a:ext cx="4752527" cy="345638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pc="0" baseline="0"/>
            </a:lvl1pPr>
          </a:lstStyle>
          <a:p>
            <a:r>
              <a:rPr lang="lv-LV" dirty="0"/>
              <a:t>Apaļais grafiks (pie </a:t>
            </a:r>
            <a:r>
              <a:rPr lang="lv-LV" dirty="0" err="1"/>
              <a:t>chart</a:t>
            </a:r>
            <a:r>
              <a:rPr lang="lv-LV" dirty="0"/>
              <a:t>)</a:t>
            </a:r>
            <a:endParaRPr lang="en-US" dirty="0"/>
          </a:p>
        </p:txBody>
      </p:sp>
      <p:sp>
        <p:nvSpPr>
          <p:cNvPr id="21" name="Text Placeholder 19"/>
          <p:cNvSpPr>
            <a:spLocks noGrp="1"/>
          </p:cNvSpPr>
          <p:nvPr>
            <p:ph type="body" sz="quarter" idx="15" hasCustomPrompt="1"/>
          </p:nvPr>
        </p:nvSpPr>
        <p:spPr>
          <a:xfrm>
            <a:off x="7950820" y="7158707"/>
            <a:ext cx="4752528" cy="30797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lang="en-US" sz="1400" kern="1200" spc="0" baseline="0" dirty="0">
                <a:solidFill>
                  <a:srgbClr val="003B71"/>
                </a:solidFill>
                <a:latin typeface="Century Gothic" pitchFamily="34" charset="0"/>
                <a:ea typeface="+mn-ea"/>
                <a:cs typeface="Verdana"/>
              </a:defRPr>
            </a:lvl1pPr>
          </a:lstStyle>
          <a:p>
            <a:pPr lvl="0"/>
            <a:r>
              <a:rPr lang="lv-LV" dirty="0"/>
              <a:t>teksts</a:t>
            </a:r>
            <a:endParaRPr lang="en-US" dirty="0"/>
          </a:p>
        </p:txBody>
      </p:sp>
      <p:sp>
        <p:nvSpPr>
          <p:cNvPr id="9" name="Text Placeholder 2"/>
          <p:cNvSpPr>
            <a:spLocks noGrp="1"/>
          </p:cNvSpPr>
          <p:nvPr>
            <p:ph type="body" sz="quarter" idx="16" hasCustomPrompt="1"/>
          </p:nvPr>
        </p:nvSpPr>
        <p:spPr>
          <a:xfrm>
            <a:off x="7950820" y="6378922"/>
            <a:ext cx="4752975" cy="57626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lang="en-US" sz="1500" b="1" kern="1200" spc="0" baseline="0" dirty="0" smtClean="0">
                <a:solidFill>
                  <a:srgbClr val="003B71"/>
                </a:solidFill>
                <a:latin typeface="Century Gothic" pitchFamily="34" charset="0"/>
                <a:ea typeface="+mn-ea"/>
                <a:cs typeface="Arial" pitchFamily="34" charset="0"/>
              </a:defRPr>
            </a:lvl1pPr>
            <a:lvl2pPr marL="0" indent="0" algn="ctr">
              <a:spcBef>
                <a:spcPts val="0"/>
              </a:spcBef>
              <a:buNone/>
              <a:defRPr lang="en-US" sz="1500" b="1" kern="1200" spc="0" baseline="0" dirty="0" smtClean="0">
                <a:solidFill>
                  <a:srgbClr val="00ACC8"/>
                </a:solidFill>
                <a:latin typeface="Century Gothic" pitchFamily="34" charset="0"/>
                <a:ea typeface="+mn-ea"/>
                <a:cs typeface="Arial" pitchFamily="34" charset="0"/>
              </a:defRPr>
            </a:lvl2pPr>
          </a:lstStyle>
          <a:p>
            <a:pPr lvl="0"/>
            <a:r>
              <a:rPr lang="lv-LV" dirty="0"/>
              <a:t>teksts</a:t>
            </a:r>
            <a:endParaRPr lang="en-US" dirty="0"/>
          </a:p>
          <a:p>
            <a:pPr lvl="1"/>
            <a:r>
              <a:rPr lang="lv-LV" dirty="0"/>
              <a:t>teksts</a:t>
            </a:r>
            <a:endParaRPr lang="en-US" dirty="0"/>
          </a:p>
        </p:txBody>
      </p:sp>
      <p:sp>
        <p:nvSpPr>
          <p:cNvPr id="10" name="Picture Placeholder 2"/>
          <p:cNvSpPr>
            <a:spLocks noGrp="1"/>
          </p:cNvSpPr>
          <p:nvPr>
            <p:ph type="pic" sz="quarter" idx="17" hasCustomPrompt="1"/>
          </p:nvPr>
        </p:nvSpPr>
        <p:spPr>
          <a:xfrm>
            <a:off x="0" y="0"/>
            <a:ext cx="6867525" cy="7861300"/>
          </a:xfrm>
          <a:prstGeom prst="rect">
            <a:avLst/>
          </a:prstGeo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>
                <a:solidFill>
                  <a:srgbClr val="FF0000"/>
                </a:solidFill>
              </a:defRPr>
            </a:lvl1pPr>
          </a:lstStyle>
          <a:p>
            <a:r>
              <a:rPr lang="lv-LV" dirty="0"/>
              <a:t>Ievietot attēlu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9598793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altais virsraksts 2/2 pa kreisi bilde pa labi donut paraug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ject 2"/>
          <p:cNvSpPr>
            <a:spLocks noChangeArrowheads="1"/>
          </p:cNvSpPr>
          <p:nvPr userDrawn="1"/>
        </p:nvSpPr>
        <p:spPr bwMode="auto">
          <a:xfrm>
            <a:off x="3175" y="0"/>
            <a:ext cx="6864350" cy="7856538"/>
          </a:xfrm>
          <a:prstGeom prst="rect">
            <a:avLst/>
          </a:prstGeom>
          <a:blipFill dpi="0"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>
              <a:latin typeface="Century Gothic" pitchFamily="34" charset="0"/>
            </a:endParaRPr>
          </a:p>
        </p:txBody>
      </p:sp>
      <p:graphicFrame>
        <p:nvGraphicFramePr>
          <p:cNvPr id="8" name="Chart 7"/>
          <p:cNvGraphicFramePr>
            <a:graphicFrameLocks/>
          </p:cNvGraphicFramePr>
          <p:nvPr userDrawn="1"/>
        </p:nvGraphicFramePr>
        <p:xfrm>
          <a:off x="8013700" y="2635250"/>
          <a:ext cx="4583113" cy="3429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0" name="TextBox 9"/>
          <p:cNvSpPr txBox="1"/>
          <p:nvPr userDrawn="1"/>
        </p:nvSpPr>
        <p:spPr>
          <a:xfrm>
            <a:off x="7897813" y="825500"/>
            <a:ext cx="4813300" cy="8302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lv-LV" sz="3000" b="1" spc="0" baseline="0" dirty="0">
                <a:solidFill>
                  <a:srgbClr val="C4D600"/>
                </a:solidFill>
                <a:latin typeface="Century Gothic" pitchFamily="34" charset="0"/>
                <a:cs typeface="Arial"/>
              </a:rPr>
              <a:t>VIRSRAKSTS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lv-LV" b="1" spc="0" baseline="0" dirty="0">
                <a:solidFill>
                  <a:srgbClr val="003B71"/>
                </a:solidFill>
                <a:latin typeface="Century Gothic" pitchFamily="34" charset="0"/>
                <a:cs typeface="Arial"/>
              </a:rPr>
              <a:t>teksts</a:t>
            </a:r>
            <a:endParaRPr lang="lv-LV" spc="0" baseline="0" dirty="0">
              <a:solidFill>
                <a:srgbClr val="003B71"/>
              </a:solidFill>
              <a:latin typeface="Century Gothic" pitchFamily="34" charset="0"/>
              <a:cs typeface="Arial"/>
            </a:endParaRPr>
          </a:p>
        </p:txBody>
      </p:sp>
      <p:sp>
        <p:nvSpPr>
          <p:cNvPr id="11" name="TextBox 10"/>
          <p:cNvSpPr txBox="1"/>
          <p:nvPr userDrawn="1"/>
        </p:nvSpPr>
        <p:spPr>
          <a:xfrm>
            <a:off x="9150350" y="7159625"/>
            <a:ext cx="2308225" cy="3079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lv-LV" sz="1400" spc="0" baseline="0" dirty="0">
                <a:solidFill>
                  <a:srgbClr val="003B71"/>
                </a:solidFill>
                <a:latin typeface="Century Gothic" pitchFamily="34" charset="0"/>
                <a:cs typeface="Verdana"/>
              </a:rPr>
              <a:t>teksts</a:t>
            </a:r>
            <a:endParaRPr lang="en-US" sz="1400" spc="0" baseline="0" dirty="0">
              <a:solidFill>
                <a:srgbClr val="003B71"/>
              </a:solidFill>
              <a:latin typeface="Century Gothic" pitchFamily="34" charset="0"/>
              <a:cs typeface="Verdana"/>
            </a:endParaRPr>
          </a:p>
        </p:txBody>
      </p:sp>
      <p:sp>
        <p:nvSpPr>
          <p:cNvPr id="12" name="TextBox 10"/>
          <p:cNvSpPr txBox="1">
            <a:spLocks noChangeArrowheads="1"/>
          </p:cNvSpPr>
          <p:nvPr userDrawn="1"/>
        </p:nvSpPr>
        <p:spPr bwMode="auto">
          <a:xfrm>
            <a:off x="8356600" y="6367463"/>
            <a:ext cx="3895725" cy="55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lv-LV" sz="1500" b="1" spc="0" baseline="0">
                <a:solidFill>
                  <a:srgbClr val="003B71"/>
                </a:solidFill>
                <a:latin typeface="Century Gothic" pitchFamily="34" charset="0"/>
              </a:rPr>
              <a:t>teksts</a:t>
            </a:r>
          </a:p>
          <a:p>
            <a:pPr algn="ctr" eaLnBrk="1" hangingPunct="1"/>
            <a:r>
              <a:rPr lang="lv-LV" sz="1500" b="1" spc="0" baseline="0">
                <a:solidFill>
                  <a:srgbClr val="00ACC8"/>
                </a:solidFill>
                <a:latin typeface="Century Gothic" pitchFamily="34" charset="0"/>
              </a:rPr>
              <a:t>teksts</a:t>
            </a:r>
            <a:endParaRPr lang="en-US" sz="1500" b="1" spc="0" baseline="0">
              <a:solidFill>
                <a:srgbClr val="00ACC8"/>
              </a:solidFill>
              <a:latin typeface="Century Gothic" pitchFamily="34" charset="0"/>
            </a:endParaRPr>
          </a:p>
        </p:txBody>
      </p:sp>
      <p:sp>
        <p:nvSpPr>
          <p:cNvPr id="14" name="object 3"/>
          <p:cNvSpPr txBox="1"/>
          <p:nvPr userDrawn="1"/>
        </p:nvSpPr>
        <p:spPr>
          <a:xfrm rot="20355368">
            <a:off x="761203" y="3313644"/>
            <a:ext cx="12239720" cy="1490152"/>
          </a:xfrm>
          <a:prstGeom prst="rect">
            <a:avLst/>
          </a:prstGeom>
        </p:spPr>
        <p:txBody>
          <a:bodyPr wrap="square" lIns="0" tIns="12700" rIns="0" bIns="0">
            <a:spAutoFit/>
          </a:bodyPr>
          <a:lstStyle/>
          <a:p>
            <a:pPr marL="12700" fontAlgn="auto">
              <a:spcBef>
                <a:spcPts val="100"/>
              </a:spcBef>
              <a:spcAft>
                <a:spcPts val="0"/>
              </a:spcAft>
              <a:defRPr/>
            </a:pPr>
            <a:r>
              <a:rPr lang="lv-LV" sz="9600" b="1" dirty="0">
                <a:solidFill>
                  <a:srgbClr val="FF0000"/>
                </a:solidFill>
                <a:latin typeface="Century Gothic" pitchFamily="34" charset="0"/>
                <a:cs typeface="Arial" pitchFamily="34" charset="0"/>
              </a:rPr>
              <a:t>PARAUGS!</a:t>
            </a:r>
            <a:r>
              <a:rPr lang="lv-LV" sz="9600" b="1" baseline="0" dirty="0">
                <a:solidFill>
                  <a:srgbClr val="FF0000"/>
                </a:solidFill>
                <a:latin typeface="Century Gothic" pitchFamily="34" charset="0"/>
                <a:cs typeface="Arial" pitchFamily="34" charset="0"/>
              </a:rPr>
              <a:t> NELIETOT!</a:t>
            </a:r>
            <a:endParaRPr sz="9600" b="1" dirty="0">
              <a:solidFill>
                <a:srgbClr val="FF0000"/>
              </a:solidFill>
              <a:latin typeface="Century Gothic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2977370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altais virsraksts 2/3 pa kreisi bilde pa labi don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9165233" y="825500"/>
            <a:ext cx="4576167" cy="830263"/>
          </a:xfrm>
          <a:prstGeom prst="rect">
            <a:avLst/>
          </a:prstGeom>
        </p:spPr>
        <p:txBody>
          <a:bodyPr anchor="ctr"/>
          <a:lstStyle>
            <a:lvl1pPr marL="0" indent="0" algn="ctr">
              <a:spcBef>
                <a:spcPts val="0"/>
              </a:spcBef>
              <a:buNone/>
              <a:defRPr lang="en-US" sz="3000" b="1" kern="1200" spc="0" baseline="0" dirty="0" smtClean="0">
                <a:solidFill>
                  <a:srgbClr val="C4D600"/>
                </a:solidFill>
                <a:latin typeface="Century Gothic" pitchFamily="34" charset="0"/>
                <a:ea typeface="+mn-ea"/>
                <a:cs typeface="Arial"/>
              </a:defRPr>
            </a:lvl1pPr>
            <a:lvl2pPr marL="0" indent="0" algn="ctr">
              <a:spcBef>
                <a:spcPts val="0"/>
              </a:spcBef>
              <a:buFont typeface="Arial" pitchFamily="34" charset="0"/>
              <a:buNone/>
              <a:defRPr lang="en-US" sz="1800" b="1" kern="1200" spc="0" baseline="0" dirty="0" smtClean="0">
                <a:solidFill>
                  <a:srgbClr val="003B71"/>
                </a:solidFill>
                <a:latin typeface="Century Gothic" pitchFamily="34" charset="0"/>
                <a:ea typeface="+mn-ea"/>
                <a:cs typeface="Arial"/>
              </a:defRPr>
            </a:lvl2pPr>
          </a:lstStyle>
          <a:p>
            <a:pPr lvl="0"/>
            <a:r>
              <a:rPr lang="lv-LV" dirty="0"/>
              <a:t>VIRSRAKSTS</a:t>
            </a:r>
            <a:endParaRPr lang="en-US" dirty="0"/>
          </a:p>
          <a:p>
            <a:pPr lvl="1"/>
            <a:r>
              <a:rPr lang="lv-LV" dirty="0"/>
              <a:t>teksts</a:t>
            </a:r>
            <a:endParaRPr lang="en-US" dirty="0"/>
          </a:p>
        </p:txBody>
      </p:sp>
      <p:sp>
        <p:nvSpPr>
          <p:cNvPr id="10" name="Chart Placeholder 2"/>
          <p:cNvSpPr>
            <a:spLocks noGrp="1"/>
          </p:cNvSpPr>
          <p:nvPr>
            <p:ph type="chart" sz="quarter" idx="13" hasCustomPrompt="1"/>
          </p:nvPr>
        </p:nvSpPr>
        <p:spPr>
          <a:xfrm>
            <a:off x="9146209" y="2634506"/>
            <a:ext cx="4595192" cy="345638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pc="0" baseline="0"/>
            </a:lvl1pPr>
          </a:lstStyle>
          <a:p>
            <a:r>
              <a:rPr lang="lv-LV" dirty="0"/>
              <a:t>Apaļais grafiks (pie </a:t>
            </a:r>
            <a:r>
              <a:rPr lang="lv-LV" dirty="0" err="1"/>
              <a:t>chart</a:t>
            </a:r>
            <a:r>
              <a:rPr lang="lv-LV" dirty="0"/>
              <a:t>)</a:t>
            </a:r>
            <a:endParaRPr lang="en-US" dirty="0"/>
          </a:p>
        </p:txBody>
      </p:sp>
      <p:sp>
        <p:nvSpPr>
          <p:cNvPr id="14" name="Text Placeholder 19"/>
          <p:cNvSpPr>
            <a:spLocks noGrp="1"/>
          </p:cNvSpPr>
          <p:nvPr>
            <p:ph type="body" sz="quarter" idx="15" hasCustomPrompt="1"/>
          </p:nvPr>
        </p:nvSpPr>
        <p:spPr>
          <a:xfrm>
            <a:off x="9158288" y="7153946"/>
            <a:ext cx="4583112" cy="30797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lang="en-US" sz="1400" kern="1200" spc="0" baseline="0" dirty="0">
                <a:solidFill>
                  <a:srgbClr val="003B71"/>
                </a:solidFill>
                <a:latin typeface="Century Gothic" pitchFamily="34" charset="0"/>
                <a:ea typeface="+mn-ea"/>
                <a:cs typeface="Verdana"/>
              </a:defRPr>
            </a:lvl1pPr>
          </a:lstStyle>
          <a:p>
            <a:pPr lvl="0"/>
            <a:r>
              <a:rPr lang="lv-LV" dirty="0"/>
              <a:t>teksts</a:t>
            </a:r>
            <a:endParaRPr lang="en-US" dirty="0"/>
          </a:p>
        </p:txBody>
      </p:sp>
      <p:sp>
        <p:nvSpPr>
          <p:cNvPr id="9" name="Text Placeholder 2"/>
          <p:cNvSpPr>
            <a:spLocks noGrp="1"/>
          </p:cNvSpPr>
          <p:nvPr>
            <p:ph type="body" sz="quarter" idx="16" hasCustomPrompt="1"/>
          </p:nvPr>
        </p:nvSpPr>
        <p:spPr>
          <a:xfrm>
            <a:off x="9158288" y="6378922"/>
            <a:ext cx="4583112" cy="57626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lang="en-US" sz="1500" b="1" kern="1200" spc="0" baseline="0" dirty="0" smtClean="0">
                <a:solidFill>
                  <a:srgbClr val="003B71"/>
                </a:solidFill>
                <a:latin typeface="Century Gothic" pitchFamily="34" charset="0"/>
                <a:ea typeface="+mn-ea"/>
                <a:cs typeface="Arial" pitchFamily="34" charset="0"/>
              </a:defRPr>
            </a:lvl1pPr>
            <a:lvl2pPr marL="0" indent="0" algn="ctr">
              <a:spcBef>
                <a:spcPts val="0"/>
              </a:spcBef>
              <a:buNone/>
              <a:defRPr lang="en-US" sz="1500" b="1" kern="1200" spc="0" baseline="0" dirty="0" smtClean="0">
                <a:solidFill>
                  <a:srgbClr val="00ACC8"/>
                </a:solidFill>
                <a:latin typeface="Century Gothic" pitchFamily="34" charset="0"/>
                <a:ea typeface="+mn-ea"/>
                <a:cs typeface="Arial" pitchFamily="34" charset="0"/>
              </a:defRPr>
            </a:lvl2pPr>
          </a:lstStyle>
          <a:p>
            <a:pPr lvl="0"/>
            <a:r>
              <a:rPr lang="lv-LV" dirty="0"/>
              <a:t>teksts</a:t>
            </a:r>
            <a:endParaRPr lang="en-US" dirty="0"/>
          </a:p>
          <a:p>
            <a:pPr lvl="1"/>
            <a:r>
              <a:rPr lang="lv-LV" dirty="0"/>
              <a:t>teksts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17" hasCustomPrompt="1"/>
          </p:nvPr>
        </p:nvSpPr>
        <p:spPr>
          <a:xfrm>
            <a:off x="3174" y="0"/>
            <a:ext cx="9155113" cy="7861300"/>
          </a:xfrm>
          <a:prstGeom prst="rect">
            <a:avLst/>
          </a:prstGeo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>
                <a:solidFill>
                  <a:srgbClr val="FF0000"/>
                </a:solidFill>
              </a:defRPr>
            </a:lvl1pPr>
          </a:lstStyle>
          <a:p>
            <a:r>
              <a:rPr lang="lv-LV" dirty="0"/>
              <a:t>Ievietot attēlu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648192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Baltais virsraksts 2/3 pa kreisi bilde pa labi don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>
            <a:spLocks noChangeArrowheads="1"/>
          </p:cNvSpPr>
          <p:nvPr userDrawn="1"/>
        </p:nvSpPr>
        <p:spPr bwMode="auto">
          <a:xfrm>
            <a:off x="3175" y="0"/>
            <a:ext cx="9155113" cy="7856538"/>
          </a:xfrm>
          <a:prstGeom prst="rect">
            <a:avLst/>
          </a:prstGeom>
          <a:blipFill dpi="0"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>
              <a:latin typeface="Century Gothic" pitchFamily="34" charset="0"/>
            </a:endParaRPr>
          </a:p>
        </p:txBody>
      </p:sp>
      <p:graphicFrame>
        <p:nvGraphicFramePr>
          <p:cNvPr id="7" name="Chart 8"/>
          <p:cNvGraphicFramePr>
            <a:graphicFrameLocks/>
          </p:cNvGraphicFramePr>
          <p:nvPr userDrawn="1"/>
        </p:nvGraphicFramePr>
        <p:xfrm>
          <a:off x="9150350" y="2635250"/>
          <a:ext cx="4584700" cy="3429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1" name="TextBox 10"/>
          <p:cNvSpPr txBox="1"/>
          <p:nvPr userDrawn="1"/>
        </p:nvSpPr>
        <p:spPr>
          <a:xfrm>
            <a:off x="9158288" y="825500"/>
            <a:ext cx="4583112" cy="8302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lv-LV" sz="3000" b="1" spc="0" baseline="0" dirty="0">
                <a:solidFill>
                  <a:srgbClr val="C4D600"/>
                </a:solidFill>
                <a:latin typeface="Century Gothic" pitchFamily="34" charset="0"/>
                <a:cs typeface="Arial"/>
              </a:rPr>
              <a:t>VIRSRAKSTS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lv-LV" b="1" spc="0" baseline="0" dirty="0">
                <a:solidFill>
                  <a:srgbClr val="003B71"/>
                </a:solidFill>
                <a:latin typeface="Century Gothic" pitchFamily="34" charset="0"/>
                <a:cs typeface="Arial"/>
              </a:rPr>
              <a:t>teksts</a:t>
            </a:r>
            <a:endParaRPr lang="lv-LV" spc="0" baseline="0" dirty="0">
              <a:solidFill>
                <a:srgbClr val="003B71"/>
              </a:solidFill>
              <a:latin typeface="Century Gothic" pitchFamily="34" charset="0"/>
              <a:cs typeface="Arial"/>
            </a:endParaRPr>
          </a:p>
        </p:txBody>
      </p:sp>
      <p:sp>
        <p:nvSpPr>
          <p:cNvPr id="12" name="TextBox 11"/>
          <p:cNvSpPr txBox="1"/>
          <p:nvPr userDrawn="1"/>
        </p:nvSpPr>
        <p:spPr>
          <a:xfrm>
            <a:off x="10288588" y="7159625"/>
            <a:ext cx="2308225" cy="3079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lv-LV" sz="1400" spc="0" baseline="0" dirty="0">
                <a:solidFill>
                  <a:srgbClr val="003B71"/>
                </a:solidFill>
                <a:latin typeface="Century Gothic" pitchFamily="34" charset="0"/>
                <a:cs typeface="Verdana"/>
              </a:rPr>
              <a:t>teksts</a:t>
            </a:r>
            <a:endParaRPr lang="en-US" sz="1400" spc="0" baseline="0" dirty="0">
              <a:solidFill>
                <a:srgbClr val="003B71"/>
              </a:solidFill>
              <a:latin typeface="Century Gothic" pitchFamily="34" charset="0"/>
              <a:cs typeface="Verdana"/>
            </a:endParaRPr>
          </a:p>
        </p:txBody>
      </p:sp>
      <p:sp>
        <p:nvSpPr>
          <p:cNvPr id="13" name="TextBox 11"/>
          <p:cNvSpPr txBox="1">
            <a:spLocks noChangeArrowheads="1"/>
          </p:cNvSpPr>
          <p:nvPr userDrawn="1"/>
        </p:nvSpPr>
        <p:spPr bwMode="auto">
          <a:xfrm>
            <a:off x="9494838" y="6367463"/>
            <a:ext cx="3895725" cy="55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lv-LV" sz="1500" b="1" spc="0" baseline="0" dirty="0">
                <a:solidFill>
                  <a:srgbClr val="003B71"/>
                </a:solidFill>
                <a:latin typeface="Century Gothic" pitchFamily="34" charset="0"/>
              </a:rPr>
              <a:t>teksts</a:t>
            </a:r>
          </a:p>
          <a:p>
            <a:pPr algn="ctr"/>
            <a:r>
              <a:rPr lang="lv-LV" sz="1500" b="1" spc="0" baseline="0" dirty="0">
                <a:solidFill>
                  <a:srgbClr val="00ACC8"/>
                </a:solidFill>
                <a:latin typeface="Century Gothic" pitchFamily="34" charset="0"/>
              </a:rPr>
              <a:t>teksts</a:t>
            </a:r>
            <a:endParaRPr lang="en-US" sz="1500" b="1" spc="0" baseline="0" dirty="0">
              <a:solidFill>
                <a:srgbClr val="00ACC8"/>
              </a:solidFill>
              <a:latin typeface="Century Gothic" pitchFamily="34" charset="0"/>
            </a:endParaRPr>
          </a:p>
        </p:txBody>
      </p:sp>
      <p:sp>
        <p:nvSpPr>
          <p:cNvPr id="15" name="object 3"/>
          <p:cNvSpPr txBox="1"/>
          <p:nvPr userDrawn="1"/>
        </p:nvSpPr>
        <p:spPr>
          <a:xfrm rot="20355368">
            <a:off x="761203" y="3313644"/>
            <a:ext cx="12239720" cy="1490152"/>
          </a:xfrm>
          <a:prstGeom prst="rect">
            <a:avLst/>
          </a:prstGeom>
        </p:spPr>
        <p:txBody>
          <a:bodyPr wrap="square" lIns="0" tIns="12700" rIns="0" bIns="0">
            <a:spAutoFit/>
          </a:bodyPr>
          <a:lstStyle/>
          <a:p>
            <a:pPr marL="12700" fontAlgn="auto">
              <a:spcBef>
                <a:spcPts val="100"/>
              </a:spcBef>
              <a:spcAft>
                <a:spcPts val="0"/>
              </a:spcAft>
              <a:defRPr/>
            </a:pPr>
            <a:r>
              <a:rPr lang="lv-LV" sz="9600" b="1" dirty="0">
                <a:solidFill>
                  <a:srgbClr val="FF0000"/>
                </a:solidFill>
                <a:latin typeface="Century Gothic" pitchFamily="34" charset="0"/>
                <a:cs typeface="Arial" pitchFamily="34" charset="0"/>
              </a:rPr>
              <a:t>PARAUGS!</a:t>
            </a:r>
            <a:r>
              <a:rPr lang="lv-LV" sz="9600" b="1" baseline="0" dirty="0">
                <a:solidFill>
                  <a:srgbClr val="FF0000"/>
                </a:solidFill>
                <a:latin typeface="Century Gothic" pitchFamily="34" charset="0"/>
                <a:cs typeface="Arial" pitchFamily="34" charset="0"/>
              </a:rPr>
              <a:t> NELIETOT!</a:t>
            </a:r>
            <a:endParaRPr sz="9600" b="1" dirty="0">
              <a:solidFill>
                <a:srgbClr val="FF0000"/>
              </a:solidFill>
              <a:latin typeface="Century Gothic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1120144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altais lielais virsraksts 1/3 pa kreisi bilde pa labi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Chart Placeholder 2"/>
          <p:cNvSpPr>
            <a:spLocks noGrp="1"/>
          </p:cNvSpPr>
          <p:nvPr>
            <p:ph type="chart" sz="quarter" idx="13" hasCustomPrompt="1"/>
          </p:nvPr>
        </p:nvSpPr>
        <p:spPr>
          <a:xfrm>
            <a:off x="4769274" y="3456717"/>
            <a:ext cx="8752625" cy="414634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pc="0" baseline="0">
                <a:solidFill>
                  <a:schemeClr val="tx1"/>
                </a:solidFill>
              </a:defRPr>
            </a:lvl1pPr>
          </a:lstStyle>
          <a:p>
            <a:r>
              <a:rPr lang="lv-LV" dirty="0"/>
              <a:t>Grafika attēls</a:t>
            </a:r>
            <a:endParaRPr lang="en-US" dirty="0"/>
          </a:p>
        </p:txBody>
      </p:sp>
      <p:sp>
        <p:nvSpPr>
          <p:cNvPr id="77" name="Text Placeholder 76"/>
          <p:cNvSpPr>
            <a:spLocks noGrp="1"/>
          </p:cNvSpPr>
          <p:nvPr>
            <p:ph type="body" sz="quarter" idx="15" hasCustomPrompt="1"/>
          </p:nvPr>
        </p:nvSpPr>
        <p:spPr>
          <a:xfrm>
            <a:off x="4926484" y="2170112"/>
            <a:ext cx="8496944" cy="248370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lang="en-US" sz="1400" kern="1200" spc="0" baseline="0" dirty="0">
                <a:solidFill>
                  <a:srgbClr val="00AAC6"/>
                </a:solidFill>
                <a:latin typeface="Century Gothic" pitchFamily="34" charset="0"/>
                <a:ea typeface="+mn-ea"/>
                <a:cs typeface="Mark"/>
              </a:defRPr>
            </a:lvl1pPr>
          </a:lstStyle>
          <a:p>
            <a:pPr lvl="0"/>
            <a:r>
              <a:rPr lang="lv-LV" dirty="0"/>
              <a:t>Teksts</a:t>
            </a:r>
            <a:endParaRPr lang="en-US" dirty="0"/>
          </a:p>
        </p:txBody>
      </p:sp>
      <p:sp>
        <p:nvSpPr>
          <p:cNvPr id="83" name="Text Placeholder 81"/>
          <p:cNvSpPr>
            <a:spLocks noGrp="1"/>
          </p:cNvSpPr>
          <p:nvPr>
            <p:ph type="body" sz="quarter" idx="16" hasCustomPrompt="1"/>
          </p:nvPr>
        </p:nvSpPr>
        <p:spPr>
          <a:xfrm>
            <a:off x="4926484" y="690290"/>
            <a:ext cx="8496944" cy="79216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lang="lv-LV" sz="5000" b="1" kern="1200" spc="0" baseline="0" dirty="0" smtClean="0">
                <a:solidFill>
                  <a:srgbClr val="00AAC6"/>
                </a:solidFill>
                <a:latin typeface="Century Gothic" pitchFamily="34" charset="0"/>
                <a:ea typeface="Mark" pitchFamily="50" charset="0"/>
                <a:cs typeface="Arial" pitchFamily="34" charset="0"/>
              </a:defRPr>
            </a:lvl1pPr>
          </a:lstStyle>
          <a:p>
            <a:pPr lvl="0"/>
            <a:r>
              <a:rPr lang="lv-LV" dirty="0"/>
              <a:t>LIELAIS VIRSRAKSTS</a:t>
            </a:r>
            <a:endParaRPr lang="en-US" dirty="0"/>
          </a:p>
        </p:txBody>
      </p:sp>
      <p:sp>
        <p:nvSpPr>
          <p:cNvPr id="86" name="Text Placeholder 84"/>
          <p:cNvSpPr>
            <a:spLocks noGrp="1"/>
          </p:cNvSpPr>
          <p:nvPr>
            <p:ph type="body" sz="quarter" idx="17" hasCustomPrompt="1"/>
          </p:nvPr>
        </p:nvSpPr>
        <p:spPr>
          <a:xfrm>
            <a:off x="4926484" y="1516063"/>
            <a:ext cx="8496944" cy="40640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lang="lv-LV" sz="2500" b="1" kern="1200" spc="0" baseline="0" dirty="0" smtClean="0">
                <a:solidFill>
                  <a:srgbClr val="00AAC6"/>
                </a:solidFill>
                <a:latin typeface="Century Gothic" pitchFamily="34" charset="0"/>
                <a:ea typeface="+mn-ea"/>
                <a:cs typeface="Mark"/>
              </a:defRPr>
            </a:lvl1pPr>
          </a:lstStyle>
          <a:p>
            <a:pPr lvl="0"/>
            <a:r>
              <a:rPr lang="lv-LV" dirty="0"/>
              <a:t>Mazais virsraksts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18" hasCustomPrompt="1"/>
          </p:nvPr>
        </p:nvSpPr>
        <p:spPr>
          <a:xfrm>
            <a:off x="0" y="0"/>
            <a:ext cx="4578350" cy="7856538"/>
          </a:xfrm>
          <a:prstGeom prst="rect">
            <a:avLst/>
          </a:prstGeo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>
                <a:solidFill>
                  <a:srgbClr val="FF0000"/>
                </a:solidFill>
              </a:defRPr>
            </a:lvl1pPr>
          </a:lstStyle>
          <a:p>
            <a:r>
              <a:rPr lang="lv-LV" dirty="0"/>
              <a:t>Ievietot attēlu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4707496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Baltais lielais virsraksts 1/3 pa kreisi bilde pa labi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Chart Placeholder 2"/>
          <p:cNvSpPr>
            <a:spLocks noGrp="1"/>
          </p:cNvSpPr>
          <p:nvPr>
            <p:ph type="chart" sz="quarter" idx="13" hasCustomPrompt="1"/>
          </p:nvPr>
        </p:nvSpPr>
        <p:spPr>
          <a:xfrm>
            <a:off x="4769274" y="3456717"/>
            <a:ext cx="8752625" cy="414634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pc="0" baseline="0">
                <a:solidFill>
                  <a:schemeClr val="tx1"/>
                </a:solidFill>
              </a:defRPr>
            </a:lvl1pPr>
          </a:lstStyle>
          <a:p>
            <a:r>
              <a:rPr lang="lv-LV" dirty="0"/>
              <a:t>Grafika attēls</a:t>
            </a:r>
            <a:endParaRPr lang="en-US" dirty="0"/>
          </a:p>
        </p:txBody>
      </p:sp>
      <p:sp>
        <p:nvSpPr>
          <p:cNvPr id="77" name="Text Placeholder 76"/>
          <p:cNvSpPr>
            <a:spLocks noGrp="1"/>
          </p:cNvSpPr>
          <p:nvPr>
            <p:ph type="body" sz="quarter" idx="15" hasCustomPrompt="1"/>
          </p:nvPr>
        </p:nvSpPr>
        <p:spPr>
          <a:xfrm>
            <a:off x="4926484" y="2170112"/>
            <a:ext cx="8496944" cy="248370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lang="en-US" sz="1400" kern="1200" spc="0" baseline="0" dirty="0">
                <a:solidFill>
                  <a:schemeClr val="tx1"/>
                </a:solidFill>
                <a:latin typeface="Century Gothic" pitchFamily="34" charset="0"/>
                <a:ea typeface="+mn-ea"/>
                <a:cs typeface="Mark"/>
              </a:defRPr>
            </a:lvl1pPr>
          </a:lstStyle>
          <a:p>
            <a:pPr lvl="0"/>
            <a:r>
              <a:rPr lang="lv-LV" dirty="0"/>
              <a:t>Teksts</a:t>
            </a:r>
            <a:endParaRPr lang="en-US" dirty="0"/>
          </a:p>
        </p:txBody>
      </p:sp>
      <p:sp>
        <p:nvSpPr>
          <p:cNvPr id="83" name="Text Placeholder 81"/>
          <p:cNvSpPr>
            <a:spLocks noGrp="1"/>
          </p:cNvSpPr>
          <p:nvPr>
            <p:ph type="body" sz="quarter" idx="16" hasCustomPrompt="1"/>
          </p:nvPr>
        </p:nvSpPr>
        <p:spPr>
          <a:xfrm>
            <a:off x="4926484" y="690290"/>
            <a:ext cx="8496944" cy="79216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lang="lv-LV" sz="5000" b="1" kern="1200" spc="0" baseline="0" dirty="0" smtClean="0">
                <a:solidFill>
                  <a:schemeClr val="tx1"/>
                </a:solidFill>
                <a:latin typeface="Century Gothic" pitchFamily="34" charset="0"/>
                <a:ea typeface="Mark" pitchFamily="50" charset="0"/>
                <a:cs typeface="Arial" pitchFamily="34" charset="0"/>
              </a:defRPr>
            </a:lvl1pPr>
          </a:lstStyle>
          <a:p>
            <a:pPr lvl="0"/>
            <a:r>
              <a:rPr lang="lv-LV" dirty="0"/>
              <a:t>LIELAIS VIRSRAKSTS</a:t>
            </a:r>
            <a:endParaRPr lang="en-US" dirty="0"/>
          </a:p>
        </p:txBody>
      </p:sp>
      <p:sp>
        <p:nvSpPr>
          <p:cNvPr id="86" name="Text Placeholder 84"/>
          <p:cNvSpPr>
            <a:spLocks noGrp="1"/>
          </p:cNvSpPr>
          <p:nvPr>
            <p:ph type="body" sz="quarter" idx="17" hasCustomPrompt="1"/>
          </p:nvPr>
        </p:nvSpPr>
        <p:spPr>
          <a:xfrm>
            <a:off x="4926484" y="1516063"/>
            <a:ext cx="8496944" cy="40640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lang="lv-LV" sz="2500" b="1" kern="1200" spc="0" baseline="0" dirty="0" smtClean="0">
                <a:solidFill>
                  <a:schemeClr val="tx1"/>
                </a:solidFill>
                <a:latin typeface="Century Gothic" pitchFamily="34" charset="0"/>
                <a:ea typeface="+mn-ea"/>
                <a:cs typeface="Mark"/>
              </a:defRPr>
            </a:lvl1pPr>
          </a:lstStyle>
          <a:p>
            <a:pPr lvl="0"/>
            <a:r>
              <a:rPr lang="lv-LV" dirty="0"/>
              <a:t>Mazais virsraksts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18" hasCustomPrompt="1"/>
          </p:nvPr>
        </p:nvSpPr>
        <p:spPr>
          <a:xfrm>
            <a:off x="0" y="0"/>
            <a:ext cx="4578350" cy="7856538"/>
          </a:xfrm>
          <a:prstGeom prst="rect">
            <a:avLst/>
          </a:prstGeo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>
                <a:solidFill>
                  <a:srgbClr val="FF0000"/>
                </a:solidFill>
              </a:defRPr>
            </a:lvl1pPr>
          </a:lstStyle>
          <a:p>
            <a:r>
              <a:rPr lang="lv-LV" dirty="0"/>
              <a:t>Ievietot attēlu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8448672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Baltais lielais virsraksts 1/3 pa kreisi bilde pa labi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5"/>
          <p:cNvSpPr>
            <a:spLocks noChangeArrowheads="1"/>
          </p:cNvSpPr>
          <p:nvPr userDrawn="1"/>
        </p:nvSpPr>
        <p:spPr bwMode="auto">
          <a:xfrm>
            <a:off x="0" y="0"/>
            <a:ext cx="4578350" cy="7856538"/>
          </a:xfrm>
          <a:prstGeom prst="rect">
            <a:avLst/>
          </a:prstGeom>
          <a:blipFill dpi="0"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7" name="object 6"/>
          <p:cNvSpPr>
            <a:spLocks/>
          </p:cNvSpPr>
          <p:nvPr userDrawn="1"/>
        </p:nvSpPr>
        <p:spPr bwMode="auto">
          <a:xfrm>
            <a:off x="10937875" y="4235450"/>
            <a:ext cx="2317750" cy="0"/>
          </a:xfrm>
          <a:custGeom>
            <a:avLst/>
            <a:gdLst>
              <a:gd name="T0" fmla="*/ 0 w 2317115"/>
              <a:gd name="T1" fmla="*/ 2316680 w 2317115"/>
            </a:gdLst>
            <a:ahLst/>
            <a:cxnLst>
              <a:cxn ang="0">
                <a:pos x="T0" y="0"/>
              </a:cxn>
              <a:cxn ang="0">
                <a:pos x="T1" y="0"/>
              </a:cxn>
            </a:cxnLst>
            <a:rect l="0" t="0" r="r" b="b"/>
            <a:pathLst>
              <a:path w="2317115">
                <a:moveTo>
                  <a:pt x="0" y="0"/>
                </a:moveTo>
                <a:lnTo>
                  <a:pt x="2316680" y="0"/>
                </a:lnTo>
              </a:path>
            </a:pathLst>
          </a:custGeom>
          <a:noFill/>
          <a:ln w="12700">
            <a:solidFill>
              <a:srgbClr val="BFD22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 spc="0" baseline="0">
              <a:latin typeface="Century Gothic" pitchFamily="34" charset="0"/>
            </a:endParaRPr>
          </a:p>
        </p:txBody>
      </p:sp>
      <p:sp>
        <p:nvSpPr>
          <p:cNvPr id="8" name="object 7"/>
          <p:cNvSpPr>
            <a:spLocks/>
          </p:cNvSpPr>
          <p:nvPr userDrawn="1"/>
        </p:nvSpPr>
        <p:spPr bwMode="auto">
          <a:xfrm>
            <a:off x="9869488" y="4235450"/>
            <a:ext cx="752475" cy="0"/>
          </a:xfrm>
          <a:custGeom>
            <a:avLst/>
            <a:gdLst>
              <a:gd name="T0" fmla="*/ 0 w 752475"/>
              <a:gd name="T1" fmla="*/ 752424 w 752475"/>
            </a:gdLst>
            <a:ahLst/>
            <a:cxnLst>
              <a:cxn ang="0">
                <a:pos x="T0" y="0"/>
              </a:cxn>
              <a:cxn ang="0">
                <a:pos x="T1" y="0"/>
              </a:cxn>
            </a:cxnLst>
            <a:rect l="0" t="0" r="r" b="b"/>
            <a:pathLst>
              <a:path w="752475">
                <a:moveTo>
                  <a:pt x="0" y="0"/>
                </a:moveTo>
                <a:lnTo>
                  <a:pt x="752424" y="0"/>
                </a:lnTo>
              </a:path>
            </a:pathLst>
          </a:custGeom>
          <a:noFill/>
          <a:ln w="12700">
            <a:solidFill>
              <a:srgbClr val="BFD22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 spc="0" baseline="0">
              <a:latin typeface="Century Gothic" pitchFamily="34" charset="0"/>
            </a:endParaRPr>
          </a:p>
        </p:txBody>
      </p:sp>
      <p:sp>
        <p:nvSpPr>
          <p:cNvPr id="9" name="object 8"/>
          <p:cNvSpPr>
            <a:spLocks/>
          </p:cNvSpPr>
          <p:nvPr userDrawn="1"/>
        </p:nvSpPr>
        <p:spPr bwMode="auto">
          <a:xfrm>
            <a:off x="5813425" y="4235450"/>
            <a:ext cx="3740150" cy="0"/>
          </a:xfrm>
          <a:custGeom>
            <a:avLst/>
            <a:gdLst>
              <a:gd name="T0" fmla="*/ 0 w 3740150"/>
              <a:gd name="T1" fmla="*/ 3739657 w 3740150"/>
            </a:gdLst>
            <a:ahLst/>
            <a:cxnLst>
              <a:cxn ang="0">
                <a:pos x="T0" y="0"/>
              </a:cxn>
              <a:cxn ang="0">
                <a:pos x="T1" y="0"/>
              </a:cxn>
            </a:cxnLst>
            <a:rect l="0" t="0" r="r" b="b"/>
            <a:pathLst>
              <a:path w="3740150">
                <a:moveTo>
                  <a:pt x="0" y="0"/>
                </a:moveTo>
                <a:lnTo>
                  <a:pt x="3739657" y="0"/>
                </a:lnTo>
              </a:path>
            </a:pathLst>
          </a:custGeom>
          <a:noFill/>
          <a:ln w="12700">
            <a:solidFill>
              <a:srgbClr val="BFD22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 spc="0" baseline="0">
              <a:latin typeface="Century Gothic" pitchFamily="34" charset="0"/>
            </a:endParaRPr>
          </a:p>
        </p:txBody>
      </p:sp>
      <p:sp>
        <p:nvSpPr>
          <p:cNvPr id="10" name="object 9"/>
          <p:cNvSpPr>
            <a:spLocks/>
          </p:cNvSpPr>
          <p:nvPr userDrawn="1"/>
        </p:nvSpPr>
        <p:spPr bwMode="auto">
          <a:xfrm>
            <a:off x="13076238" y="4587875"/>
            <a:ext cx="179387" cy="0"/>
          </a:xfrm>
          <a:custGeom>
            <a:avLst/>
            <a:gdLst>
              <a:gd name="T0" fmla="*/ 0 w 179069"/>
              <a:gd name="T1" fmla="*/ 178953 w 179069"/>
            </a:gdLst>
            <a:ahLst/>
            <a:cxnLst>
              <a:cxn ang="0">
                <a:pos x="T0" y="0"/>
              </a:cxn>
              <a:cxn ang="0">
                <a:pos x="T1" y="0"/>
              </a:cxn>
            </a:cxnLst>
            <a:rect l="0" t="0" r="r" b="b"/>
            <a:pathLst>
              <a:path w="179069">
                <a:moveTo>
                  <a:pt x="0" y="0"/>
                </a:moveTo>
                <a:lnTo>
                  <a:pt x="178953" y="0"/>
                </a:lnTo>
              </a:path>
            </a:pathLst>
          </a:custGeom>
          <a:noFill/>
          <a:ln w="12700">
            <a:solidFill>
              <a:srgbClr val="BFD22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 spc="0" baseline="0">
              <a:latin typeface="Century Gothic" pitchFamily="34" charset="0"/>
            </a:endParaRPr>
          </a:p>
        </p:txBody>
      </p:sp>
      <p:sp>
        <p:nvSpPr>
          <p:cNvPr id="11" name="object 10"/>
          <p:cNvSpPr>
            <a:spLocks/>
          </p:cNvSpPr>
          <p:nvPr userDrawn="1"/>
        </p:nvSpPr>
        <p:spPr bwMode="auto">
          <a:xfrm>
            <a:off x="12012613" y="4587875"/>
            <a:ext cx="747712" cy="0"/>
          </a:xfrm>
          <a:custGeom>
            <a:avLst/>
            <a:gdLst>
              <a:gd name="T0" fmla="*/ 0 w 747395"/>
              <a:gd name="T1" fmla="*/ 746848 w 747395"/>
            </a:gdLst>
            <a:ahLst/>
            <a:cxnLst>
              <a:cxn ang="0">
                <a:pos x="T0" y="0"/>
              </a:cxn>
              <a:cxn ang="0">
                <a:pos x="T1" y="0"/>
              </a:cxn>
            </a:cxnLst>
            <a:rect l="0" t="0" r="r" b="b"/>
            <a:pathLst>
              <a:path w="747395">
                <a:moveTo>
                  <a:pt x="0" y="0"/>
                </a:moveTo>
                <a:lnTo>
                  <a:pt x="746848" y="0"/>
                </a:lnTo>
              </a:path>
            </a:pathLst>
          </a:custGeom>
          <a:noFill/>
          <a:ln w="12700">
            <a:solidFill>
              <a:srgbClr val="BFD22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 spc="0" baseline="0">
              <a:latin typeface="Century Gothic" pitchFamily="34" charset="0"/>
            </a:endParaRPr>
          </a:p>
        </p:txBody>
      </p:sp>
      <p:sp>
        <p:nvSpPr>
          <p:cNvPr id="12" name="object 11"/>
          <p:cNvSpPr>
            <a:spLocks/>
          </p:cNvSpPr>
          <p:nvPr userDrawn="1"/>
        </p:nvSpPr>
        <p:spPr bwMode="auto">
          <a:xfrm>
            <a:off x="10937875" y="4587875"/>
            <a:ext cx="758825" cy="0"/>
          </a:xfrm>
          <a:custGeom>
            <a:avLst/>
            <a:gdLst>
              <a:gd name="T0" fmla="*/ 0 w 757554"/>
              <a:gd name="T1" fmla="*/ 757491 w 757554"/>
            </a:gdLst>
            <a:ahLst/>
            <a:cxnLst>
              <a:cxn ang="0">
                <a:pos x="T0" y="0"/>
              </a:cxn>
              <a:cxn ang="0">
                <a:pos x="T1" y="0"/>
              </a:cxn>
            </a:cxnLst>
            <a:rect l="0" t="0" r="r" b="b"/>
            <a:pathLst>
              <a:path w="757554">
                <a:moveTo>
                  <a:pt x="0" y="0"/>
                </a:moveTo>
                <a:lnTo>
                  <a:pt x="757491" y="0"/>
                </a:lnTo>
              </a:path>
            </a:pathLst>
          </a:custGeom>
          <a:noFill/>
          <a:ln w="12700">
            <a:solidFill>
              <a:srgbClr val="BFD22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 spc="0" baseline="0">
              <a:latin typeface="Century Gothic" pitchFamily="34" charset="0"/>
            </a:endParaRPr>
          </a:p>
        </p:txBody>
      </p:sp>
      <p:sp>
        <p:nvSpPr>
          <p:cNvPr id="13" name="object 12"/>
          <p:cNvSpPr>
            <a:spLocks/>
          </p:cNvSpPr>
          <p:nvPr userDrawn="1"/>
        </p:nvSpPr>
        <p:spPr bwMode="auto">
          <a:xfrm>
            <a:off x="9869488" y="4587875"/>
            <a:ext cx="752475" cy="0"/>
          </a:xfrm>
          <a:custGeom>
            <a:avLst/>
            <a:gdLst>
              <a:gd name="T0" fmla="*/ 0 w 752475"/>
              <a:gd name="T1" fmla="*/ 752424 w 752475"/>
            </a:gdLst>
            <a:ahLst/>
            <a:cxnLst>
              <a:cxn ang="0">
                <a:pos x="T0" y="0"/>
              </a:cxn>
              <a:cxn ang="0">
                <a:pos x="T1" y="0"/>
              </a:cxn>
            </a:cxnLst>
            <a:rect l="0" t="0" r="r" b="b"/>
            <a:pathLst>
              <a:path w="752475">
                <a:moveTo>
                  <a:pt x="0" y="0"/>
                </a:moveTo>
                <a:lnTo>
                  <a:pt x="752424" y="0"/>
                </a:lnTo>
              </a:path>
            </a:pathLst>
          </a:custGeom>
          <a:noFill/>
          <a:ln w="12700">
            <a:solidFill>
              <a:srgbClr val="BFD22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 spc="0" baseline="0">
              <a:latin typeface="Century Gothic" pitchFamily="34" charset="0"/>
            </a:endParaRPr>
          </a:p>
        </p:txBody>
      </p:sp>
      <p:sp>
        <p:nvSpPr>
          <p:cNvPr id="14" name="object 13"/>
          <p:cNvSpPr>
            <a:spLocks/>
          </p:cNvSpPr>
          <p:nvPr userDrawn="1"/>
        </p:nvSpPr>
        <p:spPr bwMode="auto">
          <a:xfrm>
            <a:off x="8804275" y="4587875"/>
            <a:ext cx="749300" cy="0"/>
          </a:xfrm>
          <a:custGeom>
            <a:avLst/>
            <a:gdLst>
              <a:gd name="T0" fmla="*/ 0 w 749300"/>
              <a:gd name="T1" fmla="*/ 748715 w 749300"/>
            </a:gdLst>
            <a:ahLst/>
            <a:cxnLst>
              <a:cxn ang="0">
                <a:pos x="T0" y="0"/>
              </a:cxn>
              <a:cxn ang="0">
                <a:pos x="T1" y="0"/>
              </a:cxn>
            </a:cxnLst>
            <a:rect l="0" t="0" r="r" b="b"/>
            <a:pathLst>
              <a:path w="749300">
                <a:moveTo>
                  <a:pt x="0" y="0"/>
                </a:moveTo>
                <a:lnTo>
                  <a:pt x="748715" y="0"/>
                </a:lnTo>
              </a:path>
            </a:pathLst>
          </a:custGeom>
          <a:noFill/>
          <a:ln w="12700">
            <a:solidFill>
              <a:srgbClr val="BFD22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 spc="0" baseline="0">
              <a:latin typeface="Century Gothic" pitchFamily="34" charset="0"/>
            </a:endParaRPr>
          </a:p>
        </p:txBody>
      </p:sp>
      <p:sp>
        <p:nvSpPr>
          <p:cNvPr id="15" name="object 14"/>
          <p:cNvSpPr>
            <a:spLocks/>
          </p:cNvSpPr>
          <p:nvPr userDrawn="1"/>
        </p:nvSpPr>
        <p:spPr bwMode="auto">
          <a:xfrm>
            <a:off x="5813425" y="4587875"/>
            <a:ext cx="2674938" cy="0"/>
          </a:xfrm>
          <a:custGeom>
            <a:avLst/>
            <a:gdLst>
              <a:gd name="T0" fmla="*/ 0 w 2674620"/>
              <a:gd name="T1" fmla="*/ 2674254 w 2674620"/>
            </a:gdLst>
            <a:ahLst/>
            <a:cxnLst>
              <a:cxn ang="0">
                <a:pos x="T0" y="0"/>
              </a:cxn>
              <a:cxn ang="0">
                <a:pos x="T1" y="0"/>
              </a:cxn>
            </a:cxnLst>
            <a:rect l="0" t="0" r="r" b="b"/>
            <a:pathLst>
              <a:path w="2674620">
                <a:moveTo>
                  <a:pt x="0" y="0"/>
                </a:moveTo>
                <a:lnTo>
                  <a:pt x="2674254" y="0"/>
                </a:lnTo>
              </a:path>
            </a:pathLst>
          </a:custGeom>
          <a:noFill/>
          <a:ln w="12700">
            <a:solidFill>
              <a:srgbClr val="BFD22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 spc="0" baseline="0">
              <a:latin typeface="Century Gothic" pitchFamily="34" charset="0"/>
            </a:endParaRPr>
          </a:p>
        </p:txBody>
      </p:sp>
      <p:sp>
        <p:nvSpPr>
          <p:cNvPr id="16" name="object 15"/>
          <p:cNvSpPr>
            <a:spLocks/>
          </p:cNvSpPr>
          <p:nvPr userDrawn="1"/>
        </p:nvSpPr>
        <p:spPr bwMode="auto">
          <a:xfrm>
            <a:off x="13076238" y="4940300"/>
            <a:ext cx="179387" cy="0"/>
          </a:xfrm>
          <a:custGeom>
            <a:avLst/>
            <a:gdLst>
              <a:gd name="T0" fmla="*/ 0 w 179069"/>
              <a:gd name="T1" fmla="*/ 178953 w 179069"/>
            </a:gdLst>
            <a:ahLst/>
            <a:cxnLst>
              <a:cxn ang="0">
                <a:pos x="T0" y="0"/>
              </a:cxn>
              <a:cxn ang="0">
                <a:pos x="T1" y="0"/>
              </a:cxn>
            </a:cxnLst>
            <a:rect l="0" t="0" r="r" b="b"/>
            <a:pathLst>
              <a:path w="179069">
                <a:moveTo>
                  <a:pt x="0" y="0"/>
                </a:moveTo>
                <a:lnTo>
                  <a:pt x="178953" y="0"/>
                </a:lnTo>
              </a:path>
            </a:pathLst>
          </a:custGeom>
          <a:noFill/>
          <a:ln w="12700">
            <a:solidFill>
              <a:srgbClr val="BFD22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 spc="0" baseline="0">
              <a:latin typeface="Century Gothic" pitchFamily="34" charset="0"/>
            </a:endParaRPr>
          </a:p>
        </p:txBody>
      </p:sp>
      <p:sp>
        <p:nvSpPr>
          <p:cNvPr id="17" name="object 16"/>
          <p:cNvSpPr>
            <a:spLocks/>
          </p:cNvSpPr>
          <p:nvPr userDrawn="1"/>
        </p:nvSpPr>
        <p:spPr bwMode="auto">
          <a:xfrm>
            <a:off x="12012613" y="4940300"/>
            <a:ext cx="747712" cy="0"/>
          </a:xfrm>
          <a:custGeom>
            <a:avLst/>
            <a:gdLst>
              <a:gd name="T0" fmla="*/ 0 w 747395"/>
              <a:gd name="T1" fmla="*/ 746848 w 747395"/>
            </a:gdLst>
            <a:ahLst/>
            <a:cxnLst>
              <a:cxn ang="0">
                <a:pos x="T0" y="0"/>
              </a:cxn>
              <a:cxn ang="0">
                <a:pos x="T1" y="0"/>
              </a:cxn>
            </a:cxnLst>
            <a:rect l="0" t="0" r="r" b="b"/>
            <a:pathLst>
              <a:path w="747395">
                <a:moveTo>
                  <a:pt x="0" y="0"/>
                </a:moveTo>
                <a:lnTo>
                  <a:pt x="746848" y="0"/>
                </a:lnTo>
              </a:path>
            </a:pathLst>
          </a:custGeom>
          <a:noFill/>
          <a:ln w="12700">
            <a:solidFill>
              <a:srgbClr val="BFD22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 spc="0" baseline="0">
              <a:latin typeface="Century Gothic" pitchFamily="34" charset="0"/>
            </a:endParaRPr>
          </a:p>
        </p:txBody>
      </p:sp>
      <p:sp>
        <p:nvSpPr>
          <p:cNvPr id="18" name="object 17"/>
          <p:cNvSpPr>
            <a:spLocks/>
          </p:cNvSpPr>
          <p:nvPr userDrawn="1"/>
        </p:nvSpPr>
        <p:spPr bwMode="auto">
          <a:xfrm>
            <a:off x="10937875" y="4940300"/>
            <a:ext cx="758825" cy="0"/>
          </a:xfrm>
          <a:custGeom>
            <a:avLst/>
            <a:gdLst>
              <a:gd name="T0" fmla="*/ 0 w 757554"/>
              <a:gd name="T1" fmla="*/ 757491 w 757554"/>
            </a:gdLst>
            <a:ahLst/>
            <a:cxnLst>
              <a:cxn ang="0">
                <a:pos x="T0" y="0"/>
              </a:cxn>
              <a:cxn ang="0">
                <a:pos x="T1" y="0"/>
              </a:cxn>
            </a:cxnLst>
            <a:rect l="0" t="0" r="r" b="b"/>
            <a:pathLst>
              <a:path w="757554">
                <a:moveTo>
                  <a:pt x="0" y="0"/>
                </a:moveTo>
                <a:lnTo>
                  <a:pt x="757491" y="0"/>
                </a:lnTo>
              </a:path>
            </a:pathLst>
          </a:custGeom>
          <a:noFill/>
          <a:ln w="12700">
            <a:solidFill>
              <a:srgbClr val="BFD22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 spc="0" baseline="0">
              <a:latin typeface="Century Gothic" pitchFamily="34" charset="0"/>
            </a:endParaRPr>
          </a:p>
        </p:txBody>
      </p:sp>
      <p:sp>
        <p:nvSpPr>
          <p:cNvPr id="19" name="object 18"/>
          <p:cNvSpPr>
            <a:spLocks/>
          </p:cNvSpPr>
          <p:nvPr userDrawn="1"/>
        </p:nvSpPr>
        <p:spPr bwMode="auto">
          <a:xfrm>
            <a:off x="9869488" y="4940300"/>
            <a:ext cx="752475" cy="0"/>
          </a:xfrm>
          <a:custGeom>
            <a:avLst/>
            <a:gdLst>
              <a:gd name="T0" fmla="*/ 0 w 752475"/>
              <a:gd name="T1" fmla="*/ 752424 w 752475"/>
            </a:gdLst>
            <a:ahLst/>
            <a:cxnLst>
              <a:cxn ang="0">
                <a:pos x="T0" y="0"/>
              </a:cxn>
              <a:cxn ang="0">
                <a:pos x="T1" y="0"/>
              </a:cxn>
            </a:cxnLst>
            <a:rect l="0" t="0" r="r" b="b"/>
            <a:pathLst>
              <a:path w="752475">
                <a:moveTo>
                  <a:pt x="0" y="0"/>
                </a:moveTo>
                <a:lnTo>
                  <a:pt x="752424" y="0"/>
                </a:lnTo>
              </a:path>
            </a:pathLst>
          </a:custGeom>
          <a:noFill/>
          <a:ln w="12700">
            <a:solidFill>
              <a:srgbClr val="BFD22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 spc="0" baseline="0">
              <a:latin typeface="Century Gothic" pitchFamily="34" charset="0"/>
            </a:endParaRPr>
          </a:p>
        </p:txBody>
      </p:sp>
      <p:sp>
        <p:nvSpPr>
          <p:cNvPr id="20" name="object 19"/>
          <p:cNvSpPr>
            <a:spLocks/>
          </p:cNvSpPr>
          <p:nvPr userDrawn="1"/>
        </p:nvSpPr>
        <p:spPr bwMode="auto">
          <a:xfrm>
            <a:off x="8804275" y="4940300"/>
            <a:ext cx="749300" cy="0"/>
          </a:xfrm>
          <a:custGeom>
            <a:avLst/>
            <a:gdLst>
              <a:gd name="T0" fmla="*/ 0 w 749300"/>
              <a:gd name="T1" fmla="*/ 748715 w 749300"/>
            </a:gdLst>
            <a:ahLst/>
            <a:cxnLst>
              <a:cxn ang="0">
                <a:pos x="T0" y="0"/>
              </a:cxn>
              <a:cxn ang="0">
                <a:pos x="T1" y="0"/>
              </a:cxn>
            </a:cxnLst>
            <a:rect l="0" t="0" r="r" b="b"/>
            <a:pathLst>
              <a:path w="749300">
                <a:moveTo>
                  <a:pt x="0" y="0"/>
                </a:moveTo>
                <a:lnTo>
                  <a:pt x="748715" y="0"/>
                </a:lnTo>
              </a:path>
            </a:pathLst>
          </a:custGeom>
          <a:noFill/>
          <a:ln w="12700">
            <a:solidFill>
              <a:srgbClr val="BFD22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 spc="0" baseline="0">
              <a:latin typeface="Century Gothic" pitchFamily="34" charset="0"/>
            </a:endParaRPr>
          </a:p>
        </p:txBody>
      </p:sp>
      <p:sp>
        <p:nvSpPr>
          <p:cNvPr id="21" name="object 20"/>
          <p:cNvSpPr>
            <a:spLocks/>
          </p:cNvSpPr>
          <p:nvPr userDrawn="1"/>
        </p:nvSpPr>
        <p:spPr bwMode="auto">
          <a:xfrm>
            <a:off x="7713663" y="4940300"/>
            <a:ext cx="773112" cy="0"/>
          </a:xfrm>
          <a:custGeom>
            <a:avLst/>
            <a:gdLst>
              <a:gd name="T0" fmla="*/ 0 w 774065"/>
              <a:gd name="T1" fmla="*/ 773988 w 774065"/>
            </a:gdLst>
            <a:ahLst/>
            <a:cxnLst>
              <a:cxn ang="0">
                <a:pos x="T0" y="0"/>
              </a:cxn>
              <a:cxn ang="0">
                <a:pos x="T1" y="0"/>
              </a:cxn>
            </a:cxnLst>
            <a:rect l="0" t="0" r="r" b="b"/>
            <a:pathLst>
              <a:path w="774065">
                <a:moveTo>
                  <a:pt x="0" y="0"/>
                </a:moveTo>
                <a:lnTo>
                  <a:pt x="773988" y="0"/>
                </a:lnTo>
              </a:path>
            </a:pathLst>
          </a:custGeom>
          <a:noFill/>
          <a:ln w="12700">
            <a:solidFill>
              <a:srgbClr val="BFD22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 spc="0" baseline="0">
              <a:latin typeface="Century Gothic" pitchFamily="34" charset="0"/>
            </a:endParaRPr>
          </a:p>
        </p:txBody>
      </p:sp>
      <p:sp>
        <p:nvSpPr>
          <p:cNvPr id="22" name="object 21"/>
          <p:cNvSpPr>
            <a:spLocks/>
          </p:cNvSpPr>
          <p:nvPr userDrawn="1"/>
        </p:nvSpPr>
        <p:spPr bwMode="auto">
          <a:xfrm>
            <a:off x="6635750" y="4940300"/>
            <a:ext cx="762000" cy="0"/>
          </a:xfrm>
          <a:custGeom>
            <a:avLst/>
            <a:gdLst>
              <a:gd name="T0" fmla="*/ 0 w 761365"/>
              <a:gd name="T1" fmla="*/ 761085 w 761365"/>
            </a:gdLst>
            <a:ahLst/>
            <a:cxnLst>
              <a:cxn ang="0">
                <a:pos x="T0" y="0"/>
              </a:cxn>
              <a:cxn ang="0">
                <a:pos x="T1" y="0"/>
              </a:cxn>
            </a:cxnLst>
            <a:rect l="0" t="0" r="r" b="b"/>
            <a:pathLst>
              <a:path w="761365">
                <a:moveTo>
                  <a:pt x="0" y="0"/>
                </a:moveTo>
                <a:lnTo>
                  <a:pt x="761085" y="0"/>
                </a:lnTo>
              </a:path>
            </a:pathLst>
          </a:custGeom>
          <a:noFill/>
          <a:ln w="12700">
            <a:solidFill>
              <a:srgbClr val="BFD22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 spc="0" baseline="0">
              <a:latin typeface="Century Gothic" pitchFamily="34" charset="0"/>
            </a:endParaRPr>
          </a:p>
        </p:txBody>
      </p:sp>
      <p:sp>
        <p:nvSpPr>
          <p:cNvPr id="23" name="object 22"/>
          <p:cNvSpPr>
            <a:spLocks/>
          </p:cNvSpPr>
          <p:nvPr userDrawn="1"/>
        </p:nvSpPr>
        <p:spPr bwMode="auto">
          <a:xfrm>
            <a:off x="5813425" y="4940300"/>
            <a:ext cx="506413" cy="0"/>
          </a:xfrm>
          <a:custGeom>
            <a:avLst/>
            <a:gdLst>
              <a:gd name="T0" fmla="*/ 0 w 506095"/>
              <a:gd name="T1" fmla="*/ 505792 w 506095"/>
            </a:gdLst>
            <a:ahLst/>
            <a:cxnLst>
              <a:cxn ang="0">
                <a:pos x="T0" y="0"/>
              </a:cxn>
              <a:cxn ang="0">
                <a:pos x="T1" y="0"/>
              </a:cxn>
            </a:cxnLst>
            <a:rect l="0" t="0" r="r" b="b"/>
            <a:pathLst>
              <a:path w="506095">
                <a:moveTo>
                  <a:pt x="0" y="0"/>
                </a:moveTo>
                <a:lnTo>
                  <a:pt x="505792" y="0"/>
                </a:lnTo>
              </a:path>
            </a:pathLst>
          </a:custGeom>
          <a:noFill/>
          <a:ln w="12700">
            <a:solidFill>
              <a:srgbClr val="BFD22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 spc="0" baseline="0">
              <a:latin typeface="Century Gothic" pitchFamily="34" charset="0"/>
            </a:endParaRPr>
          </a:p>
        </p:txBody>
      </p:sp>
      <p:sp>
        <p:nvSpPr>
          <p:cNvPr id="24" name="object 23"/>
          <p:cNvSpPr>
            <a:spLocks/>
          </p:cNvSpPr>
          <p:nvPr userDrawn="1"/>
        </p:nvSpPr>
        <p:spPr bwMode="auto">
          <a:xfrm>
            <a:off x="13076238" y="5292725"/>
            <a:ext cx="179387" cy="0"/>
          </a:xfrm>
          <a:custGeom>
            <a:avLst/>
            <a:gdLst>
              <a:gd name="T0" fmla="*/ 0 w 179069"/>
              <a:gd name="T1" fmla="*/ 178953 w 179069"/>
            </a:gdLst>
            <a:ahLst/>
            <a:cxnLst>
              <a:cxn ang="0">
                <a:pos x="T0" y="0"/>
              </a:cxn>
              <a:cxn ang="0">
                <a:pos x="T1" y="0"/>
              </a:cxn>
            </a:cxnLst>
            <a:rect l="0" t="0" r="r" b="b"/>
            <a:pathLst>
              <a:path w="179069">
                <a:moveTo>
                  <a:pt x="0" y="0"/>
                </a:moveTo>
                <a:lnTo>
                  <a:pt x="178953" y="0"/>
                </a:lnTo>
              </a:path>
            </a:pathLst>
          </a:custGeom>
          <a:noFill/>
          <a:ln w="12700">
            <a:solidFill>
              <a:srgbClr val="BFD22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 spc="0" baseline="0">
              <a:latin typeface="Century Gothic" pitchFamily="34" charset="0"/>
            </a:endParaRPr>
          </a:p>
        </p:txBody>
      </p:sp>
      <p:sp>
        <p:nvSpPr>
          <p:cNvPr id="25" name="object 24"/>
          <p:cNvSpPr>
            <a:spLocks/>
          </p:cNvSpPr>
          <p:nvPr userDrawn="1"/>
        </p:nvSpPr>
        <p:spPr bwMode="auto">
          <a:xfrm>
            <a:off x="12012613" y="5292725"/>
            <a:ext cx="430212" cy="0"/>
          </a:xfrm>
          <a:custGeom>
            <a:avLst/>
            <a:gdLst>
              <a:gd name="T0" fmla="*/ 0 w 430529"/>
              <a:gd name="T1" fmla="*/ 430161 w 430529"/>
            </a:gdLst>
            <a:ahLst/>
            <a:cxnLst>
              <a:cxn ang="0">
                <a:pos x="T0" y="0"/>
              </a:cxn>
              <a:cxn ang="0">
                <a:pos x="T1" y="0"/>
              </a:cxn>
            </a:cxnLst>
            <a:rect l="0" t="0" r="r" b="b"/>
            <a:pathLst>
              <a:path w="430529">
                <a:moveTo>
                  <a:pt x="0" y="0"/>
                </a:moveTo>
                <a:lnTo>
                  <a:pt x="430161" y="0"/>
                </a:lnTo>
              </a:path>
            </a:pathLst>
          </a:custGeom>
          <a:noFill/>
          <a:ln w="12700">
            <a:solidFill>
              <a:srgbClr val="BFD22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 spc="0" baseline="0">
              <a:latin typeface="Century Gothic" pitchFamily="34" charset="0"/>
            </a:endParaRPr>
          </a:p>
        </p:txBody>
      </p:sp>
      <p:sp>
        <p:nvSpPr>
          <p:cNvPr id="26" name="object 25"/>
          <p:cNvSpPr>
            <a:spLocks/>
          </p:cNvSpPr>
          <p:nvPr userDrawn="1"/>
        </p:nvSpPr>
        <p:spPr bwMode="auto">
          <a:xfrm>
            <a:off x="10937875" y="5292725"/>
            <a:ext cx="441325" cy="0"/>
          </a:xfrm>
          <a:custGeom>
            <a:avLst/>
            <a:gdLst>
              <a:gd name="T0" fmla="*/ 0 w 441325"/>
              <a:gd name="T1" fmla="*/ 440791 w 441325"/>
            </a:gdLst>
            <a:ahLst/>
            <a:cxnLst>
              <a:cxn ang="0">
                <a:pos x="T0" y="0"/>
              </a:cxn>
              <a:cxn ang="0">
                <a:pos x="T1" y="0"/>
              </a:cxn>
            </a:cxnLst>
            <a:rect l="0" t="0" r="r" b="b"/>
            <a:pathLst>
              <a:path w="441325">
                <a:moveTo>
                  <a:pt x="0" y="0"/>
                </a:moveTo>
                <a:lnTo>
                  <a:pt x="440791" y="0"/>
                </a:lnTo>
              </a:path>
            </a:pathLst>
          </a:custGeom>
          <a:noFill/>
          <a:ln w="12700">
            <a:solidFill>
              <a:srgbClr val="BFD22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 spc="0" baseline="0">
              <a:latin typeface="Century Gothic" pitchFamily="34" charset="0"/>
            </a:endParaRPr>
          </a:p>
        </p:txBody>
      </p:sp>
      <p:sp>
        <p:nvSpPr>
          <p:cNvPr id="27" name="object 26"/>
          <p:cNvSpPr>
            <a:spLocks/>
          </p:cNvSpPr>
          <p:nvPr userDrawn="1"/>
        </p:nvSpPr>
        <p:spPr bwMode="auto">
          <a:xfrm>
            <a:off x="9869488" y="5292725"/>
            <a:ext cx="436562" cy="0"/>
          </a:xfrm>
          <a:custGeom>
            <a:avLst/>
            <a:gdLst>
              <a:gd name="T0" fmla="*/ 0 w 436245"/>
              <a:gd name="T1" fmla="*/ 435724 w 436245"/>
            </a:gdLst>
            <a:ahLst/>
            <a:cxnLst>
              <a:cxn ang="0">
                <a:pos x="T0" y="0"/>
              </a:cxn>
              <a:cxn ang="0">
                <a:pos x="T1" y="0"/>
              </a:cxn>
            </a:cxnLst>
            <a:rect l="0" t="0" r="r" b="b"/>
            <a:pathLst>
              <a:path w="436245">
                <a:moveTo>
                  <a:pt x="0" y="0"/>
                </a:moveTo>
                <a:lnTo>
                  <a:pt x="435724" y="0"/>
                </a:lnTo>
              </a:path>
            </a:pathLst>
          </a:custGeom>
          <a:noFill/>
          <a:ln w="12700">
            <a:solidFill>
              <a:srgbClr val="BFD22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 spc="0" baseline="0">
              <a:latin typeface="Century Gothic" pitchFamily="34" charset="0"/>
            </a:endParaRPr>
          </a:p>
        </p:txBody>
      </p:sp>
      <p:sp>
        <p:nvSpPr>
          <p:cNvPr id="28" name="object 27"/>
          <p:cNvSpPr>
            <a:spLocks/>
          </p:cNvSpPr>
          <p:nvPr userDrawn="1"/>
        </p:nvSpPr>
        <p:spPr bwMode="auto">
          <a:xfrm>
            <a:off x="8804275" y="5292725"/>
            <a:ext cx="431800" cy="0"/>
          </a:xfrm>
          <a:custGeom>
            <a:avLst/>
            <a:gdLst>
              <a:gd name="T0" fmla="*/ 0 w 432434"/>
              <a:gd name="T1" fmla="*/ 432028 w 432434"/>
            </a:gdLst>
            <a:ahLst/>
            <a:cxnLst>
              <a:cxn ang="0">
                <a:pos x="T0" y="0"/>
              </a:cxn>
              <a:cxn ang="0">
                <a:pos x="T1" y="0"/>
              </a:cxn>
            </a:cxnLst>
            <a:rect l="0" t="0" r="r" b="b"/>
            <a:pathLst>
              <a:path w="432434">
                <a:moveTo>
                  <a:pt x="0" y="0"/>
                </a:moveTo>
                <a:lnTo>
                  <a:pt x="432028" y="0"/>
                </a:lnTo>
              </a:path>
            </a:pathLst>
          </a:custGeom>
          <a:noFill/>
          <a:ln w="12700">
            <a:solidFill>
              <a:srgbClr val="BFD22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 spc="0" baseline="0">
              <a:latin typeface="Century Gothic" pitchFamily="34" charset="0"/>
            </a:endParaRPr>
          </a:p>
        </p:txBody>
      </p:sp>
      <p:sp>
        <p:nvSpPr>
          <p:cNvPr id="29" name="object 28"/>
          <p:cNvSpPr>
            <a:spLocks/>
          </p:cNvSpPr>
          <p:nvPr userDrawn="1"/>
        </p:nvSpPr>
        <p:spPr bwMode="auto">
          <a:xfrm>
            <a:off x="7713663" y="5292725"/>
            <a:ext cx="457200" cy="0"/>
          </a:xfrm>
          <a:custGeom>
            <a:avLst/>
            <a:gdLst>
              <a:gd name="T0" fmla="*/ 0 w 457834"/>
              <a:gd name="T1" fmla="*/ 457301 w 457834"/>
            </a:gdLst>
            <a:ahLst/>
            <a:cxnLst>
              <a:cxn ang="0">
                <a:pos x="T0" y="0"/>
              </a:cxn>
              <a:cxn ang="0">
                <a:pos x="T1" y="0"/>
              </a:cxn>
            </a:cxnLst>
            <a:rect l="0" t="0" r="r" b="b"/>
            <a:pathLst>
              <a:path w="457834">
                <a:moveTo>
                  <a:pt x="0" y="0"/>
                </a:moveTo>
                <a:lnTo>
                  <a:pt x="457301" y="0"/>
                </a:lnTo>
              </a:path>
            </a:pathLst>
          </a:custGeom>
          <a:noFill/>
          <a:ln w="12700">
            <a:solidFill>
              <a:srgbClr val="BFD22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 spc="0" baseline="0">
              <a:latin typeface="Century Gothic" pitchFamily="34" charset="0"/>
            </a:endParaRPr>
          </a:p>
        </p:txBody>
      </p:sp>
      <p:sp>
        <p:nvSpPr>
          <p:cNvPr id="30" name="object 29"/>
          <p:cNvSpPr>
            <a:spLocks/>
          </p:cNvSpPr>
          <p:nvPr userDrawn="1"/>
        </p:nvSpPr>
        <p:spPr bwMode="auto">
          <a:xfrm>
            <a:off x="6635750" y="5292725"/>
            <a:ext cx="762000" cy="0"/>
          </a:xfrm>
          <a:custGeom>
            <a:avLst/>
            <a:gdLst>
              <a:gd name="T0" fmla="*/ 0 w 761365"/>
              <a:gd name="T1" fmla="*/ 761085 w 761365"/>
            </a:gdLst>
            <a:ahLst/>
            <a:cxnLst>
              <a:cxn ang="0">
                <a:pos x="T0" y="0"/>
              </a:cxn>
              <a:cxn ang="0">
                <a:pos x="T1" y="0"/>
              </a:cxn>
            </a:cxnLst>
            <a:rect l="0" t="0" r="r" b="b"/>
            <a:pathLst>
              <a:path w="761365">
                <a:moveTo>
                  <a:pt x="0" y="0"/>
                </a:moveTo>
                <a:lnTo>
                  <a:pt x="761085" y="0"/>
                </a:lnTo>
              </a:path>
            </a:pathLst>
          </a:custGeom>
          <a:noFill/>
          <a:ln w="12700">
            <a:solidFill>
              <a:srgbClr val="BFD22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 spc="0" baseline="0">
              <a:latin typeface="Century Gothic" pitchFamily="34" charset="0"/>
            </a:endParaRPr>
          </a:p>
        </p:txBody>
      </p:sp>
      <p:sp>
        <p:nvSpPr>
          <p:cNvPr id="31" name="object 30"/>
          <p:cNvSpPr>
            <a:spLocks/>
          </p:cNvSpPr>
          <p:nvPr userDrawn="1"/>
        </p:nvSpPr>
        <p:spPr bwMode="auto">
          <a:xfrm>
            <a:off x="5813425" y="5292725"/>
            <a:ext cx="188913" cy="0"/>
          </a:xfrm>
          <a:custGeom>
            <a:avLst/>
            <a:gdLst>
              <a:gd name="T0" fmla="*/ 0 w 189229"/>
              <a:gd name="T1" fmla="*/ 189118 w 189229"/>
            </a:gdLst>
            <a:ahLst/>
            <a:cxnLst>
              <a:cxn ang="0">
                <a:pos x="T0" y="0"/>
              </a:cxn>
              <a:cxn ang="0">
                <a:pos x="T1" y="0"/>
              </a:cxn>
            </a:cxnLst>
            <a:rect l="0" t="0" r="r" b="b"/>
            <a:pathLst>
              <a:path w="189229">
                <a:moveTo>
                  <a:pt x="0" y="0"/>
                </a:moveTo>
                <a:lnTo>
                  <a:pt x="189118" y="0"/>
                </a:lnTo>
              </a:path>
            </a:pathLst>
          </a:custGeom>
          <a:noFill/>
          <a:ln w="12700">
            <a:solidFill>
              <a:srgbClr val="BFD22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 spc="0" baseline="0">
              <a:latin typeface="Century Gothic" pitchFamily="34" charset="0"/>
            </a:endParaRPr>
          </a:p>
        </p:txBody>
      </p:sp>
      <p:sp>
        <p:nvSpPr>
          <p:cNvPr id="32" name="object 31"/>
          <p:cNvSpPr>
            <a:spLocks/>
          </p:cNvSpPr>
          <p:nvPr userDrawn="1"/>
        </p:nvSpPr>
        <p:spPr bwMode="auto">
          <a:xfrm>
            <a:off x="13076238" y="5645150"/>
            <a:ext cx="179387" cy="0"/>
          </a:xfrm>
          <a:custGeom>
            <a:avLst/>
            <a:gdLst>
              <a:gd name="T0" fmla="*/ 0 w 179069"/>
              <a:gd name="T1" fmla="*/ 178953 w 179069"/>
            </a:gdLst>
            <a:ahLst/>
            <a:cxnLst>
              <a:cxn ang="0">
                <a:pos x="T0" y="0"/>
              </a:cxn>
              <a:cxn ang="0">
                <a:pos x="T1" y="0"/>
              </a:cxn>
            </a:cxnLst>
            <a:rect l="0" t="0" r="r" b="b"/>
            <a:pathLst>
              <a:path w="179069">
                <a:moveTo>
                  <a:pt x="0" y="0"/>
                </a:moveTo>
                <a:lnTo>
                  <a:pt x="178953" y="0"/>
                </a:lnTo>
              </a:path>
            </a:pathLst>
          </a:custGeom>
          <a:noFill/>
          <a:ln w="12700">
            <a:solidFill>
              <a:srgbClr val="BFD22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 spc="0" baseline="0">
              <a:latin typeface="Century Gothic" pitchFamily="34" charset="0"/>
            </a:endParaRPr>
          </a:p>
        </p:txBody>
      </p:sp>
      <p:sp>
        <p:nvSpPr>
          <p:cNvPr id="33" name="object 32"/>
          <p:cNvSpPr>
            <a:spLocks/>
          </p:cNvSpPr>
          <p:nvPr userDrawn="1"/>
        </p:nvSpPr>
        <p:spPr bwMode="auto">
          <a:xfrm>
            <a:off x="12012613" y="5645150"/>
            <a:ext cx="430212" cy="0"/>
          </a:xfrm>
          <a:custGeom>
            <a:avLst/>
            <a:gdLst>
              <a:gd name="T0" fmla="*/ 0 w 430529"/>
              <a:gd name="T1" fmla="*/ 430161 w 430529"/>
            </a:gdLst>
            <a:ahLst/>
            <a:cxnLst>
              <a:cxn ang="0">
                <a:pos x="T0" y="0"/>
              </a:cxn>
              <a:cxn ang="0">
                <a:pos x="T1" y="0"/>
              </a:cxn>
            </a:cxnLst>
            <a:rect l="0" t="0" r="r" b="b"/>
            <a:pathLst>
              <a:path w="430529">
                <a:moveTo>
                  <a:pt x="0" y="0"/>
                </a:moveTo>
                <a:lnTo>
                  <a:pt x="430161" y="0"/>
                </a:lnTo>
              </a:path>
            </a:pathLst>
          </a:custGeom>
          <a:noFill/>
          <a:ln w="12700">
            <a:solidFill>
              <a:srgbClr val="BFD22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 spc="0" baseline="0">
              <a:latin typeface="Century Gothic" pitchFamily="34" charset="0"/>
            </a:endParaRPr>
          </a:p>
        </p:txBody>
      </p:sp>
      <p:sp>
        <p:nvSpPr>
          <p:cNvPr id="34" name="object 33"/>
          <p:cNvSpPr>
            <a:spLocks/>
          </p:cNvSpPr>
          <p:nvPr userDrawn="1"/>
        </p:nvSpPr>
        <p:spPr bwMode="auto">
          <a:xfrm>
            <a:off x="10937875" y="5645150"/>
            <a:ext cx="441325" cy="0"/>
          </a:xfrm>
          <a:custGeom>
            <a:avLst/>
            <a:gdLst>
              <a:gd name="T0" fmla="*/ 0 w 441325"/>
              <a:gd name="T1" fmla="*/ 440791 w 441325"/>
            </a:gdLst>
            <a:ahLst/>
            <a:cxnLst>
              <a:cxn ang="0">
                <a:pos x="T0" y="0"/>
              </a:cxn>
              <a:cxn ang="0">
                <a:pos x="T1" y="0"/>
              </a:cxn>
            </a:cxnLst>
            <a:rect l="0" t="0" r="r" b="b"/>
            <a:pathLst>
              <a:path w="441325">
                <a:moveTo>
                  <a:pt x="0" y="0"/>
                </a:moveTo>
                <a:lnTo>
                  <a:pt x="440791" y="0"/>
                </a:lnTo>
              </a:path>
            </a:pathLst>
          </a:custGeom>
          <a:noFill/>
          <a:ln w="12700">
            <a:solidFill>
              <a:srgbClr val="BFD22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 spc="0" baseline="0">
              <a:latin typeface="Century Gothic" pitchFamily="34" charset="0"/>
            </a:endParaRPr>
          </a:p>
        </p:txBody>
      </p:sp>
      <p:sp>
        <p:nvSpPr>
          <p:cNvPr id="35" name="object 34"/>
          <p:cNvSpPr>
            <a:spLocks/>
          </p:cNvSpPr>
          <p:nvPr userDrawn="1"/>
        </p:nvSpPr>
        <p:spPr bwMode="auto">
          <a:xfrm>
            <a:off x="9869488" y="5645150"/>
            <a:ext cx="436562" cy="0"/>
          </a:xfrm>
          <a:custGeom>
            <a:avLst/>
            <a:gdLst>
              <a:gd name="T0" fmla="*/ 0 w 436245"/>
              <a:gd name="T1" fmla="*/ 435724 w 436245"/>
            </a:gdLst>
            <a:ahLst/>
            <a:cxnLst>
              <a:cxn ang="0">
                <a:pos x="T0" y="0"/>
              </a:cxn>
              <a:cxn ang="0">
                <a:pos x="T1" y="0"/>
              </a:cxn>
            </a:cxnLst>
            <a:rect l="0" t="0" r="r" b="b"/>
            <a:pathLst>
              <a:path w="436245">
                <a:moveTo>
                  <a:pt x="0" y="0"/>
                </a:moveTo>
                <a:lnTo>
                  <a:pt x="435724" y="0"/>
                </a:lnTo>
              </a:path>
            </a:pathLst>
          </a:custGeom>
          <a:noFill/>
          <a:ln w="12700">
            <a:solidFill>
              <a:srgbClr val="BFD22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 spc="0" baseline="0">
              <a:latin typeface="Century Gothic" pitchFamily="34" charset="0"/>
            </a:endParaRPr>
          </a:p>
        </p:txBody>
      </p:sp>
      <p:sp>
        <p:nvSpPr>
          <p:cNvPr id="36" name="object 35"/>
          <p:cNvSpPr>
            <a:spLocks/>
          </p:cNvSpPr>
          <p:nvPr userDrawn="1"/>
        </p:nvSpPr>
        <p:spPr bwMode="auto">
          <a:xfrm>
            <a:off x="8804275" y="5645150"/>
            <a:ext cx="431800" cy="0"/>
          </a:xfrm>
          <a:custGeom>
            <a:avLst/>
            <a:gdLst>
              <a:gd name="T0" fmla="*/ 0 w 432434"/>
              <a:gd name="T1" fmla="*/ 432028 w 432434"/>
            </a:gdLst>
            <a:ahLst/>
            <a:cxnLst>
              <a:cxn ang="0">
                <a:pos x="T0" y="0"/>
              </a:cxn>
              <a:cxn ang="0">
                <a:pos x="T1" y="0"/>
              </a:cxn>
            </a:cxnLst>
            <a:rect l="0" t="0" r="r" b="b"/>
            <a:pathLst>
              <a:path w="432434">
                <a:moveTo>
                  <a:pt x="0" y="0"/>
                </a:moveTo>
                <a:lnTo>
                  <a:pt x="432028" y="0"/>
                </a:lnTo>
              </a:path>
            </a:pathLst>
          </a:custGeom>
          <a:noFill/>
          <a:ln w="12700">
            <a:solidFill>
              <a:srgbClr val="BFD22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 spc="0" baseline="0">
              <a:latin typeface="Century Gothic" pitchFamily="34" charset="0"/>
            </a:endParaRPr>
          </a:p>
        </p:txBody>
      </p:sp>
      <p:sp>
        <p:nvSpPr>
          <p:cNvPr id="37" name="object 36"/>
          <p:cNvSpPr>
            <a:spLocks/>
          </p:cNvSpPr>
          <p:nvPr userDrawn="1"/>
        </p:nvSpPr>
        <p:spPr bwMode="auto">
          <a:xfrm>
            <a:off x="7713663" y="5645150"/>
            <a:ext cx="457200" cy="0"/>
          </a:xfrm>
          <a:custGeom>
            <a:avLst/>
            <a:gdLst>
              <a:gd name="T0" fmla="*/ 0 w 457834"/>
              <a:gd name="T1" fmla="*/ 457301 w 457834"/>
            </a:gdLst>
            <a:ahLst/>
            <a:cxnLst>
              <a:cxn ang="0">
                <a:pos x="T0" y="0"/>
              </a:cxn>
              <a:cxn ang="0">
                <a:pos x="T1" y="0"/>
              </a:cxn>
            </a:cxnLst>
            <a:rect l="0" t="0" r="r" b="b"/>
            <a:pathLst>
              <a:path w="457834">
                <a:moveTo>
                  <a:pt x="0" y="0"/>
                </a:moveTo>
                <a:lnTo>
                  <a:pt x="457301" y="0"/>
                </a:lnTo>
              </a:path>
            </a:pathLst>
          </a:custGeom>
          <a:noFill/>
          <a:ln w="12700">
            <a:solidFill>
              <a:srgbClr val="BFD22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 spc="0" baseline="0">
              <a:latin typeface="Century Gothic" pitchFamily="34" charset="0"/>
            </a:endParaRPr>
          </a:p>
        </p:txBody>
      </p:sp>
      <p:sp>
        <p:nvSpPr>
          <p:cNvPr id="38" name="object 37"/>
          <p:cNvSpPr>
            <a:spLocks/>
          </p:cNvSpPr>
          <p:nvPr userDrawn="1"/>
        </p:nvSpPr>
        <p:spPr bwMode="auto">
          <a:xfrm>
            <a:off x="6635750" y="5645150"/>
            <a:ext cx="444500" cy="0"/>
          </a:xfrm>
          <a:custGeom>
            <a:avLst/>
            <a:gdLst>
              <a:gd name="T0" fmla="*/ 0 w 444500"/>
              <a:gd name="T1" fmla="*/ 444398 w 444500"/>
            </a:gdLst>
            <a:ahLst/>
            <a:cxnLst>
              <a:cxn ang="0">
                <a:pos x="T0" y="0"/>
              </a:cxn>
              <a:cxn ang="0">
                <a:pos x="T1" y="0"/>
              </a:cxn>
            </a:cxnLst>
            <a:rect l="0" t="0" r="r" b="b"/>
            <a:pathLst>
              <a:path w="444500">
                <a:moveTo>
                  <a:pt x="0" y="0"/>
                </a:moveTo>
                <a:lnTo>
                  <a:pt x="444398" y="0"/>
                </a:lnTo>
              </a:path>
            </a:pathLst>
          </a:custGeom>
          <a:noFill/>
          <a:ln w="12700">
            <a:solidFill>
              <a:srgbClr val="BFD22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 spc="0" baseline="0">
              <a:latin typeface="Century Gothic" pitchFamily="34" charset="0"/>
            </a:endParaRPr>
          </a:p>
        </p:txBody>
      </p:sp>
      <p:sp>
        <p:nvSpPr>
          <p:cNvPr id="39" name="object 38"/>
          <p:cNvSpPr>
            <a:spLocks/>
          </p:cNvSpPr>
          <p:nvPr userDrawn="1"/>
        </p:nvSpPr>
        <p:spPr bwMode="auto">
          <a:xfrm>
            <a:off x="5813425" y="5645150"/>
            <a:ext cx="188913" cy="0"/>
          </a:xfrm>
          <a:custGeom>
            <a:avLst/>
            <a:gdLst>
              <a:gd name="T0" fmla="*/ 0 w 189229"/>
              <a:gd name="T1" fmla="*/ 189118 w 189229"/>
            </a:gdLst>
            <a:ahLst/>
            <a:cxnLst>
              <a:cxn ang="0">
                <a:pos x="T0" y="0"/>
              </a:cxn>
              <a:cxn ang="0">
                <a:pos x="T1" y="0"/>
              </a:cxn>
            </a:cxnLst>
            <a:rect l="0" t="0" r="r" b="b"/>
            <a:pathLst>
              <a:path w="189229">
                <a:moveTo>
                  <a:pt x="0" y="0"/>
                </a:moveTo>
                <a:lnTo>
                  <a:pt x="189118" y="0"/>
                </a:lnTo>
              </a:path>
            </a:pathLst>
          </a:custGeom>
          <a:noFill/>
          <a:ln w="12700">
            <a:solidFill>
              <a:srgbClr val="BFD22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 spc="0" baseline="0">
              <a:latin typeface="Century Gothic" pitchFamily="34" charset="0"/>
            </a:endParaRPr>
          </a:p>
        </p:txBody>
      </p:sp>
      <p:sp>
        <p:nvSpPr>
          <p:cNvPr id="40" name="object 39"/>
          <p:cNvSpPr>
            <a:spLocks/>
          </p:cNvSpPr>
          <p:nvPr userDrawn="1"/>
        </p:nvSpPr>
        <p:spPr bwMode="auto">
          <a:xfrm>
            <a:off x="5813425" y="5997575"/>
            <a:ext cx="7442200" cy="0"/>
          </a:xfrm>
          <a:custGeom>
            <a:avLst/>
            <a:gdLst>
              <a:gd name="T0" fmla="*/ 0 w 7442200"/>
              <a:gd name="T1" fmla="*/ 7442149 w 7442200"/>
            </a:gdLst>
            <a:ahLst/>
            <a:cxnLst>
              <a:cxn ang="0">
                <a:pos x="T0" y="0"/>
              </a:cxn>
              <a:cxn ang="0">
                <a:pos x="T1" y="0"/>
              </a:cxn>
            </a:cxnLst>
            <a:rect l="0" t="0" r="r" b="b"/>
            <a:pathLst>
              <a:path w="7442200">
                <a:moveTo>
                  <a:pt x="0" y="0"/>
                </a:moveTo>
                <a:lnTo>
                  <a:pt x="7442149" y="0"/>
                </a:lnTo>
              </a:path>
            </a:pathLst>
          </a:custGeom>
          <a:noFill/>
          <a:ln w="12700">
            <a:solidFill>
              <a:srgbClr val="BFD22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 spc="0" baseline="0">
              <a:latin typeface="Century Gothic" pitchFamily="34" charset="0"/>
            </a:endParaRPr>
          </a:p>
        </p:txBody>
      </p:sp>
      <p:sp>
        <p:nvSpPr>
          <p:cNvPr id="41" name="object 40"/>
          <p:cNvSpPr>
            <a:spLocks/>
          </p:cNvSpPr>
          <p:nvPr userDrawn="1"/>
        </p:nvSpPr>
        <p:spPr bwMode="auto">
          <a:xfrm>
            <a:off x="6002338" y="5245100"/>
            <a:ext cx="317500" cy="752475"/>
          </a:xfrm>
          <a:custGeom>
            <a:avLst/>
            <a:gdLst>
              <a:gd name="T0" fmla="*/ 316687 w 316864"/>
              <a:gd name="T1" fmla="*/ 752779 h 753110"/>
              <a:gd name="T2" fmla="*/ 0 w 316864"/>
              <a:gd name="T3" fmla="*/ 752779 h 753110"/>
              <a:gd name="T4" fmla="*/ 0 w 316864"/>
              <a:gd name="T5" fmla="*/ 0 h 753110"/>
              <a:gd name="T6" fmla="*/ 316687 w 316864"/>
              <a:gd name="T7" fmla="*/ 0 h 753110"/>
              <a:gd name="T8" fmla="*/ 316687 w 316864"/>
              <a:gd name="T9" fmla="*/ 752779 h 7531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16864" h="753110">
                <a:moveTo>
                  <a:pt x="316687" y="752779"/>
                </a:moveTo>
                <a:lnTo>
                  <a:pt x="0" y="752779"/>
                </a:lnTo>
                <a:lnTo>
                  <a:pt x="0" y="0"/>
                </a:lnTo>
                <a:lnTo>
                  <a:pt x="316687" y="0"/>
                </a:lnTo>
                <a:lnTo>
                  <a:pt x="316687" y="752779"/>
                </a:lnTo>
                <a:close/>
              </a:path>
            </a:pathLst>
          </a:custGeom>
          <a:solidFill>
            <a:srgbClr val="00AAC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 spc="0" baseline="0">
              <a:latin typeface="Century Gothic" pitchFamily="34" charset="0"/>
            </a:endParaRPr>
          </a:p>
        </p:txBody>
      </p:sp>
      <p:sp>
        <p:nvSpPr>
          <p:cNvPr id="42" name="object 41"/>
          <p:cNvSpPr>
            <a:spLocks/>
          </p:cNvSpPr>
          <p:nvPr userDrawn="1"/>
        </p:nvSpPr>
        <p:spPr bwMode="auto">
          <a:xfrm>
            <a:off x="6318250" y="4595813"/>
            <a:ext cx="317500" cy="1401762"/>
          </a:xfrm>
          <a:custGeom>
            <a:avLst/>
            <a:gdLst>
              <a:gd name="T0" fmla="*/ 316699 w 316865"/>
              <a:gd name="T1" fmla="*/ 1402118 h 1402714"/>
              <a:gd name="T2" fmla="*/ 0 w 316865"/>
              <a:gd name="T3" fmla="*/ 1402118 h 1402714"/>
              <a:gd name="T4" fmla="*/ 0 w 316865"/>
              <a:gd name="T5" fmla="*/ 0 h 1402714"/>
              <a:gd name="T6" fmla="*/ 316699 w 316865"/>
              <a:gd name="T7" fmla="*/ 0 h 1402714"/>
              <a:gd name="T8" fmla="*/ 316699 w 316865"/>
              <a:gd name="T9" fmla="*/ 1402118 h 14027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16865" h="1402714">
                <a:moveTo>
                  <a:pt x="316699" y="1402118"/>
                </a:moveTo>
                <a:lnTo>
                  <a:pt x="0" y="1402118"/>
                </a:lnTo>
                <a:lnTo>
                  <a:pt x="0" y="0"/>
                </a:lnTo>
                <a:lnTo>
                  <a:pt x="316699" y="0"/>
                </a:lnTo>
                <a:lnTo>
                  <a:pt x="316699" y="1402118"/>
                </a:lnTo>
                <a:close/>
              </a:path>
            </a:pathLst>
          </a:custGeom>
          <a:solidFill>
            <a:srgbClr val="0F416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 spc="0" baseline="0">
              <a:latin typeface="Century Gothic" pitchFamily="34" charset="0"/>
            </a:endParaRPr>
          </a:p>
        </p:txBody>
      </p:sp>
      <p:sp>
        <p:nvSpPr>
          <p:cNvPr id="43" name="object 42"/>
          <p:cNvSpPr>
            <a:spLocks/>
          </p:cNvSpPr>
          <p:nvPr userDrawn="1"/>
        </p:nvSpPr>
        <p:spPr bwMode="auto">
          <a:xfrm>
            <a:off x="7080250" y="5294313"/>
            <a:ext cx="315913" cy="703262"/>
          </a:xfrm>
          <a:custGeom>
            <a:avLst/>
            <a:gdLst>
              <a:gd name="T0" fmla="*/ 316699 w 316865"/>
              <a:gd name="T1" fmla="*/ 702665 h 702945"/>
              <a:gd name="T2" fmla="*/ 0 w 316865"/>
              <a:gd name="T3" fmla="*/ 702665 h 702945"/>
              <a:gd name="T4" fmla="*/ 0 w 316865"/>
              <a:gd name="T5" fmla="*/ 0 h 702945"/>
              <a:gd name="T6" fmla="*/ 316699 w 316865"/>
              <a:gd name="T7" fmla="*/ 0 h 702945"/>
              <a:gd name="T8" fmla="*/ 316699 w 316865"/>
              <a:gd name="T9" fmla="*/ 702665 h 7029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16865" h="702945">
                <a:moveTo>
                  <a:pt x="316699" y="702665"/>
                </a:moveTo>
                <a:lnTo>
                  <a:pt x="0" y="702665"/>
                </a:lnTo>
                <a:lnTo>
                  <a:pt x="0" y="0"/>
                </a:lnTo>
                <a:lnTo>
                  <a:pt x="316699" y="0"/>
                </a:lnTo>
                <a:lnTo>
                  <a:pt x="316699" y="702665"/>
                </a:lnTo>
                <a:close/>
              </a:path>
            </a:pathLst>
          </a:custGeom>
          <a:solidFill>
            <a:srgbClr val="00AAC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 spc="0" baseline="0">
              <a:latin typeface="Century Gothic" pitchFamily="34" charset="0"/>
            </a:endParaRPr>
          </a:p>
        </p:txBody>
      </p:sp>
      <p:sp>
        <p:nvSpPr>
          <p:cNvPr id="44" name="object 43"/>
          <p:cNvSpPr>
            <a:spLocks/>
          </p:cNvSpPr>
          <p:nvPr userDrawn="1"/>
        </p:nvSpPr>
        <p:spPr bwMode="auto">
          <a:xfrm>
            <a:off x="7396163" y="4689475"/>
            <a:ext cx="317500" cy="1308100"/>
          </a:xfrm>
          <a:custGeom>
            <a:avLst/>
            <a:gdLst>
              <a:gd name="T0" fmla="*/ 316687 w 316865"/>
              <a:gd name="T1" fmla="*/ 1308773 h 1309370"/>
              <a:gd name="T2" fmla="*/ 0 w 316865"/>
              <a:gd name="T3" fmla="*/ 1308773 h 1309370"/>
              <a:gd name="T4" fmla="*/ 0 w 316865"/>
              <a:gd name="T5" fmla="*/ 0 h 1309370"/>
              <a:gd name="T6" fmla="*/ 316687 w 316865"/>
              <a:gd name="T7" fmla="*/ 0 h 1309370"/>
              <a:gd name="T8" fmla="*/ 316687 w 316865"/>
              <a:gd name="T9" fmla="*/ 1308773 h 13093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16865" h="1309370">
                <a:moveTo>
                  <a:pt x="316687" y="1308773"/>
                </a:moveTo>
                <a:lnTo>
                  <a:pt x="0" y="1308773"/>
                </a:lnTo>
                <a:lnTo>
                  <a:pt x="0" y="0"/>
                </a:lnTo>
                <a:lnTo>
                  <a:pt x="316687" y="0"/>
                </a:lnTo>
                <a:lnTo>
                  <a:pt x="316687" y="1308773"/>
                </a:lnTo>
                <a:close/>
              </a:path>
            </a:pathLst>
          </a:custGeom>
          <a:solidFill>
            <a:srgbClr val="0F416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 spc="0" baseline="0">
              <a:latin typeface="Century Gothic" pitchFamily="34" charset="0"/>
            </a:endParaRPr>
          </a:p>
        </p:txBody>
      </p:sp>
      <p:sp>
        <p:nvSpPr>
          <p:cNvPr id="45" name="object 44"/>
          <p:cNvSpPr>
            <a:spLocks/>
          </p:cNvSpPr>
          <p:nvPr userDrawn="1"/>
        </p:nvSpPr>
        <p:spPr bwMode="auto">
          <a:xfrm>
            <a:off x="8170863" y="5173663"/>
            <a:ext cx="317500" cy="823912"/>
          </a:xfrm>
          <a:custGeom>
            <a:avLst/>
            <a:gdLst>
              <a:gd name="T0" fmla="*/ 316699 w 316865"/>
              <a:gd name="T1" fmla="*/ 823925 h 824229"/>
              <a:gd name="T2" fmla="*/ 0 w 316865"/>
              <a:gd name="T3" fmla="*/ 823925 h 824229"/>
              <a:gd name="T4" fmla="*/ 0 w 316865"/>
              <a:gd name="T5" fmla="*/ 0 h 824229"/>
              <a:gd name="T6" fmla="*/ 316699 w 316865"/>
              <a:gd name="T7" fmla="*/ 0 h 824229"/>
              <a:gd name="T8" fmla="*/ 316699 w 316865"/>
              <a:gd name="T9" fmla="*/ 823925 h 8242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16865" h="824229">
                <a:moveTo>
                  <a:pt x="316699" y="823925"/>
                </a:moveTo>
                <a:lnTo>
                  <a:pt x="0" y="823925"/>
                </a:lnTo>
                <a:lnTo>
                  <a:pt x="0" y="0"/>
                </a:lnTo>
                <a:lnTo>
                  <a:pt x="316699" y="0"/>
                </a:lnTo>
                <a:lnTo>
                  <a:pt x="316699" y="823925"/>
                </a:lnTo>
                <a:close/>
              </a:path>
            </a:pathLst>
          </a:custGeom>
          <a:solidFill>
            <a:srgbClr val="00AAC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 spc="0" baseline="0">
              <a:latin typeface="Century Gothic" pitchFamily="34" charset="0"/>
            </a:endParaRPr>
          </a:p>
        </p:txBody>
      </p:sp>
      <p:sp>
        <p:nvSpPr>
          <p:cNvPr id="46" name="object 45"/>
          <p:cNvSpPr>
            <a:spLocks/>
          </p:cNvSpPr>
          <p:nvPr userDrawn="1"/>
        </p:nvSpPr>
        <p:spPr bwMode="auto">
          <a:xfrm>
            <a:off x="8486775" y="4462463"/>
            <a:ext cx="317500" cy="1535112"/>
          </a:xfrm>
          <a:custGeom>
            <a:avLst/>
            <a:gdLst>
              <a:gd name="T0" fmla="*/ 316687 w 316865"/>
              <a:gd name="T1" fmla="*/ 1534629 h 1534795"/>
              <a:gd name="T2" fmla="*/ 0 w 316865"/>
              <a:gd name="T3" fmla="*/ 1534629 h 1534795"/>
              <a:gd name="T4" fmla="*/ 0 w 316865"/>
              <a:gd name="T5" fmla="*/ 0 h 1534795"/>
              <a:gd name="T6" fmla="*/ 316687 w 316865"/>
              <a:gd name="T7" fmla="*/ 0 h 1534795"/>
              <a:gd name="T8" fmla="*/ 316687 w 316865"/>
              <a:gd name="T9" fmla="*/ 1534629 h 15347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16865" h="1534795">
                <a:moveTo>
                  <a:pt x="316687" y="1534629"/>
                </a:moveTo>
                <a:lnTo>
                  <a:pt x="0" y="1534629"/>
                </a:lnTo>
                <a:lnTo>
                  <a:pt x="0" y="0"/>
                </a:lnTo>
                <a:lnTo>
                  <a:pt x="316687" y="0"/>
                </a:lnTo>
                <a:lnTo>
                  <a:pt x="316687" y="1534629"/>
                </a:lnTo>
                <a:close/>
              </a:path>
            </a:pathLst>
          </a:custGeom>
          <a:solidFill>
            <a:srgbClr val="0F416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 spc="0" baseline="0">
              <a:latin typeface="Century Gothic" pitchFamily="34" charset="0"/>
            </a:endParaRPr>
          </a:p>
        </p:txBody>
      </p:sp>
      <p:sp>
        <p:nvSpPr>
          <p:cNvPr id="47" name="object 46"/>
          <p:cNvSpPr>
            <a:spLocks/>
          </p:cNvSpPr>
          <p:nvPr userDrawn="1"/>
        </p:nvSpPr>
        <p:spPr bwMode="auto">
          <a:xfrm>
            <a:off x="9236075" y="4992688"/>
            <a:ext cx="317500" cy="1004887"/>
          </a:xfrm>
          <a:custGeom>
            <a:avLst/>
            <a:gdLst>
              <a:gd name="T0" fmla="*/ 316687 w 316865"/>
              <a:gd name="T1" fmla="*/ 1004544 h 1004570"/>
              <a:gd name="T2" fmla="*/ 0 w 316865"/>
              <a:gd name="T3" fmla="*/ 1004544 h 1004570"/>
              <a:gd name="T4" fmla="*/ 0 w 316865"/>
              <a:gd name="T5" fmla="*/ 0 h 1004570"/>
              <a:gd name="T6" fmla="*/ 316687 w 316865"/>
              <a:gd name="T7" fmla="*/ 0 h 1004570"/>
              <a:gd name="T8" fmla="*/ 316687 w 316865"/>
              <a:gd name="T9" fmla="*/ 1004544 h 10045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16865" h="1004570">
                <a:moveTo>
                  <a:pt x="316687" y="1004544"/>
                </a:moveTo>
                <a:lnTo>
                  <a:pt x="0" y="1004544"/>
                </a:lnTo>
                <a:lnTo>
                  <a:pt x="0" y="0"/>
                </a:lnTo>
                <a:lnTo>
                  <a:pt x="316687" y="0"/>
                </a:lnTo>
                <a:lnTo>
                  <a:pt x="316687" y="1004544"/>
                </a:lnTo>
                <a:close/>
              </a:path>
            </a:pathLst>
          </a:custGeom>
          <a:solidFill>
            <a:srgbClr val="00AAC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 spc="0" baseline="0">
              <a:latin typeface="Century Gothic" pitchFamily="34" charset="0"/>
            </a:endParaRPr>
          </a:p>
        </p:txBody>
      </p:sp>
      <p:sp>
        <p:nvSpPr>
          <p:cNvPr id="48" name="object 47"/>
          <p:cNvSpPr>
            <a:spLocks/>
          </p:cNvSpPr>
          <p:nvPr userDrawn="1"/>
        </p:nvSpPr>
        <p:spPr bwMode="auto">
          <a:xfrm>
            <a:off x="9553575" y="4125913"/>
            <a:ext cx="315913" cy="1871662"/>
          </a:xfrm>
          <a:custGeom>
            <a:avLst/>
            <a:gdLst>
              <a:gd name="T0" fmla="*/ 316699 w 316865"/>
              <a:gd name="T1" fmla="*/ 1871027 h 1871345"/>
              <a:gd name="T2" fmla="*/ 0 w 316865"/>
              <a:gd name="T3" fmla="*/ 1871027 h 1871345"/>
              <a:gd name="T4" fmla="*/ 0 w 316865"/>
              <a:gd name="T5" fmla="*/ 0 h 1871345"/>
              <a:gd name="T6" fmla="*/ 316699 w 316865"/>
              <a:gd name="T7" fmla="*/ 0 h 1871345"/>
              <a:gd name="T8" fmla="*/ 316699 w 316865"/>
              <a:gd name="T9" fmla="*/ 1871027 h 18713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16865" h="1871345">
                <a:moveTo>
                  <a:pt x="316699" y="1871027"/>
                </a:moveTo>
                <a:lnTo>
                  <a:pt x="0" y="1871027"/>
                </a:lnTo>
                <a:lnTo>
                  <a:pt x="0" y="0"/>
                </a:lnTo>
                <a:lnTo>
                  <a:pt x="316699" y="0"/>
                </a:lnTo>
                <a:lnTo>
                  <a:pt x="316699" y="1871027"/>
                </a:lnTo>
                <a:close/>
              </a:path>
            </a:pathLst>
          </a:custGeom>
          <a:solidFill>
            <a:srgbClr val="0F416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 spc="0" baseline="0">
              <a:latin typeface="Century Gothic" pitchFamily="34" charset="0"/>
            </a:endParaRPr>
          </a:p>
        </p:txBody>
      </p:sp>
      <p:sp>
        <p:nvSpPr>
          <p:cNvPr id="49" name="object 48"/>
          <p:cNvSpPr>
            <a:spLocks/>
          </p:cNvSpPr>
          <p:nvPr userDrawn="1"/>
        </p:nvSpPr>
        <p:spPr bwMode="auto">
          <a:xfrm>
            <a:off x="10304463" y="4941888"/>
            <a:ext cx="317500" cy="1055687"/>
          </a:xfrm>
          <a:custGeom>
            <a:avLst/>
            <a:gdLst>
              <a:gd name="T0" fmla="*/ 316699 w 316865"/>
              <a:gd name="T1" fmla="*/ 1055827 h 1056004"/>
              <a:gd name="T2" fmla="*/ 0 w 316865"/>
              <a:gd name="T3" fmla="*/ 1055827 h 1056004"/>
              <a:gd name="T4" fmla="*/ 0 w 316865"/>
              <a:gd name="T5" fmla="*/ 0 h 1056004"/>
              <a:gd name="T6" fmla="*/ 316699 w 316865"/>
              <a:gd name="T7" fmla="*/ 0 h 1056004"/>
              <a:gd name="T8" fmla="*/ 316699 w 316865"/>
              <a:gd name="T9" fmla="*/ 1055827 h 10560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16865" h="1056004">
                <a:moveTo>
                  <a:pt x="316699" y="1055827"/>
                </a:moveTo>
                <a:lnTo>
                  <a:pt x="0" y="1055827"/>
                </a:lnTo>
                <a:lnTo>
                  <a:pt x="0" y="0"/>
                </a:lnTo>
                <a:lnTo>
                  <a:pt x="316699" y="0"/>
                </a:lnTo>
                <a:lnTo>
                  <a:pt x="316699" y="1055827"/>
                </a:lnTo>
                <a:close/>
              </a:path>
            </a:pathLst>
          </a:custGeom>
          <a:solidFill>
            <a:srgbClr val="00AAC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 spc="0" baseline="0">
              <a:latin typeface="Century Gothic" pitchFamily="34" charset="0"/>
            </a:endParaRPr>
          </a:p>
        </p:txBody>
      </p:sp>
      <p:sp>
        <p:nvSpPr>
          <p:cNvPr id="50" name="object 49"/>
          <p:cNvSpPr>
            <a:spLocks/>
          </p:cNvSpPr>
          <p:nvPr userDrawn="1"/>
        </p:nvSpPr>
        <p:spPr bwMode="auto">
          <a:xfrm>
            <a:off x="10621963" y="4030663"/>
            <a:ext cx="317500" cy="1966912"/>
          </a:xfrm>
          <a:custGeom>
            <a:avLst/>
            <a:gdLst>
              <a:gd name="T0" fmla="*/ 316687 w 316865"/>
              <a:gd name="T1" fmla="*/ 1966556 h 1966595"/>
              <a:gd name="T2" fmla="*/ 0 w 316865"/>
              <a:gd name="T3" fmla="*/ 1966556 h 1966595"/>
              <a:gd name="T4" fmla="*/ 0 w 316865"/>
              <a:gd name="T5" fmla="*/ 0 h 1966595"/>
              <a:gd name="T6" fmla="*/ 316687 w 316865"/>
              <a:gd name="T7" fmla="*/ 0 h 1966595"/>
              <a:gd name="T8" fmla="*/ 316687 w 316865"/>
              <a:gd name="T9" fmla="*/ 1966556 h 19665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16865" h="1966595">
                <a:moveTo>
                  <a:pt x="316687" y="1966556"/>
                </a:moveTo>
                <a:lnTo>
                  <a:pt x="0" y="1966556"/>
                </a:lnTo>
                <a:lnTo>
                  <a:pt x="0" y="0"/>
                </a:lnTo>
                <a:lnTo>
                  <a:pt x="316687" y="0"/>
                </a:lnTo>
                <a:lnTo>
                  <a:pt x="316687" y="1966556"/>
                </a:lnTo>
                <a:close/>
              </a:path>
            </a:pathLst>
          </a:custGeom>
          <a:solidFill>
            <a:srgbClr val="0F416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 spc="0" baseline="0">
              <a:latin typeface="Century Gothic" pitchFamily="34" charset="0"/>
            </a:endParaRPr>
          </a:p>
        </p:txBody>
      </p:sp>
      <p:sp>
        <p:nvSpPr>
          <p:cNvPr id="51" name="object 50"/>
          <p:cNvSpPr>
            <a:spLocks/>
          </p:cNvSpPr>
          <p:nvPr userDrawn="1"/>
        </p:nvSpPr>
        <p:spPr bwMode="auto">
          <a:xfrm>
            <a:off x="11379200" y="5148263"/>
            <a:ext cx="317500" cy="849312"/>
          </a:xfrm>
          <a:custGeom>
            <a:avLst/>
            <a:gdLst>
              <a:gd name="T0" fmla="*/ 316699 w 316865"/>
              <a:gd name="T1" fmla="*/ 849083 h 849629"/>
              <a:gd name="T2" fmla="*/ 0 w 316865"/>
              <a:gd name="T3" fmla="*/ 849083 h 849629"/>
              <a:gd name="T4" fmla="*/ 0 w 316865"/>
              <a:gd name="T5" fmla="*/ 0 h 849629"/>
              <a:gd name="T6" fmla="*/ 316699 w 316865"/>
              <a:gd name="T7" fmla="*/ 0 h 849629"/>
              <a:gd name="T8" fmla="*/ 316699 w 316865"/>
              <a:gd name="T9" fmla="*/ 849083 h 8496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16865" h="849629">
                <a:moveTo>
                  <a:pt x="316699" y="849083"/>
                </a:moveTo>
                <a:lnTo>
                  <a:pt x="0" y="849083"/>
                </a:lnTo>
                <a:lnTo>
                  <a:pt x="0" y="0"/>
                </a:lnTo>
                <a:lnTo>
                  <a:pt x="316699" y="0"/>
                </a:lnTo>
                <a:lnTo>
                  <a:pt x="316699" y="849083"/>
                </a:lnTo>
                <a:close/>
              </a:path>
            </a:pathLst>
          </a:custGeom>
          <a:solidFill>
            <a:srgbClr val="00AAC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 spc="0" baseline="0">
              <a:latin typeface="Century Gothic" pitchFamily="34" charset="0"/>
            </a:endParaRPr>
          </a:p>
        </p:txBody>
      </p:sp>
      <p:sp>
        <p:nvSpPr>
          <p:cNvPr id="52" name="object 51"/>
          <p:cNvSpPr>
            <a:spLocks/>
          </p:cNvSpPr>
          <p:nvPr userDrawn="1"/>
        </p:nvSpPr>
        <p:spPr bwMode="auto">
          <a:xfrm>
            <a:off x="11696700" y="4416425"/>
            <a:ext cx="315913" cy="1581150"/>
          </a:xfrm>
          <a:custGeom>
            <a:avLst/>
            <a:gdLst>
              <a:gd name="T0" fmla="*/ 316687 w 316865"/>
              <a:gd name="T1" fmla="*/ 1581492 h 1581785"/>
              <a:gd name="T2" fmla="*/ 0 w 316865"/>
              <a:gd name="T3" fmla="*/ 1581492 h 1581785"/>
              <a:gd name="T4" fmla="*/ 0 w 316865"/>
              <a:gd name="T5" fmla="*/ 0 h 1581785"/>
              <a:gd name="T6" fmla="*/ 316687 w 316865"/>
              <a:gd name="T7" fmla="*/ 0 h 1581785"/>
              <a:gd name="T8" fmla="*/ 316687 w 316865"/>
              <a:gd name="T9" fmla="*/ 1581492 h 15817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16865" h="1581785">
                <a:moveTo>
                  <a:pt x="316687" y="1581492"/>
                </a:moveTo>
                <a:lnTo>
                  <a:pt x="0" y="1581492"/>
                </a:lnTo>
                <a:lnTo>
                  <a:pt x="0" y="0"/>
                </a:lnTo>
                <a:lnTo>
                  <a:pt x="316687" y="0"/>
                </a:lnTo>
                <a:lnTo>
                  <a:pt x="316687" y="1581492"/>
                </a:lnTo>
                <a:close/>
              </a:path>
            </a:pathLst>
          </a:custGeom>
          <a:solidFill>
            <a:srgbClr val="0F416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 spc="0" baseline="0">
              <a:latin typeface="Century Gothic" pitchFamily="34" charset="0"/>
            </a:endParaRPr>
          </a:p>
        </p:txBody>
      </p:sp>
      <p:sp>
        <p:nvSpPr>
          <p:cNvPr id="53" name="object 52"/>
          <p:cNvSpPr>
            <a:spLocks/>
          </p:cNvSpPr>
          <p:nvPr userDrawn="1"/>
        </p:nvSpPr>
        <p:spPr bwMode="auto">
          <a:xfrm>
            <a:off x="12442825" y="5091113"/>
            <a:ext cx="317500" cy="906462"/>
          </a:xfrm>
          <a:custGeom>
            <a:avLst/>
            <a:gdLst>
              <a:gd name="T0" fmla="*/ 316687 w 316865"/>
              <a:gd name="T1" fmla="*/ 905738 h 906145"/>
              <a:gd name="T2" fmla="*/ 0 w 316865"/>
              <a:gd name="T3" fmla="*/ 905738 h 906145"/>
              <a:gd name="T4" fmla="*/ 0 w 316865"/>
              <a:gd name="T5" fmla="*/ 0 h 906145"/>
              <a:gd name="T6" fmla="*/ 316687 w 316865"/>
              <a:gd name="T7" fmla="*/ 0 h 906145"/>
              <a:gd name="T8" fmla="*/ 316687 w 316865"/>
              <a:gd name="T9" fmla="*/ 905738 h 9061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16865" h="906145">
                <a:moveTo>
                  <a:pt x="316687" y="905738"/>
                </a:moveTo>
                <a:lnTo>
                  <a:pt x="0" y="905738"/>
                </a:lnTo>
                <a:lnTo>
                  <a:pt x="0" y="0"/>
                </a:lnTo>
                <a:lnTo>
                  <a:pt x="316687" y="0"/>
                </a:lnTo>
                <a:lnTo>
                  <a:pt x="316687" y="905738"/>
                </a:lnTo>
                <a:close/>
              </a:path>
            </a:pathLst>
          </a:custGeom>
          <a:solidFill>
            <a:srgbClr val="00AAC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 spc="0" baseline="0">
              <a:latin typeface="Century Gothic" pitchFamily="34" charset="0"/>
            </a:endParaRPr>
          </a:p>
        </p:txBody>
      </p:sp>
      <p:sp>
        <p:nvSpPr>
          <p:cNvPr id="54" name="object 53"/>
          <p:cNvSpPr>
            <a:spLocks/>
          </p:cNvSpPr>
          <p:nvPr userDrawn="1"/>
        </p:nvSpPr>
        <p:spPr bwMode="auto">
          <a:xfrm>
            <a:off x="12760325" y="4310063"/>
            <a:ext cx="315913" cy="1687512"/>
          </a:xfrm>
          <a:custGeom>
            <a:avLst/>
            <a:gdLst>
              <a:gd name="T0" fmla="*/ 316699 w 316865"/>
              <a:gd name="T1" fmla="*/ 1687029 h 1687195"/>
              <a:gd name="T2" fmla="*/ 0 w 316865"/>
              <a:gd name="T3" fmla="*/ 1687029 h 1687195"/>
              <a:gd name="T4" fmla="*/ 0 w 316865"/>
              <a:gd name="T5" fmla="*/ 0 h 1687195"/>
              <a:gd name="T6" fmla="*/ 316699 w 316865"/>
              <a:gd name="T7" fmla="*/ 0 h 1687195"/>
              <a:gd name="T8" fmla="*/ 316699 w 316865"/>
              <a:gd name="T9" fmla="*/ 1687029 h 16871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16865" h="1687195">
                <a:moveTo>
                  <a:pt x="316699" y="1687029"/>
                </a:moveTo>
                <a:lnTo>
                  <a:pt x="0" y="1687029"/>
                </a:lnTo>
                <a:lnTo>
                  <a:pt x="0" y="0"/>
                </a:lnTo>
                <a:lnTo>
                  <a:pt x="316699" y="0"/>
                </a:lnTo>
                <a:lnTo>
                  <a:pt x="316699" y="1687029"/>
                </a:lnTo>
                <a:close/>
              </a:path>
            </a:pathLst>
          </a:custGeom>
          <a:solidFill>
            <a:srgbClr val="0F416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 spc="0" baseline="0">
              <a:latin typeface="Century Gothic" pitchFamily="34" charset="0"/>
            </a:endParaRPr>
          </a:p>
        </p:txBody>
      </p:sp>
      <p:sp>
        <p:nvSpPr>
          <p:cNvPr id="55" name="object 54"/>
          <p:cNvSpPr txBox="1">
            <a:spLocks noChangeArrowheads="1"/>
          </p:cNvSpPr>
          <p:nvPr userDrawn="1"/>
        </p:nvSpPr>
        <p:spPr bwMode="auto">
          <a:xfrm>
            <a:off x="5038725" y="3908425"/>
            <a:ext cx="482600" cy="2155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136525" rIns="0" bIns="0">
            <a:spAutoFit/>
          </a:bodyPr>
          <a:lstStyle>
            <a:lvl1pPr marL="1270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ts val="1075"/>
              </a:spcBef>
            </a:pPr>
            <a:r>
              <a:rPr lang="en-US" sz="1500" b="1" spc="0" baseline="0">
                <a:solidFill>
                  <a:srgbClr val="50C0AF"/>
                </a:solidFill>
                <a:latin typeface="Century Gothic" pitchFamily="34" charset="0"/>
                <a:ea typeface="Mark" pitchFamily="50" charset="0"/>
                <a:cs typeface="Mark" pitchFamily="50" charset="0"/>
              </a:rPr>
              <a:t>0000</a:t>
            </a:r>
            <a:endParaRPr lang="en-US" sz="1500" spc="0" baseline="0">
              <a:latin typeface="Century Gothic" pitchFamily="34" charset="0"/>
              <a:ea typeface="Mark" pitchFamily="50" charset="0"/>
              <a:cs typeface="Mark" pitchFamily="50" charset="0"/>
            </a:endParaRPr>
          </a:p>
          <a:p>
            <a:pPr>
              <a:spcBef>
                <a:spcPts val="975"/>
              </a:spcBef>
            </a:pPr>
            <a:r>
              <a:rPr lang="en-US" sz="1500" b="1" spc="0" baseline="0">
                <a:solidFill>
                  <a:srgbClr val="50C0AF"/>
                </a:solidFill>
                <a:latin typeface="Century Gothic" pitchFamily="34" charset="0"/>
                <a:ea typeface="Mark" pitchFamily="50" charset="0"/>
                <a:cs typeface="Mark" pitchFamily="50" charset="0"/>
              </a:rPr>
              <a:t>0000</a:t>
            </a:r>
            <a:endParaRPr lang="en-US" sz="1500" spc="0" baseline="0">
              <a:latin typeface="Century Gothic" pitchFamily="34" charset="0"/>
              <a:ea typeface="Mark" pitchFamily="50" charset="0"/>
              <a:cs typeface="Mark" pitchFamily="50" charset="0"/>
            </a:endParaRPr>
          </a:p>
          <a:p>
            <a:pPr>
              <a:spcBef>
                <a:spcPts val="975"/>
              </a:spcBef>
            </a:pPr>
            <a:r>
              <a:rPr lang="en-US" sz="1500" b="1" spc="0" baseline="0">
                <a:solidFill>
                  <a:srgbClr val="50C0AF"/>
                </a:solidFill>
                <a:latin typeface="Century Gothic" pitchFamily="34" charset="0"/>
                <a:ea typeface="Mark" pitchFamily="50" charset="0"/>
                <a:cs typeface="Mark" pitchFamily="50" charset="0"/>
              </a:rPr>
              <a:t>0000</a:t>
            </a:r>
            <a:endParaRPr lang="en-US" sz="1500" spc="0" baseline="0">
              <a:latin typeface="Century Gothic" pitchFamily="34" charset="0"/>
              <a:ea typeface="Mark" pitchFamily="50" charset="0"/>
              <a:cs typeface="Mark" pitchFamily="50" charset="0"/>
            </a:endParaRPr>
          </a:p>
          <a:p>
            <a:pPr>
              <a:spcBef>
                <a:spcPts val="988"/>
              </a:spcBef>
            </a:pPr>
            <a:r>
              <a:rPr lang="en-US" sz="1500" b="1" spc="0" baseline="0">
                <a:solidFill>
                  <a:srgbClr val="50C0AF"/>
                </a:solidFill>
                <a:latin typeface="Century Gothic" pitchFamily="34" charset="0"/>
                <a:ea typeface="Mark" pitchFamily="50" charset="0"/>
                <a:cs typeface="Mark" pitchFamily="50" charset="0"/>
              </a:rPr>
              <a:t>0000</a:t>
            </a:r>
            <a:endParaRPr lang="en-US" sz="1500" spc="0" baseline="0">
              <a:latin typeface="Century Gothic" pitchFamily="34" charset="0"/>
              <a:ea typeface="Mark" pitchFamily="50" charset="0"/>
              <a:cs typeface="Mark" pitchFamily="50" charset="0"/>
            </a:endParaRPr>
          </a:p>
          <a:p>
            <a:pPr>
              <a:spcBef>
                <a:spcPts val="975"/>
              </a:spcBef>
            </a:pPr>
            <a:r>
              <a:rPr lang="en-US" sz="1500" b="1" spc="0" baseline="0">
                <a:solidFill>
                  <a:srgbClr val="50C0AF"/>
                </a:solidFill>
                <a:latin typeface="Century Gothic" pitchFamily="34" charset="0"/>
                <a:ea typeface="Mark" pitchFamily="50" charset="0"/>
                <a:cs typeface="Mark" pitchFamily="50" charset="0"/>
              </a:rPr>
              <a:t>0000</a:t>
            </a:r>
            <a:endParaRPr lang="en-US" sz="1500" spc="0" baseline="0">
              <a:latin typeface="Century Gothic" pitchFamily="34" charset="0"/>
              <a:ea typeface="Mark" pitchFamily="50" charset="0"/>
              <a:cs typeface="Mark" pitchFamily="50" charset="0"/>
            </a:endParaRPr>
          </a:p>
          <a:p>
            <a:pPr>
              <a:spcBef>
                <a:spcPts val="1075"/>
              </a:spcBef>
            </a:pPr>
            <a:r>
              <a:rPr lang="en-US" sz="1500" b="1" spc="0" baseline="0">
                <a:solidFill>
                  <a:srgbClr val="50C0AF"/>
                </a:solidFill>
                <a:latin typeface="Century Gothic" pitchFamily="34" charset="0"/>
                <a:ea typeface="Mark" pitchFamily="50" charset="0"/>
                <a:cs typeface="Mark" pitchFamily="50" charset="0"/>
              </a:rPr>
              <a:t>0000</a:t>
            </a:r>
            <a:endParaRPr lang="en-US" sz="1500" spc="0" baseline="0">
              <a:latin typeface="Century Gothic" pitchFamily="34" charset="0"/>
              <a:ea typeface="Mark" pitchFamily="50" charset="0"/>
              <a:cs typeface="Mark" pitchFamily="50" charset="0"/>
            </a:endParaRPr>
          </a:p>
        </p:txBody>
      </p:sp>
      <p:sp>
        <p:nvSpPr>
          <p:cNvPr id="56" name="object 55"/>
          <p:cNvSpPr txBox="1">
            <a:spLocks noChangeArrowheads="1"/>
          </p:cNvSpPr>
          <p:nvPr userDrawn="1"/>
        </p:nvSpPr>
        <p:spPr bwMode="auto">
          <a:xfrm>
            <a:off x="8245475" y="6122988"/>
            <a:ext cx="482600" cy="243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12700" rIns="0" bIns="0">
            <a:spAutoFit/>
          </a:bodyPr>
          <a:lstStyle>
            <a:lvl1pPr marL="1270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ts val="100"/>
              </a:spcBef>
            </a:pPr>
            <a:r>
              <a:rPr lang="en-US" sz="1500" b="1" spc="0" baseline="0">
                <a:solidFill>
                  <a:srgbClr val="50C0AF"/>
                </a:solidFill>
                <a:latin typeface="Century Gothic" pitchFamily="34" charset="0"/>
                <a:ea typeface="Mark" pitchFamily="50" charset="0"/>
                <a:cs typeface="Mark" pitchFamily="50" charset="0"/>
              </a:rPr>
              <a:t>0000</a:t>
            </a:r>
            <a:endParaRPr lang="en-US" sz="1500" spc="0" baseline="0">
              <a:latin typeface="Century Gothic" pitchFamily="34" charset="0"/>
              <a:ea typeface="Mark" pitchFamily="50" charset="0"/>
              <a:cs typeface="Mark" pitchFamily="50" charset="0"/>
            </a:endParaRPr>
          </a:p>
        </p:txBody>
      </p:sp>
      <p:sp>
        <p:nvSpPr>
          <p:cNvPr id="57" name="object 56"/>
          <p:cNvSpPr txBox="1">
            <a:spLocks noChangeArrowheads="1"/>
          </p:cNvSpPr>
          <p:nvPr userDrawn="1"/>
        </p:nvSpPr>
        <p:spPr bwMode="auto">
          <a:xfrm>
            <a:off x="9293225" y="6122988"/>
            <a:ext cx="482600" cy="243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12700" rIns="0" bIns="0">
            <a:spAutoFit/>
          </a:bodyPr>
          <a:lstStyle>
            <a:lvl1pPr marL="1270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ts val="100"/>
              </a:spcBef>
            </a:pPr>
            <a:r>
              <a:rPr lang="en-US" sz="1500" b="1" spc="0" baseline="0">
                <a:solidFill>
                  <a:srgbClr val="50C0AF"/>
                </a:solidFill>
                <a:latin typeface="Century Gothic" pitchFamily="34" charset="0"/>
                <a:ea typeface="Mark" pitchFamily="50" charset="0"/>
                <a:cs typeface="Mark" pitchFamily="50" charset="0"/>
              </a:rPr>
              <a:t>0000</a:t>
            </a:r>
            <a:endParaRPr lang="en-US" sz="1500" spc="0" baseline="0">
              <a:latin typeface="Century Gothic" pitchFamily="34" charset="0"/>
              <a:ea typeface="Mark" pitchFamily="50" charset="0"/>
              <a:cs typeface="Mark" pitchFamily="50" charset="0"/>
            </a:endParaRPr>
          </a:p>
        </p:txBody>
      </p:sp>
      <p:sp>
        <p:nvSpPr>
          <p:cNvPr id="58" name="object 57"/>
          <p:cNvSpPr txBox="1">
            <a:spLocks noChangeArrowheads="1"/>
          </p:cNvSpPr>
          <p:nvPr userDrawn="1"/>
        </p:nvSpPr>
        <p:spPr bwMode="auto">
          <a:xfrm>
            <a:off x="10380663" y="6122988"/>
            <a:ext cx="482600" cy="243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12700" rIns="0" bIns="0">
            <a:spAutoFit/>
          </a:bodyPr>
          <a:lstStyle>
            <a:lvl1pPr marL="1270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ts val="100"/>
              </a:spcBef>
            </a:pPr>
            <a:r>
              <a:rPr lang="en-US" sz="1500" b="1" spc="0" baseline="0">
                <a:solidFill>
                  <a:srgbClr val="50C0AF"/>
                </a:solidFill>
                <a:latin typeface="Century Gothic" pitchFamily="34" charset="0"/>
                <a:ea typeface="Mark" pitchFamily="50" charset="0"/>
                <a:cs typeface="Mark" pitchFamily="50" charset="0"/>
              </a:rPr>
              <a:t>0000</a:t>
            </a:r>
            <a:endParaRPr lang="en-US" sz="1500" spc="0" baseline="0">
              <a:latin typeface="Century Gothic" pitchFamily="34" charset="0"/>
              <a:ea typeface="Mark" pitchFamily="50" charset="0"/>
              <a:cs typeface="Mark" pitchFamily="50" charset="0"/>
            </a:endParaRPr>
          </a:p>
        </p:txBody>
      </p:sp>
      <p:sp>
        <p:nvSpPr>
          <p:cNvPr id="59" name="object 58"/>
          <p:cNvSpPr txBox="1">
            <a:spLocks noChangeArrowheads="1"/>
          </p:cNvSpPr>
          <p:nvPr userDrawn="1"/>
        </p:nvSpPr>
        <p:spPr bwMode="auto">
          <a:xfrm>
            <a:off x="11455400" y="6122988"/>
            <a:ext cx="482600" cy="243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12700" rIns="0" bIns="0">
            <a:spAutoFit/>
          </a:bodyPr>
          <a:lstStyle>
            <a:lvl1pPr marL="1270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ts val="100"/>
              </a:spcBef>
            </a:pPr>
            <a:r>
              <a:rPr lang="en-US" sz="1500" b="1" spc="0" baseline="0">
                <a:solidFill>
                  <a:srgbClr val="50C0AF"/>
                </a:solidFill>
                <a:latin typeface="Century Gothic" pitchFamily="34" charset="0"/>
                <a:ea typeface="Mark" pitchFamily="50" charset="0"/>
                <a:cs typeface="Mark" pitchFamily="50" charset="0"/>
              </a:rPr>
              <a:t>0000</a:t>
            </a:r>
            <a:endParaRPr lang="en-US" sz="1500" spc="0" baseline="0">
              <a:latin typeface="Century Gothic" pitchFamily="34" charset="0"/>
              <a:ea typeface="Mark" pitchFamily="50" charset="0"/>
              <a:cs typeface="Mark" pitchFamily="50" charset="0"/>
            </a:endParaRPr>
          </a:p>
        </p:txBody>
      </p:sp>
      <p:sp>
        <p:nvSpPr>
          <p:cNvPr id="60" name="object 59"/>
          <p:cNvSpPr txBox="1">
            <a:spLocks noChangeArrowheads="1"/>
          </p:cNvSpPr>
          <p:nvPr userDrawn="1"/>
        </p:nvSpPr>
        <p:spPr bwMode="auto">
          <a:xfrm>
            <a:off x="12519025" y="6122988"/>
            <a:ext cx="482600" cy="243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12700" rIns="0" bIns="0">
            <a:spAutoFit/>
          </a:bodyPr>
          <a:lstStyle>
            <a:lvl1pPr marL="1270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ts val="100"/>
              </a:spcBef>
            </a:pPr>
            <a:r>
              <a:rPr lang="en-US" sz="1500" b="1" spc="0" baseline="0">
                <a:solidFill>
                  <a:srgbClr val="50C0AF"/>
                </a:solidFill>
                <a:latin typeface="Century Gothic" pitchFamily="34" charset="0"/>
                <a:ea typeface="Mark" pitchFamily="50" charset="0"/>
                <a:cs typeface="Mark" pitchFamily="50" charset="0"/>
              </a:rPr>
              <a:t>0000</a:t>
            </a:r>
            <a:endParaRPr lang="en-US" sz="1500" spc="0" baseline="0">
              <a:latin typeface="Century Gothic" pitchFamily="34" charset="0"/>
              <a:ea typeface="Mark" pitchFamily="50" charset="0"/>
              <a:cs typeface="Mark" pitchFamily="50" charset="0"/>
            </a:endParaRPr>
          </a:p>
        </p:txBody>
      </p:sp>
      <p:sp>
        <p:nvSpPr>
          <p:cNvPr id="61" name="object 60"/>
          <p:cNvSpPr>
            <a:spLocks/>
          </p:cNvSpPr>
          <p:nvPr userDrawn="1"/>
        </p:nvSpPr>
        <p:spPr bwMode="auto">
          <a:xfrm>
            <a:off x="5053013" y="6797675"/>
            <a:ext cx="139700" cy="139700"/>
          </a:xfrm>
          <a:custGeom>
            <a:avLst/>
            <a:gdLst>
              <a:gd name="T0" fmla="*/ 139191 w 139700"/>
              <a:gd name="T1" fmla="*/ 0 h 139700"/>
              <a:gd name="T2" fmla="*/ 0 w 139700"/>
              <a:gd name="T3" fmla="*/ 0 h 139700"/>
              <a:gd name="T4" fmla="*/ 0 w 139700"/>
              <a:gd name="T5" fmla="*/ 139192 h 139700"/>
              <a:gd name="T6" fmla="*/ 139191 w 139700"/>
              <a:gd name="T7" fmla="*/ 139192 h 139700"/>
              <a:gd name="T8" fmla="*/ 139191 w 139700"/>
              <a:gd name="T9" fmla="*/ 0 h 1397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39700" h="139700">
                <a:moveTo>
                  <a:pt x="139191" y="0"/>
                </a:moveTo>
                <a:lnTo>
                  <a:pt x="0" y="0"/>
                </a:lnTo>
                <a:lnTo>
                  <a:pt x="0" y="139192"/>
                </a:lnTo>
                <a:lnTo>
                  <a:pt x="139191" y="139192"/>
                </a:lnTo>
                <a:lnTo>
                  <a:pt x="139191" y="0"/>
                </a:lnTo>
                <a:close/>
              </a:path>
            </a:pathLst>
          </a:custGeom>
          <a:solidFill>
            <a:srgbClr val="0F416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 spc="0" baseline="0">
              <a:latin typeface="Century Gothic" pitchFamily="34" charset="0"/>
            </a:endParaRPr>
          </a:p>
        </p:txBody>
      </p:sp>
      <p:sp>
        <p:nvSpPr>
          <p:cNvPr id="62" name="object 61"/>
          <p:cNvSpPr>
            <a:spLocks/>
          </p:cNvSpPr>
          <p:nvPr userDrawn="1"/>
        </p:nvSpPr>
        <p:spPr bwMode="auto">
          <a:xfrm>
            <a:off x="5053013" y="6519863"/>
            <a:ext cx="139700" cy="139700"/>
          </a:xfrm>
          <a:custGeom>
            <a:avLst/>
            <a:gdLst>
              <a:gd name="T0" fmla="*/ 139191 w 139700"/>
              <a:gd name="T1" fmla="*/ 0 h 139700"/>
              <a:gd name="T2" fmla="*/ 0 w 139700"/>
              <a:gd name="T3" fmla="*/ 0 h 139700"/>
              <a:gd name="T4" fmla="*/ 0 w 139700"/>
              <a:gd name="T5" fmla="*/ 139191 h 139700"/>
              <a:gd name="T6" fmla="*/ 139191 w 139700"/>
              <a:gd name="T7" fmla="*/ 139191 h 139700"/>
              <a:gd name="T8" fmla="*/ 139191 w 139700"/>
              <a:gd name="T9" fmla="*/ 0 h 1397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39700" h="139700">
                <a:moveTo>
                  <a:pt x="139191" y="0"/>
                </a:moveTo>
                <a:lnTo>
                  <a:pt x="0" y="0"/>
                </a:lnTo>
                <a:lnTo>
                  <a:pt x="0" y="139191"/>
                </a:lnTo>
                <a:lnTo>
                  <a:pt x="139191" y="139191"/>
                </a:lnTo>
                <a:lnTo>
                  <a:pt x="139191" y="0"/>
                </a:lnTo>
                <a:close/>
              </a:path>
            </a:pathLst>
          </a:custGeom>
          <a:solidFill>
            <a:srgbClr val="00AAC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 spc="0" baseline="0">
              <a:latin typeface="Century Gothic" pitchFamily="34" charset="0"/>
            </a:endParaRPr>
          </a:p>
        </p:txBody>
      </p:sp>
      <p:sp>
        <p:nvSpPr>
          <p:cNvPr id="63" name="object 62"/>
          <p:cNvSpPr txBox="1"/>
          <p:nvPr userDrawn="1"/>
        </p:nvSpPr>
        <p:spPr>
          <a:xfrm>
            <a:off x="5319712" y="6122988"/>
            <a:ext cx="7756525" cy="910377"/>
          </a:xfrm>
          <a:prstGeom prst="rect">
            <a:avLst/>
          </a:prstGeom>
        </p:spPr>
        <p:txBody>
          <a:bodyPr wrap="square" lIns="0" tIns="12700" rIns="0" bIns="0">
            <a:spAutoFit/>
          </a:bodyPr>
          <a:lstStyle>
            <a:lvl1pPr marL="769938">
              <a:tabLst>
                <a:tab pos="1847850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tabLst>
                <a:tab pos="1847850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tabLst>
                <a:tab pos="1847850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tabLst>
                <a:tab pos="1847850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tabLst>
                <a:tab pos="1847850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tabLst>
                <a:tab pos="1847850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tabLst>
                <a:tab pos="1847850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tabLst>
                <a:tab pos="1847850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tabLst>
                <a:tab pos="1847850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ts val="100"/>
              </a:spcBef>
            </a:pPr>
            <a:r>
              <a:rPr lang="en-US" sz="1500" b="1" spc="0" baseline="0" dirty="0">
                <a:solidFill>
                  <a:srgbClr val="50C0AF"/>
                </a:solidFill>
                <a:latin typeface="Century Gothic" pitchFamily="34" charset="0"/>
                <a:ea typeface="Mark" pitchFamily="50" charset="0"/>
                <a:cs typeface="Mark" pitchFamily="50" charset="0"/>
              </a:rPr>
              <a:t>0000	0000</a:t>
            </a:r>
            <a:endParaRPr lang="en-US" sz="1500" spc="0" baseline="0" dirty="0">
              <a:latin typeface="Century Gothic" pitchFamily="34" charset="0"/>
              <a:ea typeface="Mark" pitchFamily="50" charset="0"/>
              <a:cs typeface="Mark" pitchFamily="50" charset="0"/>
            </a:endParaRPr>
          </a:p>
          <a:p>
            <a:pPr>
              <a:lnSpc>
                <a:spcPct val="141000"/>
              </a:lnSpc>
              <a:spcBef>
                <a:spcPts val="388"/>
              </a:spcBef>
            </a:pPr>
            <a:r>
              <a:rPr lang="en-US" sz="1300" spc="0" baseline="0" dirty="0" err="1">
                <a:solidFill>
                  <a:srgbClr val="00AAC6"/>
                </a:solidFill>
                <a:latin typeface="Century Gothic" pitchFamily="34" charset="0"/>
                <a:ea typeface="Mark" pitchFamily="50" charset="0"/>
                <a:cs typeface="Mark" pitchFamily="50" charset="0"/>
              </a:rPr>
              <a:t>Aenean</a:t>
            </a:r>
            <a:r>
              <a:rPr lang="en-US" sz="1300" spc="0" baseline="0" dirty="0">
                <a:solidFill>
                  <a:srgbClr val="00AAC6"/>
                </a:solidFill>
                <a:latin typeface="Century Gothic" pitchFamily="34" charset="0"/>
                <a:ea typeface="Mark" pitchFamily="50" charset="0"/>
                <a:cs typeface="Mark" pitchFamily="50" charset="0"/>
              </a:rPr>
              <a:t> </a:t>
            </a:r>
            <a:r>
              <a:rPr lang="en-US" sz="1300" spc="0" baseline="0" dirty="0" err="1">
                <a:solidFill>
                  <a:srgbClr val="00AAC6"/>
                </a:solidFill>
                <a:latin typeface="Century Gothic" pitchFamily="34" charset="0"/>
                <a:ea typeface="Mark" pitchFamily="50" charset="0"/>
                <a:cs typeface="Mark" pitchFamily="50" charset="0"/>
              </a:rPr>
              <a:t>venenatis</a:t>
            </a:r>
            <a:r>
              <a:rPr lang="en-US" sz="1300" spc="0" baseline="0" dirty="0">
                <a:solidFill>
                  <a:srgbClr val="00AAC6"/>
                </a:solidFill>
                <a:latin typeface="Century Gothic" pitchFamily="34" charset="0"/>
                <a:ea typeface="Mark" pitchFamily="50" charset="0"/>
                <a:cs typeface="Mark" pitchFamily="50" charset="0"/>
              </a:rPr>
              <a:t> </a:t>
            </a:r>
            <a:r>
              <a:rPr lang="en-US" sz="1300" spc="0" baseline="0" dirty="0" err="1">
                <a:solidFill>
                  <a:srgbClr val="00AAC6"/>
                </a:solidFill>
                <a:latin typeface="Century Gothic" pitchFamily="34" charset="0"/>
                <a:ea typeface="Mark" pitchFamily="50" charset="0"/>
                <a:cs typeface="Mark" pitchFamily="50" charset="0"/>
              </a:rPr>
              <a:t>felis</a:t>
            </a:r>
            <a:r>
              <a:rPr lang="en-US" sz="1300" spc="0" baseline="0" dirty="0">
                <a:solidFill>
                  <a:srgbClr val="00AAC6"/>
                </a:solidFill>
                <a:latin typeface="Century Gothic" pitchFamily="34" charset="0"/>
                <a:ea typeface="Mark" pitchFamily="50" charset="0"/>
                <a:cs typeface="Mark" pitchFamily="50" charset="0"/>
              </a:rPr>
              <a:t> </a:t>
            </a:r>
            <a:r>
              <a:rPr lang="en-US" sz="1300" spc="0" baseline="0" dirty="0" err="1">
                <a:solidFill>
                  <a:srgbClr val="00AAC6"/>
                </a:solidFill>
                <a:latin typeface="Century Gothic" pitchFamily="34" charset="0"/>
                <a:ea typeface="Mark" pitchFamily="50" charset="0"/>
                <a:cs typeface="Mark" pitchFamily="50" charset="0"/>
              </a:rPr>
              <a:t>arcu</a:t>
            </a:r>
            <a:r>
              <a:rPr lang="en-US" sz="1300" spc="0" baseline="0" dirty="0">
                <a:solidFill>
                  <a:srgbClr val="00AAC6"/>
                </a:solidFill>
                <a:latin typeface="Century Gothic" pitchFamily="34" charset="0"/>
                <a:ea typeface="Mark" pitchFamily="50" charset="0"/>
                <a:cs typeface="Mark" pitchFamily="50" charset="0"/>
              </a:rPr>
              <a:t>.  </a:t>
            </a:r>
            <a:endParaRPr lang="lv-LV" sz="1300" spc="0" baseline="0" dirty="0">
              <a:solidFill>
                <a:srgbClr val="00AAC6"/>
              </a:solidFill>
              <a:latin typeface="Century Gothic" pitchFamily="34" charset="0"/>
              <a:ea typeface="Mark" pitchFamily="50" charset="0"/>
              <a:cs typeface="Mark" pitchFamily="50" charset="0"/>
            </a:endParaRPr>
          </a:p>
          <a:p>
            <a:pPr>
              <a:lnSpc>
                <a:spcPct val="141000"/>
              </a:lnSpc>
              <a:spcBef>
                <a:spcPts val="388"/>
              </a:spcBef>
            </a:pPr>
            <a:r>
              <a:rPr lang="en-US" sz="1300" spc="0" baseline="0" dirty="0" err="1">
                <a:solidFill>
                  <a:srgbClr val="0F416A"/>
                </a:solidFill>
                <a:latin typeface="Century Gothic" pitchFamily="34" charset="0"/>
                <a:ea typeface="Mark" pitchFamily="50" charset="0"/>
                <a:cs typeface="Mark" pitchFamily="50" charset="0"/>
              </a:rPr>
              <a:t>Aenean</a:t>
            </a:r>
            <a:r>
              <a:rPr lang="en-US" sz="1300" spc="0" baseline="0" dirty="0">
                <a:solidFill>
                  <a:srgbClr val="0F416A"/>
                </a:solidFill>
                <a:latin typeface="Century Gothic" pitchFamily="34" charset="0"/>
                <a:ea typeface="Mark" pitchFamily="50" charset="0"/>
                <a:cs typeface="Mark" pitchFamily="50" charset="0"/>
              </a:rPr>
              <a:t> </a:t>
            </a:r>
            <a:r>
              <a:rPr lang="en-US" sz="1300" spc="0" baseline="0" dirty="0" err="1">
                <a:solidFill>
                  <a:srgbClr val="0F416A"/>
                </a:solidFill>
                <a:latin typeface="Century Gothic" pitchFamily="34" charset="0"/>
                <a:ea typeface="Mark" pitchFamily="50" charset="0"/>
                <a:cs typeface="Mark" pitchFamily="50" charset="0"/>
              </a:rPr>
              <a:t>venenatis</a:t>
            </a:r>
            <a:r>
              <a:rPr lang="en-US" sz="1300" spc="0" baseline="0" dirty="0">
                <a:solidFill>
                  <a:srgbClr val="0F416A"/>
                </a:solidFill>
                <a:latin typeface="Century Gothic" pitchFamily="34" charset="0"/>
                <a:ea typeface="Mark" pitchFamily="50" charset="0"/>
                <a:cs typeface="Mark" pitchFamily="50" charset="0"/>
              </a:rPr>
              <a:t> </a:t>
            </a:r>
            <a:r>
              <a:rPr lang="en-US" sz="1300" spc="0" baseline="0" dirty="0" err="1">
                <a:solidFill>
                  <a:srgbClr val="0F416A"/>
                </a:solidFill>
                <a:latin typeface="Century Gothic" pitchFamily="34" charset="0"/>
                <a:ea typeface="Mark" pitchFamily="50" charset="0"/>
                <a:cs typeface="Mark" pitchFamily="50" charset="0"/>
              </a:rPr>
              <a:t>felis</a:t>
            </a:r>
            <a:r>
              <a:rPr lang="en-US" sz="1300" spc="0" baseline="0" dirty="0">
                <a:solidFill>
                  <a:srgbClr val="0F416A"/>
                </a:solidFill>
                <a:latin typeface="Century Gothic" pitchFamily="34" charset="0"/>
                <a:ea typeface="Mark" pitchFamily="50" charset="0"/>
                <a:cs typeface="Mark" pitchFamily="50" charset="0"/>
              </a:rPr>
              <a:t> </a:t>
            </a:r>
            <a:r>
              <a:rPr lang="en-US" sz="1300" spc="0" baseline="0" dirty="0" err="1">
                <a:solidFill>
                  <a:srgbClr val="0F416A"/>
                </a:solidFill>
                <a:latin typeface="Century Gothic" pitchFamily="34" charset="0"/>
                <a:ea typeface="Mark" pitchFamily="50" charset="0"/>
                <a:cs typeface="Mark" pitchFamily="50" charset="0"/>
              </a:rPr>
              <a:t>arcu</a:t>
            </a:r>
            <a:r>
              <a:rPr lang="en-US" sz="1300" spc="0" baseline="0" dirty="0">
                <a:solidFill>
                  <a:srgbClr val="0F416A"/>
                </a:solidFill>
                <a:latin typeface="Century Gothic" pitchFamily="34" charset="0"/>
                <a:ea typeface="Mark" pitchFamily="50" charset="0"/>
                <a:cs typeface="Mark" pitchFamily="50" charset="0"/>
              </a:rPr>
              <a:t>.</a:t>
            </a:r>
            <a:endParaRPr lang="en-US" sz="1300" spc="0" baseline="0" dirty="0">
              <a:latin typeface="Century Gothic" pitchFamily="34" charset="0"/>
              <a:ea typeface="Mark" pitchFamily="50" charset="0"/>
              <a:cs typeface="Mark" pitchFamily="50" charset="0"/>
            </a:endParaRPr>
          </a:p>
        </p:txBody>
      </p:sp>
      <p:sp>
        <p:nvSpPr>
          <p:cNvPr id="64" name="object 3"/>
          <p:cNvSpPr txBox="1"/>
          <p:nvPr userDrawn="1"/>
        </p:nvSpPr>
        <p:spPr>
          <a:xfrm>
            <a:off x="5032375" y="1516063"/>
            <a:ext cx="8223250" cy="406400"/>
          </a:xfrm>
          <a:prstGeom prst="rect">
            <a:avLst/>
          </a:prstGeom>
        </p:spPr>
        <p:txBody>
          <a:bodyPr lIns="0" tIns="12700" rIns="0" bIns="0">
            <a:spAutoFit/>
          </a:bodyPr>
          <a:lstStyle/>
          <a:p>
            <a:pPr marL="12700" algn="ctr" fontAlgn="auto">
              <a:spcBef>
                <a:spcPts val="100"/>
              </a:spcBef>
              <a:spcAft>
                <a:spcPts val="0"/>
              </a:spcAft>
              <a:defRPr/>
            </a:pPr>
            <a:r>
              <a:rPr sz="2500" b="1" spc="0" baseline="0" dirty="0">
                <a:solidFill>
                  <a:srgbClr val="00AAC6"/>
                </a:solidFill>
                <a:latin typeface="Century Gothic" pitchFamily="34" charset="0"/>
                <a:cs typeface="Mark"/>
              </a:rPr>
              <a:t>Mazais virsraksts</a:t>
            </a:r>
            <a:endParaRPr sz="2500" spc="0" baseline="0" dirty="0">
              <a:solidFill>
                <a:srgbClr val="00AAC6"/>
              </a:solidFill>
              <a:latin typeface="Century Gothic" pitchFamily="34" charset="0"/>
              <a:cs typeface="Mark"/>
            </a:endParaRPr>
          </a:p>
        </p:txBody>
      </p:sp>
      <p:sp>
        <p:nvSpPr>
          <p:cNvPr id="65" name="TextBox 44"/>
          <p:cNvSpPr txBox="1">
            <a:spLocks noChangeArrowheads="1"/>
          </p:cNvSpPr>
          <p:nvPr userDrawn="1"/>
        </p:nvSpPr>
        <p:spPr bwMode="auto">
          <a:xfrm>
            <a:off x="5035550" y="654050"/>
            <a:ext cx="8220075" cy="862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lv-LV" sz="5000" b="1" spc="0" baseline="0" dirty="0">
                <a:solidFill>
                  <a:srgbClr val="00AAC6"/>
                </a:solidFill>
                <a:latin typeface="Century Gothic" pitchFamily="34" charset="0"/>
                <a:ea typeface="Mark" pitchFamily="50" charset="0"/>
                <a:cs typeface="Mark" pitchFamily="50" charset="0"/>
              </a:rPr>
              <a:t>LIELAIS VIRSRAKSTS</a:t>
            </a:r>
            <a:endParaRPr lang="en-US" sz="5000" b="1" spc="0" baseline="0" dirty="0">
              <a:solidFill>
                <a:srgbClr val="00AAC6"/>
              </a:solidFill>
              <a:latin typeface="Century Gothic" pitchFamily="34" charset="0"/>
              <a:ea typeface="Mark" pitchFamily="50" charset="0"/>
              <a:cs typeface="Mark" pitchFamily="50" charset="0"/>
            </a:endParaRPr>
          </a:p>
        </p:txBody>
      </p:sp>
      <p:sp>
        <p:nvSpPr>
          <p:cNvPr id="66" name="object 3"/>
          <p:cNvSpPr txBox="1"/>
          <p:nvPr userDrawn="1"/>
        </p:nvSpPr>
        <p:spPr>
          <a:xfrm>
            <a:off x="5032375" y="2170113"/>
            <a:ext cx="8223250" cy="212725"/>
          </a:xfrm>
          <a:prstGeom prst="rect">
            <a:avLst/>
          </a:prstGeom>
        </p:spPr>
        <p:txBody>
          <a:bodyPr lIns="0" tIns="12700" rIns="0" bIns="0">
            <a:spAutoFit/>
          </a:bodyPr>
          <a:lstStyle/>
          <a:p>
            <a:pPr marL="12700" fontAlgn="auto">
              <a:spcBef>
                <a:spcPts val="100"/>
              </a:spcBef>
              <a:spcAft>
                <a:spcPts val="0"/>
              </a:spcAft>
              <a:defRPr/>
            </a:pPr>
            <a:r>
              <a:rPr lang="lv-LV" sz="1300" spc="0" baseline="0" dirty="0">
                <a:solidFill>
                  <a:srgbClr val="00AAC6"/>
                </a:solidFill>
                <a:latin typeface="Century Gothic" pitchFamily="34" charset="0"/>
                <a:cs typeface="Mark"/>
              </a:rPr>
              <a:t>Teksts</a:t>
            </a:r>
            <a:endParaRPr sz="1300" spc="0" baseline="0" dirty="0">
              <a:solidFill>
                <a:srgbClr val="00AAC6"/>
              </a:solidFill>
              <a:latin typeface="Century Gothic" pitchFamily="34" charset="0"/>
              <a:cs typeface="Mark"/>
            </a:endParaRPr>
          </a:p>
        </p:txBody>
      </p:sp>
      <p:sp>
        <p:nvSpPr>
          <p:cNvPr id="67" name="object 3"/>
          <p:cNvSpPr txBox="1"/>
          <p:nvPr userDrawn="1"/>
        </p:nvSpPr>
        <p:spPr>
          <a:xfrm rot="20355368">
            <a:off x="761203" y="3313644"/>
            <a:ext cx="12239720" cy="1490152"/>
          </a:xfrm>
          <a:prstGeom prst="rect">
            <a:avLst/>
          </a:prstGeom>
        </p:spPr>
        <p:txBody>
          <a:bodyPr wrap="square" lIns="0" tIns="12700" rIns="0" bIns="0">
            <a:spAutoFit/>
          </a:bodyPr>
          <a:lstStyle/>
          <a:p>
            <a:pPr marL="12700" fontAlgn="auto">
              <a:spcBef>
                <a:spcPts val="100"/>
              </a:spcBef>
              <a:spcAft>
                <a:spcPts val="0"/>
              </a:spcAft>
              <a:defRPr/>
            </a:pPr>
            <a:r>
              <a:rPr lang="lv-LV" sz="9600" b="1" dirty="0">
                <a:solidFill>
                  <a:srgbClr val="FF0000"/>
                </a:solidFill>
                <a:latin typeface="Century Gothic" pitchFamily="34" charset="0"/>
                <a:cs typeface="Arial" pitchFamily="34" charset="0"/>
              </a:rPr>
              <a:t>PARAUGS!</a:t>
            </a:r>
            <a:r>
              <a:rPr lang="lv-LV" sz="9600" b="1" baseline="0" dirty="0">
                <a:solidFill>
                  <a:srgbClr val="FF0000"/>
                </a:solidFill>
                <a:latin typeface="Century Gothic" pitchFamily="34" charset="0"/>
                <a:cs typeface="Arial" pitchFamily="34" charset="0"/>
              </a:rPr>
              <a:t> NELIETOT!</a:t>
            </a:r>
            <a:endParaRPr sz="9600" b="1" dirty="0">
              <a:solidFill>
                <a:srgbClr val="FF0000"/>
              </a:solidFill>
              <a:latin typeface="Century Gothic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5041798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altais lielais virsraksts 2/2 pa kreisi bilde pa labi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Text Placeholder 76"/>
          <p:cNvSpPr>
            <a:spLocks noGrp="1"/>
          </p:cNvSpPr>
          <p:nvPr>
            <p:ph type="body" sz="quarter" idx="15" hasCustomPrompt="1"/>
          </p:nvPr>
        </p:nvSpPr>
        <p:spPr>
          <a:xfrm>
            <a:off x="7230739" y="2955925"/>
            <a:ext cx="6120681" cy="248370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lang="en-US" sz="1400" kern="1200" spc="0" baseline="0" dirty="0">
                <a:solidFill>
                  <a:srgbClr val="00AAC6"/>
                </a:solidFill>
                <a:latin typeface="Century Gothic" pitchFamily="34" charset="0"/>
                <a:ea typeface="+mn-ea"/>
                <a:cs typeface="Mark"/>
              </a:defRPr>
            </a:lvl1pPr>
          </a:lstStyle>
          <a:p>
            <a:pPr lvl="0"/>
            <a:r>
              <a:rPr lang="lv-LV" dirty="0"/>
              <a:t>Teksts</a:t>
            </a:r>
            <a:endParaRPr lang="en-US" dirty="0"/>
          </a:p>
        </p:txBody>
      </p:sp>
      <p:sp>
        <p:nvSpPr>
          <p:cNvPr id="49" name="Text Placeholder 84"/>
          <p:cNvSpPr>
            <a:spLocks noGrp="1"/>
          </p:cNvSpPr>
          <p:nvPr>
            <p:ph type="body" sz="quarter" idx="17" hasCustomPrompt="1"/>
          </p:nvPr>
        </p:nvSpPr>
        <p:spPr>
          <a:xfrm>
            <a:off x="7230740" y="2300635"/>
            <a:ext cx="6120680" cy="406400"/>
          </a:xfrm>
          <a:prstGeom prst="rect">
            <a:avLst/>
          </a:prstGeom>
        </p:spPr>
        <p:txBody>
          <a:bodyPr anchor="ctr"/>
          <a:lstStyle>
            <a:lvl1pPr marL="0" indent="0" algn="ctr">
              <a:spcBef>
                <a:spcPts val="0"/>
              </a:spcBef>
              <a:buNone/>
              <a:defRPr lang="lv-LV" sz="2500" b="1" kern="1200" spc="0" baseline="0" dirty="0" smtClean="0">
                <a:solidFill>
                  <a:srgbClr val="00AAC6"/>
                </a:solidFill>
                <a:latin typeface="Century Gothic" pitchFamily="34" charset="0"/>
                <a:ea typeface="+mn-ea"/>
                <a:cs typeface="Mark"/>
              </a:defRPr>
            </a:lvl1pPr>
          </a:lstStyle>
          <a:p>
            <a:pPr lvl="0"/>
            <a:r>
              <a:rPr lang="lv-LV" dirty="0"/>
              <a:t>Mazais virsraksts</a:t>
            </a:r>
            <a:endParaRPr lang="en-US" dirty="0"/>
          </a:p>
        </p:txBody>
      </p:sp>
      <p:sp>
        <p:nvSpPr>
          <p:cNvPr id="50" name="Text Placeholder 81"/>
          <p:cNvSpPr>
            <a:spLocks noGrp="1"/>
          </p:cNvSpPr>
          <p:nvPr>
            <p:ph type="body" sz="quarter" idx="16" hasCustomPrompt="1"/>
          </p:nvPr>
        </p:nvSpPr>
        <p:spPr>
          <a:xfrm>
            <a:off x="7230740" y="690290"/>
            <a:ext cx="6120680" cy="79216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lang="lv-LV" sz="5000" b="1" kern="1200" spc="0" baseline="0" dirty="0" smtClean="0">
                <a:solidFill>
                  <a:srgbClr val="00AAC6"/>
                </a:solidFill>
                <a:latin typeface="Century Gothic" pitchFamily="34" charset="0"/>
                <a:ea typeface="Mark" pitchFamily="50" charset="0"/>
                <a:cs typeface="Arial" pitchFamily="34" charset="0"/>
              </a:defRPr>
            </a:lvl1pPr>
          </a:lstStyle>
          <a:p>
            <a:pPr lvl="0"/>
            <a:r>
              <a:rPr lang="lv-LV" dirty="0"/>
              <a:t>LIELAIS VIRSRAKSTS</a:t>
            </a:r>
            <a:endParaRPr lang="en-US" dirty="0"/>
          </a:p>
        </p:txBody>
      </p:sp>
      <p:sp>
        <p:nvSpPr>
          <p:cNvPr id="51" name="Chart Placeholder 2"/>
          <p:cNvSpPr>
            <a:spLocks noGrp="1"/>
          </p:cNvSpPr>
          <p:nvPr>
            <p:ph type="chart" sz="quarter" idx="13" hasCustomPrompt="1"/>
          </p:nvPr>
        </p:nvSpPr>
        <p:spPr>
          <a:xfrm>
            <a:off x="7086724" y="3456717"/>
            <a:ext cx="6435175" cy="407433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pc="0" baseline="0">
                <a:solidFill>
                  <a:schemeClr val="tx1"/>
                </a:solidFill>
              </a:defRPr>
            </a:lvl1pPr>
          </a:lstStyle>
          <a:p>
            <a:r>
              <a:rPr lang="lv-LV" dirty="0"/>
              <a:t>Grafika attēls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18" hasCustomPrompt="1"/>
          </p:nvPr>
        </p:nvSpPr>
        <p:spPr>
          <a:xfrm>
            <a:off x="0" y="0"/>
            <a:ext cx="6867525" cy="7856538"/>
          </a:xfrm>
          <a:prstGeom prst="rect">
            <a:avLst/>
          </a:prstGeo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>
                <a:solidFill>
                  <a:srgbClr val="FF0000"/>
                </a:solidFill>
              </a:defRPr>
            </a:lvl1pPr>
          </a:lstStyle>
          <a:p>
            <a:r>
              <a:rPr lang="lv-LV" dirty="0"/>
              <a:t>Ievietot attēlu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705695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Baltais lielais virsraksts 2/2 pa kreisi bilde pa labi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Text Placeholder 76"/>
          <p:cNvSpPr>
            <a:spLocks noGrp="1"/>
          </p:cNvSpPr>
          <p:nvPr>
            <p:ph type="body" sz="quarter" idx="15" hasCustomPrompt="1"/>
          </p:nvPr>
        </p:nvSpPr>
        <p:spPr>
          <a:xfrm>
            <a:off x="7230739" y="2955925"/>
            <a:ext cx="6120681" cy="248370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lang="en-US" sz="1400" kern="1200" spc="0" baseline="0" dirty="0">
                <a:solidFill>
                  <a:schemeClr val="tx1"/>
                </a:solidFill>
                <a:latin typeface="Century Gothic" pitchFamily="34" charset="0"/>
                <a:ea typeface="+mn-ea"/>
                <a:cs typeface="Mark"/>
              </a:defRPr>
            </a:lvl1pPr>
          </a:lstStyle>
          <a:p>
            <a:pPr lvl="0"/>
            <a:r>
              <a:rPr lang="lv-LV" dirty="0"/>
              <a:t>Teksts</a:t>
            </a:r>
            <a:endParaRPr lang="en-US" dirty="0"/>
          </a:p>
        </p:txBody>
      </p:sp>
      <p:sp>
        <p:nvSpPr>
          <p:cNvPr id="49" name="Text Placeholder 84"/>
          <p:cNvSpPr>
            <a:spLocks noGrp="1"/>
          </p:cNvSpPr>
          <p:nvPr>
            <p:ph type="body" sz="quarter" idx="17" hasCustomPrompt="1"/>
          </p:nvPr>
        </p:nvSpPr>
        <p:spPr>
          <a:xfrm>
            <a:off x="7230740" y="2300635"/>
            <a:ext cx="6120680" cy="406400"/>
          </a:xfrm>
          <a:prstGeom prst="rect">
            <a:avLst/>
          </a:prstGeom>
        </p:spPr>
        <p:txBody>
          <a:bodyPr anchor="ctr"/>
          <a:lstStyle>
            <a:lvl1pPr marL="0" indent="0" algn="ctr">
              <a:spcBef>
                <a:spcPts val="0"/>
              </a:spcBef>
              <a:buNone/>
              <a:defRPr lang="lv-LV" sz="2500" b="1" kern="1200" spc="0" baseline="0" dirty="0" smtClean="0">
                <a:solidFill>
                  <a:schemeClr val="tx1"/>
                </a:solidFill>
                <a:latin typeface="Century Gothic" pitchFamily="34" charset="0"/>
                <a:ea typeface="+mn-ea"/>
                <a:cs typeface="Mark"/>
              </a:defRPr>
            </a:lvl1pPr>
          </a:lstStyle>
          <a:p>
            <a:pPr lvl="0"/>
            <a:r>
              <a:rPr lang="lv-LV" dirty="0"/>
              <a:t>Mazais virsraksts</a:t>
            </a:r>
            <a:endParaRPr lang="en-US" dirty="0"/>
          </a:p>
        </p:txBody>
      </p:sp>
      <p:sp>
        <p:nvSpPr>
          <p:cNvPr id="50" name="Text Placeholder 81"/>
          <p:cNvSpPr>
            <a:spLocks noGrp="1"/>
          </p:cNvSpPr>
          <p:nvPr>
            <p:ph type="body" sz="quarter" idx="16" hasCustomPrompt="1"/>
          </p:nvPr>
        </p:nvSpPr>
        <p:spPr>
          <a:xfrm>
            <a:off x="7230740" y="690290"/>
            <a:ext cx="6120680" cy="79216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lang="lv-LV" sz="5000" b="1" kern="1200" spc="0" baseline="0" dirty="0" smtClean="0">
                <a:solidFill>
                  <a:schemeClr val="tx1"/>
                </a:solidFill>
                <a:latin typeface="Century Gothic" pitchFamily="34" charset="0"/>
                <a:ea typeface="Mark" pitchFamily="50" charset="0"/>
                <a:cs typeface="Arial" pitchFamily="34" charset="0"/>
              </a:defRPr>
            </a:lvl1pPr>
          </a:lstStyle>
          <a:p>
            <a:pPr lvl="0"/>
            <a:r>
              <a:rPr lang="lv-LV" dirty="0"/>
              <a:t>LIELAIS VIRSRAKSTS</a:t>
            </a:r>
            <a:endParaRPr lang="en-US" dirty="0"/>
          </a:p>
        </p:txBody>
      </p:sp>
      <p:sp>
        <p:nvSpPr>
          <p:cNvPr id="51" name="Chart Placeholder 2"/>
          <p:cNvSpPr>
            <a:spLocks noGrp="1"/>
          </p:cNvSpPr>
          <p:nvPr>
            <p:ph type="chart" sz="quarter" idx="13" hasCustomPrompt="1"/>
          </p:nvPr>
        </p:nvSpPr>
        <p:spPr>
          <a:xfrm>
            <a:off x="7086724" y="3456717"/>
            <a:ext cx="6435175" cy="407433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pc="0" baseline="0">
                <a:solidFill>
                  <a:schemeClr val="tx1"/>
                </a:solidFill>
              </a:defRPr>
            </a:lvl1pPr>
          </a:lstStyle>
          <a:p>
            <a:r>
              <a:rPr lang="lv-LV" dirty="0"/>
              <a:t>Grafika attēls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18" hasCustomPrompt="1"/>
          </p:nvPr>
        </p:nvSpPr>
        <p:spPr>
          <a:xfrm>
            <a:off x="0" y="0"/>
            <a:ext cx="6867525" cy="7856538"/>
          </a:xfrm>
          <a:prstGeom prst="rect">
            <a:avLst/>
          </a:prstGeo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>
                <a:solidFill>
                  <a:srgbClr val="FF0000"/>
                </a:solidFill>
              </a:defRPr>
            </a:lvl1pPr>
          </a:lstStyle>
          <a:p>
            <a:r>
              <a:rPr lang="lv-LV" dirty="0"/>
              <a:t>Ievietot attēlu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91322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umši zilais 2/3 bilde pa labi f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193675" y="501650"/>
            <a:ext cx="4191000" cy="1508125"/>
          </a:xfrm>
          <a:prstGeom prst="rect">
            <a:avLst/>
          </a:prstGeom>
        </p:spPr>
        <p:txBody>
          <a:bodyPr/>
          <a:lstStyle>
            <a:lvl1pPr marL="0" indent="0" algn="ctr">
              <a:spcBef>
                <a:spcPts val="0"/>
              </a:spcBef>
              <a:defRPr sz="46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lv-LV" dirty="0"/>
              <a:t>LIELAIS VIRSRAKSTS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173956" y="2230438"/>
            <a:ext cx="4248472" cy="406400"/>
          </a:xfrm>
          <a:prstGeom prst="rect">
            <a:avLst/>
          </a:prstGeom>
        </p:spPr>
        <p:txBody>
          <a:bodyPr/>
          <a:lstStyle>
            <a:lvl1pPr algn="ctr">
              <a:defRPr sz="20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lv-LV" dirty="0"/>
              <a:t>Mazais virsraksts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sz="quarter" idx="12" hasCustomPrompt="1"/>
          </p:nvPr>
        </p:nvSpPr>
        <p:spPr>
          <a:xfrm>
            <a:off x="173956" y="2820988"/>
            <a:ext cx="4248472" cy="293687"/>
          </a:xfrm>
          <a:prstGeom prst="rect">
            <a:avLst/>
          </a:prstGeom>
        </p:spPr>
        <p:txBody>
          <a:bodyPr anchor="ctr"/>
          <a:lstStyle>
            <a:lvl1pPr algn="ctr">
              <a:spcBef>
                <a:spcPts val="0"/>
              </a:spcBef>
              <a:defRPr sz="13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lv-LV" dirty="0"/>
              <a:t>Teksts</a:t>
            </a:r>
            <a:endParaRPr lang="en-US" dirty="0"/>
          </a:p>
        </p:txBody>
      </p:sp>
      <p:sp>
        <p:nvSpPr>
          <p:cNvPr id="8" name="Picture Placeholder 2"/>
          <p:cNvSpPr>
            <a:spLocks noGrp="1" noChangeAspect="1"/>
          </p:cNvSpPr>
          <p:nvPr>
            <p:ph type="pic" sz="quarter" idx="13" hasCustomPrompt="1"/>
          </p:nvPr>
        </p:nvSpPr>
        <p:spPr>
          <a:xfrm>
            <a:off x="4566444" y="0"/>
            <a:ext cx="9163050" cy="7861300"/>
          </a:xfrm>
          <a:prstGeom prst="rect">
            <a:avLst/>
          </a:prstGeom>
          <a:blipFill dpi="0" rotWithShape="1">
            <a:blip r:embed="rId2" cstate="email">
              <a:alphaModFix amt="5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>
            <a:lvl1pPr>
              <a:defRPr baseline="0"/>
            </a:lvl1pPr>
          </a:lstStyle>
          <a:p>
            <a:r>
              <a:rPr lang="lv-LV" dirty="0"/>
              <a:t>Ievietot attēlu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0136472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Baltais lielais virsraksts 2/2 pa kreisi bilde pa labi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>
            <a:spLocks noChangeArrowheads="1"/>
          </p:cNvSpPr>
          <p:nvPr userDrawn="1"/>
        </p:nvSpPr>
        <p:spPr bwMode="auto">
          <a:xfrm>
            <a:off x="0" y="0"/>
            <a:ext cx="6867525" cy="7856538"/>
          </a:xfrm>
          <a:prstGeom prst="rect">
            <a:avLst/>
          </a:prstGeom>
          <a:blipFill dpi="0"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7" name="object 6"/>
          <p:cNvSpPr>
            <a:spLocks/>
          </p:cNvSpPr>
          <p:nvPr userDrawn="1"/>
        </p:nvSpPr>
        <p:spPr bwMode="auto">
          <a:xfrm>
            <a:off x="12176125" y="4235450"/>
            <a:ext cx="752475" cy="0"/>
          </a:xfrm>
          <a:custGeom>
            <a:avLst/>
            <a:gdLst>
              <a:gd name="T0" fmla="*/ 0 w 752475"/>
              <a:gd name="T1" fmla="*/ 752424 w 752475"/>
              <a:gd name="T2" fmla="*/ 0 60000 65536"/>
              <a:gd name="T3" fmla="*/ 0 60000 65536"/>
            </a:gdLst>
            <a:ahLst/>
            <a:cxnLst>
              <a:cxn ang="T2">
                <a:pos x="T0" y="0"/>
              </a:cxn>
              <a:cxn ang="T3">
                <a:pos x="T1" y="0"/>
              </a:cxn>
            </a:cxnLst>
            <a:rect l="0" t="0" r="r" b="b"/>
            <a:pathLst>
              <a:path w="752475">
                <a:moveTo>
                  <a:pt x="0" y="0"/>
                </a:moveTo>
                <a:lnTo>
                  <a:pt x="752424" y="0"/>
                </a:lnTo>
              </a:path>
            </a:pathLst>
          </a:custGeom>
          <a:noFill/>
          <a:ln w="10541">
            <a:solidFill>
              <a:srgbClr val="BFD22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 spc="0" baseline="0">
              <a:latin typeface="Century Gothic" pitchFamily="34" charset="0"/>
            </a:endParaRPr>
          </a:p>
        </p:txBody>
      </p:sp>
      <p:sp>
        <p:nvSpPr>
          <p:cNvPr id="8" name="object 7"/>
          <p:cNvSpPr>
            <a:spLocks/>
          </p:cNvSpPr>
          <p:nvPr userDrawn="1"/>
        </p:nvSpPr>
        <p:spPr bwMode="auto">
          <a:xfrm>
            <a:off x="8120063" y="4235450"/>
            <a:ext cx="3740150" cy="0"/>
          </a:xfrm>
          <a:custGeom>
            <a:avLst/>
            <a:gdLst>
              <a:gd name="T0" fmla="*/ 0 w 3740150"/>
              <a:gd name="T1" fmla="*/ 3739649 w 3740150"/>
              <a:gd name="T2" fmla="*/ 0 60000 65536"/>
              <a:gd name="T3" fmla="*/ 0 60000 65536"/>
            </a:gdLst>
            <a:ahLst/>
            <a:cxnLst>
              <a:cxn ang="T2">
                <a:pos x="T0" y="0"/>
              </a:cxn>
              <a:cxn ang="T3">
                <a:pos x="T1" y="0"/>
              </a:cxn>
            </a:cxnLst>
            <a:rect l="0" t="0" r="r" b="b"/>
            <a:pathLst>
              <a:path w="3740150">
                <a:moveTo>
                  <a:pt x="0" y="0"/>
                </a:moveTo>
                <a:lnTo>
                  <a:pt x="3739649" y="0"/>
                </a:lnTo>
              </a:path>
            </a:pathLst>
          </a:custGeom>
          <a:noFill/>
          <a:ln w="10541">
            <a:solidFill>
              <a:srgbClr val="BFD22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 spc="0" baseline="0">
              <a:latin typeface="Century Gothic" pitchFamily="34" charset="0"/>
            </a:endParaRPr>
          </a:p>
        </p:txBody>
      </p:sp>
      <p:sp>
        <p:nvSpPr>
          <p:cNvPr id="9" name="object 8"/>
          <p:cNvSpPr>
            <a:spLocks/>
          </p:cNvSpPr>
          <p:nvPr userDrawn="1"/>
        </p:nvSpPr>
        <p:spPr bwMode="auto">
          <a:xfrm>
            <a:off x="12176125" y="4587875"/>
            <a:ext cx="752475" cy="0"/>
          </a:xfrm>
          <a:custGeom>
            <a:avLst/>
            <a:gdLst>
              <a:gd name="T0" fmla="*/ 0 w 752475"/>
              <a:gd name="T1" fmla="*/ 752424 w 752475"/>
              <a:gd name="T2" fmla="*/ 0 60000 65536"/>
              <a:gd name="T3" fmla="*/ 0 60000 65536"/>
            </a:gdLst>
            <a:ahLst/>
            <a:cxnLst>
              <a:cxn ang="T2">
                <a:pos x="T0" y="0"/>
              </a:cxn>
              <a:cxn ang="T3">
                <a:pos x="T1" y="0"/>
              </a:cxn>
            </a:cxnLst>
            <a:rect l="0" t="0" r="r" b="b"/>
            <a:pathLst>
              <a:path w="752475">
                <a:moveTo>
                  <a:pt x="0" y="0"/>
                </a:moveTo>
                <a:lnTo>
                  <a:pt x="752424" y="0"/>
                </a:lnTo>
              </a:path>
            </a:pathLst>
          </a:custGeom>
          <a:noFill/>
          <a:ln w="10541">
            <a:solidFill>
              <a:srgbClr val="BFD22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 spc="0" baseline="0">
              <a:latin typeface="Century Gothic" pitchFamily="34" charset="0"/>
            </a:endParaRPr>
          </a:p>
        </p:txBody>
      </p:sp>
      <p:sp>
        <p:nvSpPr>
          <p:cNvPr id="10" name="object 9"/>
          <p:cNvSpPr>
            <a:spLocks/>
          </p:cNvSpPr>
          <p:nvPr userDrawn="1"/>
        </p:nvSpPr>
        <p:spPr bwMode="auto">
          <a:xfrm>
            <a:off x="11110913" y="4587875"/>
            <a:ext cx="749300" cy="0"/>
          </a:xfrm>
          <a:custGeom>
            <a:avLst/>
            <a:gdLst>
              <a:gd name="T0" fmla="*/ 0 w 749300"/>
              <a:gd name="T1" fmla="*/ 748715 w 749300"/>
              <a:gd name="T2" fmla="*/ 0 60000 65536"/>
              <a:gd name="T3" fmla="*/ 0 60000 65536"/>
            </a:gdLst>
            <a:ahLst/>
            <a:cxnLst>
              <a:cxn ang="T2">
                <a:pos x="T0" y="0"/>
              </a:cxn>
              <a:cxn ang="T3">
                <a:pos x="T1" y="0"/>
              </a:cxn>
            </a:cxnLst>
            <a:rect l="0" t="0" r="r" b="b"/>
            <a:pathLst>
              <a:path w="749300">
                <a:moveTo>
                  <a:pt x="0" y="0"/>
                </a:moveTo>
                <a:lnTo>
                  <a:pt x="748715" y="0"/>
                </a:lnTo>
              </a:path>
            </a:pathLst>
          </a:custGeom>
          <a:noFill/>
          <a:ln w="10541">
            <a:solidFill>
              <a:srgbClr val="BFD22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 spc="0" baseline="0">
              <a:latin typeface="Century Gothic" pitchFamily="34" charset="0"/>
            </a:endParaRPr>
          </a:p>
        </p:txBody>
      </p:sp>
      <p:sp>
        <p:nvSpPr>
          <p:cNvPr id="11" name="object 10"/>
          <p:cNvSpPr>
            <a:spLocks/>
          </p:cNvSpPr>
          <p:nvPr userDrawn="1"/>
        </p:nvSpPr>
        <p:spPr bwMode="auto">
          <a:xfrm>
            <a:off x="8120063" y="4587875"/>
            <a:ext cx="2674937" cy="0"/>
          </a:xfrm>
          <a:custGeom>
            <a:avLst/>
            <a:gdLst>
              <a:gd name="T0" fmla="*/ 0 w 2674620"/>
              <a:gd name="T1" fmla="*/ 2674550 w 2674620"/>
              <a:gd name="T2" fmla="*/ 0 60000 65536"/>
              <a:gd name="T3" fmla="*/ 0 60000 65536"/>
            </a:gdLst>
            <a:ahLst/>
            <a:cxnLst>
              <a:cxn ang="T2">
                <a:pos x="T0" y="0"/>
              </a:cxn>
              <a:cxn ang="T3">
                <a:pos x="T1" y="0"/>
              </a:cxn>
            </a:cxnLst>
            <a:rect l="0" t="0" r="r" b="b"/>
            <a:pathLst>
              <a:path w="2674620">
                <a:moveTo>
                  <a:pt x="0" y="0"/>
                </a:moveTo>
                <a:lnTo>
                  <a:pt x="2674233" y="0"/>
                </a:lnTo>
              </a:path>
            </a:pathLst>
          </a:custGeom>
          <a:noFill/>
          <a:ln w="10541">
            <a:solidFill>
              <a:srgbClr val="BFD22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 spc="0" baseline="0">
              <a:latin typeface="Century Gothic" pitchFamily="34" charset="0"/>
            </a:endParaRPr>
          </a:p>
        </p:txBody>
      </p:sp>
      <p:sp>
        <p:nvSpPr>
          <p:cNvPr id="12" name="object 11"/>
          <p:cNvSpPr>
            <a:spLocks/>
          </p:cNvSpPr>
          <p:nvPr userDrawn="1"/>
        </p:nvSpPr>
        <p:spPr bwMode="auto">
          <a:xfrm>
            <a:off x="12176125" y="4940300"/>
            <a:ext cx="752475" cy="0"/>
          </a:xfrm>
          <a:custGeom>
            <a:avLst/>
            <a:gdLst>
              <a:gd name="T0" fmla="*/ 0 w 752475"/>
              <a:gd name="T1" fmla="*/ 752424 w 752475"/>
              <a:gd name="T2" fmla="*/ 0 60000 65536"/>
              <a:gd name="T3" fmla="*/ 0 60000 65536"/>
            </a:gdLst>
            <a:ahLst/>
            <a:cxnLst>
              <a:cxn ang="T2">
                <a:pos x="T0" y="0"/>
              </a:cxn>
              <a:cxn ang="T3">
                <a:pos x="T1" y="0"/>
              </a:cxn>
            </a:cxnLst>
            <a:rect l="0" t="0" r="r" b="b"/>
            <a:pathLst>
              <a:path w="752475">
                <a:moveTo>
                  <a:pt x="0" y="0"/>
                </a:moveTo>
                <a:lnTo>
                  <a:pt x="752424" y="0"/>
                </a:lnTo>
              </a:path>
            </a:pathLst>
          </a:custGeom>
          <a:noFill/>
          <a:ln w="10540">
            <a:solidFill>
              <a:srgbClr val="BFD22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 spc="0" baseline="0">
              <a:latin typeface="Century Gothic" pitchFamily="34" charset="0"/>
            </a:endParaRPr>
          </a:p>
        </p:txBody>
      </p:sp>
      <p:sp>
        <p:nvSpPr>
          <p:cNvPr id="13" name="object 12"/>
          <p:cNvSpPr>
            <a:spLocks/>
          </p:cNvSpPr>
          <p:nvPr userDrawn="1"/>
        </p:nvSpPr>
        <p:spPr bwMode="auto">
          <a:xfrm>
            <a:off x="11110913" y="4940300"/>
            <a:ext cx="749300" cy="0"/>
          </a:xfrm>
          <a:custGeom>
            <a:avLst/>
            <a:gdLst>
              <a:gd name="T0" fmla="*/ 0 w 749300"/>
              <a:gd name="T1" fmla="*/ 748715 w 749300"/>
              <a:gd name="T2" fmla="*/ 0 60000 65536"/>
              <a:gd name="T3" fmla="*/ 0 60000 65536"/>
            </a:gdLst>
            <a:ahLst/>
            <a:cxnLst>
              <a:cxn ang="T2">
                <a:pos x="T0" y="0"/>
              </a:cxn>
              <a:cxn ang="T3">
                <a:pos x="T1" y="0"/>
              </a:cxn>
            </a:cxnLst>
            <a:rect l="0" t="0" r="r" b="b"/>
            <a:pathLst>
              <a:path w="749300">
                <a:moveTo>
                  <a:pt x="0" y="0"/>
                </a:moveTo>
                <a:lnTo>
                  <a:pt x="748715" y="0"/>
                </a:lnTo>
              </a:path>
            </a:pathLst>
          </a:custGeom>
          <a:noFill/>
          <a:ln w="10540">
            <a:solidFill>
              <a:srgbClr val="BFD22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 spc="0" baseline="0">
              <a:latin typeface="Century Gothic" pitchFamily="34" charset="0"/>
            </a:endParaRPr>
          </a:p>
        </p:txBody>
      </p:sp>
      <p:sp>
        <p:nvSpPr>
          <p:cNvPr id="14" name="object 13"/>
          <p:cNvSpPr>
            <a:spLocks/>
          </p:cNvSpPr>
          <p:nvPr userDrawn="1"/>
        </p:nvSpPr>
        <p:spPr bwMode="auto">
          <a:xfrm>
            <a:off x="10020300" y="4940300"/>
            <a:ext cx="774700" cy="0"/>
          </a:xfrm>
          <a:custGeom>
            <a:avLst/>
            <a:gdLst>
              <a:gd name="T0" fmla="*/ 0 w 774065"/>
              <a:gd name="T1" fmla="*/ 774611 w 774065"/>
              <a:gd name="T2" fmla="*/ 0 60000 65536"/>
              <a:gd name="T3" fmla="*/ 0 60000 65536"/>
            </a:gdLst>
            <a:ahLst/>
            <a:cxnLst>
              <a:cxn ang="T2">
                <a:pos x="T0" y="0"/>
              </a:cxn>
              <a:cxn ang="T3">
                <a:pos x="T1" y="0"/>
              </a:cxn>
            </a:cxnLst>
            <a:rect l="0" t="0" r="r" b="b"/>
            <a:pathLst>
              <a:path w="774065">
                <a:moveTo>
                  <a:pt x="0" y="0"/>
                </a:moveTo>
                <a:lnTo>
                  <a:pt x="773976" y="0"/>
                </a:lnTo>
              </a:path>
            </a:pathLst>
          </a:custGeom>
          <a:noFill/>
          <a:ln w="10540">
            <a:solidFill>
              <a:srgbClr val="BFD22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 spc="0" baseline="0">
              <a:latin typeface="Century Gothic" pitchFamily="34" charset="0"/>
            </a:endParaRPr>
          </a:p>
        </p:txBody>
      </p:sp>
      <p:sp>
        <p:nvSpPr>
          <p:cNvPr id="15" name="object 14"/>
          <p:cNvSpPr>
            <a:spLocks/>
          </p:cNvSpPr>
          <p:nvPr userDrawn="1"/>
        </p:nvSpPr>
        <p:spPr bwMode="auto">
          <a:xfrm>
            <a:off x="8942388" y="4940300"/>
            <a:ext cx="762000" cy="0"/>
          </a:xfrm>
          <a:custGeom>
            <a:avLst/>
            <a:gdLst>
              <a:gd name="T0" fmla="*/ 0 w 761365"/>
              <a:gd name="T1" fmla="*/ 761707 w 761365"/>
              <a:gd name="T2" fmla="*/ 0 60000 65536"/>
              <a:gd name="T3" fmla="*/ 0 60000 65536"/>
            </a:gdLst>
            <a:ahLst/>
            <a:cxnLst>
              <a:cxn ang="T2">
                <a:pos x="T0" y="0"/>
              </a:cxn>
              <a:cxn ang="T3">
                <a:pos x="T1" y="0"/>
              </a:cxn>
            </a:cxnLst>
            <a:rect l="0" t="0" r="r" b="b"/>
            <a:pathLst>
              <a:path w="761365">
                <a:moveTo>
                  <a:pt x="0" y="0"/>
                </a:moveTo>
                <a:lnTo>
                  <a:pt x="761072" y="0"/>
                </a:lnTo>
              </a:path>
            </a:pathLst>
          </a:custGeom>
          <a:noFill/>
          <a:ln w="10540">
            <a:solidFill>
              <a:srgbClr val="BFD22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 spc="0" baseline="0">
              <a:latin typeface="Century Gothic" pitchFamily="34" charset="0"/>
            </a:endParaRPr>
          </a:p>
        </p:txBody>
      </p:sp>
      <p:sp>
        <p:nvSpPr>
          <p:cNvPr id="16" name="object 15"/>
          <p:cNvSpPr>
            <a:spLocks/>
          </p:cNvSpPr>
          <p:nvPr userDrawn="1"/>
        </p:nvSpPr>
        <p:spPr bwMode="auto">
          <a:xfrm>
            <a:off x="8120063" y="4940300"/>
            <a:ext cx="506412" cy="0"/>
          </a:xfrm>
          <a:custGeom>
            <a:avLst/>
            <a:gdLst>
              <a:gd name="T0" fmla="*/ 0 w 506095"/>
              <a:gd name="T1" fmla="*/ 506102 w 506095"/>
              <a:gd name="T2" fmla="*/ 0 60000 65536"/>
              <a:gd name="T3" fmla="*/ 0 60000 65536"/>
            </a:gdLst>
            <a:ahLst/>
            <a:cxnLst>
              <a:cxn ang="T2">
                <a:pos x="T0" y="0"/>
              </a:cxn>
              <a:cxn ang="T3">
                <a:pos x="T1" y="0"/>
              </a:cxn>
            </a:cxnLst>
            <a:rect l="0" t="0" r="r" b="b"/>
            <a:pathLst>
              <a:path w="506095">
                <a:moveTo>
                  <a:pt x="0" y="0"/>
                </a:moveTo>
                <a:lnTo>
                  <a:pt x="505785" y="0"/>
                </a:lnTo>
              </a:path>
            </a:pathLst>
          </a:custGeom>
          <a:noFill/>
          <a:ln w="10540">
            <a:solidFill>
              <a:srgbClr val="BFD22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 spc="0" baseline="0">
              <a:latin typeface="Century Gothic" pitchFamily="34" charset="0"/>
            </a:endParaRPr>
          </a:p>
        </p:txBody>
      </p:sp>
      <p:sp>
        <p:nvSpPr>
          <p:cNvPr id="17" name="object 16"/>
          <p:cNvSpPr>
            <a:spLocks/>
          </p:cNvSpPr>
          <p:nvPr userDrawn="1"/>
        </p:nvSpPr>
        <p:spPr bwMode="auto">
          <a:xfrm>
            <a:off x="12176125" y="5292725"/>
            <a:ext cx="436563" cy="0"/>
          </a:xfrm>
          <a:custGeom>
            <a:avLst/>
            <a:gdLst>
              <a:gd name="T0" fmla="*/ 0 w 436245"/>
              <a:gd name="T1" fmla="*/ 436042 w 436245"/>
              <a:gd name="T2" fmla="*/ 0 60000 65536"/>
              <a:gd name="T3" fmla="*/ 0 60000 65536"/>
            </a:gdLst>
            <a:ahLst/>
            <a:cxnLst>
              <a:cxn ang="T2">
                <a:pos x="T0" y="0"/>
              </a:cxn>
              <a:cxn ang="T3">
                <a:pos x="T1" y="0"/>
              </a:cxn>
            </a:cxnLst>
            <a:rect l="0" t="0" r="r" b="b"/>
            <a:pathLst>
              <a:path w="436245">
                <a:moveTo>
                  <a:pt x="0" y="0"/>
                </a:moveTo>
                <a:lnTo>
                  <a:pt x="435724" y="0"/>
                </a:lnTo>
              </a:path>
            </a:pathLst>
          </a:custGeom>
          <a:noFill/>
          <a:ln w="10540">
            <a:solidFill>
              <a:srgbClr val="BFD22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 spc="0" baseline="0">
              <a:latin typeface="Century Gothic" pitchFamily="34" charset="0"/>
            </a:endParaRPr>
          </a:p>
        </p:txBody>
      </p:sp>
      <p:sp>
        <p:nvSpPr>
          <p:cNvPr id="18" name="object 17"/>
          <p:cNvSpPr>
            <a:spLocks/>
          </p:cNvSpPr>
          <p:nvPr userDrawn="1"/>
        </p:nvSpPr>
        <p:spPr bwMode="auto">
          <a:xfrm>
            <a:off x="11110913" y="5292725"/>
            <a:ext cx="433387" cy="0"/>
          </a:xfrm>
          <a:custGeom>
            <a:avLst/>
            <a:gdLst>
              <a:gd name="T0" fmla="*/ 0 w 432434"/>
              <a:gd name="T1" fmla="*/ 432967 w 432434"/>
              <a:gd name="T2" fmla="*/ 0 60000 65536"/>
              <a:gd name="T3" fmla="*/ 0 60000 65536"/>
            </a:gdLst>
            <a:ahLst/>
            <a:cxnLst>
              <a:cxn ang="T2">
                <a:pos x="T0" y="0"/>
              </a:cxn>
              <a:cxn ang="T3">
                <a:pos x="T1" y="0"/>
              </a:cxn>
            </a:cxnLst>
            <a:rect l="0" t="0" r="r" b="b"/>
            <a:pathLst>
              <a:path w="432434">
                <a:moveTo>
                  <a:pt x="0" y="0"/>
                </a:moveTo>
                <a:lnTo>
                  <a:pt x="432015" y="0"/>
                </a:lnTo>
              </a:path>
            </a:pathLst>
          </a:custGeom>
          <a:noFill/>
          <a:ln w="10540">
            <a:solidFill>
              <a:srgbClr val="BFD22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 spc="0" baseline="0">
              <a:latin typeface="Century Gothic" pitchFamily="34" charset="0"/>
            </a:endParaRPr>
          </a:p>
        </p:txBody>
      </p:sp>
      <p:sp>
        <p:nvSpPr>
          <p:cNvPr id="19" name="object 18"/>
          <p:cNvSpPr>
            <a:spLocks/>
          </p:cNvSpPr>
          <p:nvPr userDrawn="1"/>
        </p:nvSpPr>
        <p:spPr bwMode="auto">
          <a:xfrm>
            <a:off x="10020300" y="5292725"/>
            <a:ext cx="458788" cy="0"/>
          </a:xfrm>
          <a:custGeom>
            <a:avLst/>
            <a:gdLst>
              <a:gd name="T0" fmla="*/ 0 w 457834"/>
              <a:gd name="T1" fmla="*/ 458254 w 457834"/>
              <a:gd name="T2" fmla="*/ 0 60000 65536"/>
              <a:gd name="T3" fmla="*/ 0 60000 65536"/>
            </a:gdLst>
            <a:ahLst/>
            <a:cxnLst>
              <a:cxn ang="T2">
                <a:pos x="T0" y="0"/>
              </a:cxn>
              <a:cxn ang="T3">
                <a:pos x="T1" y="0"/>
              </a:cxn>
            </a:cxnLst>
            <a:rect l="0" t="0" r="r" b="b"/>
            <a:pathLst>
              <a:path w="457834">
                <a:moveTo>
                  <a:pt x="0" y="0"/>
                </a:moveTo>
                <a:lnTo>
                  <a:pt x="457301" y="0"/>
                </a:lnTo>
              </a:path>
            </a:pathLst>
          </a:custGeom>
          <a:noFill/>
          <a:ln w="10540">
            <a:solidFill>
              <a:srgbClr val="BFD22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 spc="0" baseline="0">
              <a:latin typeface="Century Gothic" pitchFamily="34" charset="0"/>
            </a:endParaRPr>
          </a:p>
        </p:txBody>
      </p:sp>
      <p:sp>
        <p:nvSpPr>
          <p:cNvPr id="20" name="object 19"/>
          <p:cNvSpPr>
            <a:spLocks/>
          </p:cNvSpPr>
          <p:nvPr userDrawn="1"/>
        </p:nvSpPr>
        <p:spPr bwMode="auto">
          <a:xfrm>
            <a:off x="8942388" y="5292725"/>
            <a:ext cx="762000" cy="0"/>
          </a:xfrm>
          <a:custGeom>
            <a:avLst/>
            <a:gdLst>
              <a:gd name="T0" fmla="*/ 0 w 761365"/>
              <a:gd name="T1" fmla="*/ 761707 w 761365"/>
              <a:gd name="T2" fmla="*/ 0 60000 65536"/>
              <a:gd name="T3" fmla="*/ 0 60000 65536"/>
            </a:gdLst>
            <a:ahLst/>
            <a:cxnLst>
              <a:cxn ang="T2">
                <a:pos x="T0" y="0"/>
              </a:cxn>
              <a:cxn ang="T3">
                <a:pos x="T1" y="0"/>
              </a:cxn>
            </a:cxnLst>
            <a:rect l="0" t="0" r="r" b="b"/>
            <a:pathLst>
              <a:path w="761365">
                <a:moveTo>
                  <a:pt x="0" y="0"/>
                </a:moveTo>
                <a:lnTo>
                  <a:pt x="761072" y="0"/>
                </a:lnTo>
              </a:path>
            </a:pathLst>
          </a:custGeom>
          <a:noFill/>
          <a:ln w="10540">
            <a:solidFill>
              <a:srgbClr val="BFD22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 spc="0" baseline="0">
              <a:latin typeface="Century Gothic" pitchFamily="34" charset="0"/>
            </a:endParaRPr>
          </a:p>
        </p:txBody>
      </p:sp>
      <p:sp>
        <p:nvSpPr>
          <p:cNvPr id="21" name="object 20"/>
          <p:cNvSpPr>
            <a:spLocks/>
          </p:cNvSpPr>
          <p:nvPr userDrawn="1"/>
        </p:nvSpPr>
        <p:spPr bwMode="auto">
          <a:xfrm>
            <a:off x="8120063" y="5292725"/>
            <a:ext cx="188912" cy="0"/>
          </a:xfrm>
          <a:custGeom>
            <a:avLst/>
            <a:gdLst>
              <a:gd name="T0" fmla="*/ 0 w 189229"/>
              <a:gd name="T1" fmla="*/ 188793 w 189229"/>
              <a:gd name="T2" fmla="*/ 0 60000 65536"/>
              <a:gd name="T3" fmla="*/ 0 60000 65536"/>
            </a:gdLst>
            <a:ahLst/>
            <a:cxnLst>
              <a:cxn ang="T2">
                <a:pos x="T0" y="0"/>
              </a:cxn>
              <a:cxn ang="T3">
                <a:pos x="T1" y="0"/>
              </a:cxn>
            </a:cxnLst>
            <a:rect l="0" t="0" r="r" b="b"/>
            <a:pathLst>
              <a:path w="189229">
                <a:moveTo>
                  <a:pt x="0" y="0"/>
                </a:moveTo>
                <a:lnTo>
                  <a:pt x="189110" y="0"/>
                </a:lnTo>
              </a:path>
            </a:pathLst>
          </a:custGeom>
          <a:noFill/>
          <a:ln w="10540">
            <a:solidFill>
              <a:srgbClr val="BFD22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 spc="0" baseline="0">
              <a:latin typeface="Century Gothic" pitchFamily="34" charset="0"/>
            </a:endParaRPr>
          </a:p>
        </p:txBody>
      </p:sp>
      <p:sp>
        <p:nvSpPr>
          <p:cNvPr id="22" name="object 21"/>
          <p:cNvSpPr>
            <a:spLocks/>
          </p:cNvSpPr>
          <p:nvPr userDrawn="1"/>
        </p:nvSpPr>
        <p:spPr bwMode="auto">
          <a:xfrm>
            <a:off x="12176125" y="5645150"/>
            <a:ext cx="436563" cy="0"/>
          </a:xfrm>
          <a:custGeom>
            <a:avLst/>
            <a:gdLst>
              <a:gd name="T0" fmla="*/ 0 w 436245"/>
              <a:gd name="T1" fmla="*/ 436042 w 436245"/>
              <a:gd name="T2" fmla="*/ 0 60000 65536"/>
              <a:gd name="T3" fmla="*/ 0 60000 65536"/>
            </a:gdLst>
            <a:ahLst/>
            <a:cxnLst>
              <a:cxn ang="T2">
                <a:pos x="T0" y="0"/>
              </a:cxn>
              <a:cxn ang="T3">
                <a:pos x="T1" y="0"/>
              </a:cxn>
            </a:cxnLst>
            <a:rect l="0" t="0" r="r" b="b"/>
            <a:pathLst>
              <a:path w="436245">
                <a:moveTo>
                  <a:pt x="0" y="0"/>
                </a:moveTo>
                <a:lnTo>
                  <a:pt x="435724" y="0"/>
                </a:lnTo>
              </a:path>
            </a:pathLst>
          </a:custGeom>
          <a:noFill/>
          <a:ln w="10540">
            <a:solidFill>
              <a:srgbClr val="BFD22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 spc="0" baseline="0">
              <a:latin typeface="Century Gothic" pitchFamily="34" charset="0"/>
            </a:endParaRPr>
          </a:p>
        </p:txBody>
      </p:sp>
      <p:sp>
        <p:nvSpPr>
          <p:cNvPr id="23" name="object 22"/>
          <p:cNvSpPr>
            <a:spLocks/>
          </p:cNvSpPr>
          <p:nvPr userDrawn="1"/>
        </p:nvSpPr>
        <p:spPr bwMode="auto">
          <a:xfrm>
            <a:off x="11110913" y="5645150"/>
            <a:ext cx="433387" cy="0"/>
          </a:xfrm>
          <a:custGeom>
            <a:avLst/>
            <a:gdLst>
              <a:gd name="T0" fmla="*/ 0 w 432434"/>
              <a:gd name="T1" fmla="*/ 432967 w 432434"/>
              <a:gd name="T2" fmla="*/ 0 60000 65536"/>
              <a:gd name="T3" fmla="*/ 0 60000 65536"/>
            </a:gdLst>
            <a:ahLst/>
            <a:cxnLst>
              <a:cxn ang="T2">
                <a:pos x="T0" y="0"/>
              </a:cxn>
              <a:cxn ang="T3">
                <a:pos x="T1" y="0"/>
              </a:cxn>
            </a:cxnLst>
            <a:rect l="0" t="0" r="r" b="b"/>
            <a:pathLst>
              <a:path w="432434">
                <a:moveTo>
                  <a:pt x="0" y="0"/>
                </a:moveTo>
                <a:lnTo>
                  <a:pt x="432015" y="0"/>
                </a:lnTo>
              </a:path>
            </a:pathLst>
          </a:custGeom>
          <a:noFill/>
          <a:ln w="10540">
            <a:solidFill>
              <a:srgbClr val="BFD22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 spc="0" baseline="0">
              <a:latin typeface="Century Gothic" pitchFamily="34" charset="0"/>
            </a:endParaRPr>
          </a:p>
        </p:txBody>
      </p:sp>
      <p:sp>
        <p:nvSpPr>
          <p:cNvPr id="24" name="object 23"/>
          <p:cNvSpPr>
            <a:spLocks/>
          </p:cNvSpPr>
          <p:nvPr userDrawn="1"/>
        </p:nvSpPr>
        <p:spPr bwMode="auto">
          <a:xfrm>
            <a:off x="10020300" y="5645150"/>
            <a:ext cx="458788" cy="0"/>
          </a:xfrm>
          <a:custGeom>
            <a:avLst/>
            <a:gdLst>
              <a:gd name="T0" fmla="*/ 0 w 457834"/>
              <a:gd name="T1" fmla="*/ 458254 w 457834"/>
              <a:gd name="T2" fmla="*/ 0 60000 65536"/>
              <a:gd name="T3" fmla="*/ 0 60000 65536"/>
            </a:gdLst>
            <a:ahLst/>
            <a:cxnLst>
              <a:cxn ang="T2">
                <a:pos x="T0" y="0"/>
              </a:cxn>
              <a:cxn ang="T3">
                <a:pos x="T1" y="0"/>
              </a:cxn>
            </a:cxnLst>
            <a:rect l="0" t="0" r="r" b="b"/>
            <a:pathLst>
              <a:path w="457834">
                <a:moveTo>
                  <a:pt x="0" y="0"/>
                </a:moveTo>
                <a:lnTo>
                  <a:pt x="457301" y="0"/>
                </a:lnTo>
              </a:path>
            </a:pathLst>
          </a:custGeom>
          <a:noFill/>
          <a:ln w="10540">
            <a:solidFill>
              <a:srgbClr val="BFD22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 spc="0" baseline="0">
              <a:latin typeface="Century Gothic" pitchFamily="34" charset="0"/>
            </a:endParaRPr>
          </a:p>
        </p:txBody>
      </p:sp>
      <p:sp>
        <p:nvSpPr>
          <p:cNvPr id="25" name="object 24"/>
          <p:cNvSpPr>
            <a:spLocks/>
          </p:cNvSpPr>
          <p:nvPr userDrawn="1"/>
        </p:nvSpPr>
        <p:spPr bwMode="auto">
          <a:xfrm>
            <a:off x="8942388" y="5645150"/>
            <a:ext cx="444500" cy="0"/>
          </a:xfrm>
          <a:custGeom>
            <a:avLst/>
            <a:gdLst>
              <a:gd name="T0" fmla="*/ 0 w 444500"/>
              <a:gd name="T1" fmla="*/ 444398 w 444500"/>
              <a:gd name="T2" fmla="*/ 0 60000 65536"/>
              <a:gd name="T3" fmla="*/ 0 60000 65536"/>
            </a:gdLst>
            <a:ahLst/>
            <a:cxnLst>
              <a:cxn ang="T2">
                <a:pos x="T0" y="0"/>
              </a:cxn>
              <a:cxn ang="T3">
                <a:pos x="T1" y="0"/>
              </a:cxn>
            </a:cxnLst>
            <a:rect l="0" t="0" r="r" b="b"/>
            <a:pathLst>
              <a:path w="444500">
                <a:moveTo>
                  <a:pt x="0" y="0"/>
                </a:moveTo>
                <a:lnTo>
                  <a:pt x="444398" y="0"/>
                </a:lnTo>
              </a:path>
            </a:pathLst>
          </a:custGeom>
          <a:noFill/>
          <a:ln w="10540">
            <a:solidFill>
              <a:srgbClr val="BFD22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 spc="0" baseline="0">
              <a:latin typeface="Century Gothic" pitchFamily="34" charset="0"/>
            </a:endParaRPr>
          </a:p>
        </p:txBody>
      </p:sp>
      <p:sp>
        <p:nvSpPr>
          <p:cNvPr id="26" name="object 25"/>
          <p:cNvSpPr>
            <a:spLocks/>
          </p:cNvSpPr>
          <p:nvPr userDrawn="1"/>
        </p:nvSpPr>
        <p:spPr bwMode="auto">
          <a:xfrm>
            <a:off x="8120063" y="5645150"/>
            <a:ext cx="188912" cy="0"/>
          </a:xfrm>
          <a:custGeom>
            <a:avLst/>
            <a:gdLst>
              <a:gd name="T0" fmla="*/ 0 w 189229"/>
              <a:gd name="T1" fmla="*/ 188793 w 189229"/>
              <a:gd name="T2" fmla="*/ 0 60000 65536"/>
              <a:gd name="T3" fmla="*/ 0 60000 65536"/>
            </a:gdLst>
            <a:ahLst/>
            <a:cxnLst>
              <a:cxn ang="T2">
                <a:pos x="T0" y="0"/>
              </a:cxn>
              <a:cxn ang="T3">
                <a:pos x="T1" y="0"/>
              </a:cxn>
            </a:cxnLst>
            <a:rect l="0" t="0" r="r" b="b"/>
            <a:pathLst>
              <a:path w="189229">
                <a:moveTo>
                  <a:pt x="0" y="0"/>
                </a:moveTo>
                <a:lnTo>
                  <a:pt x="189110" y="0"/>
                </a:lnTo>
              </a:path>
            </a:pathLst>
          </a:custGeom>
          <a:noFill/>
          <a:ln w="10540">
            <a:solidFill>
              <a:srgbClr val="BFD22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 spc="0" baseline="0">
              <a:latin typeface="Century Gothic" pitchFamily="34" charset="0"/>
            </a:endParaRPr>
          </a:p>
        </p:txBody>
      </p:sp>
      <p:sp>
        <p:nvSpPr>
          <p:cNvPr id="27" name="object 26"/>
          <p:cNvSpPr>
            <a:spLocks/>
          </p:cNvSpPr>
          <p:nvPr userDrawn="1"/>
        </p:nvSpPr>
        <p:spPr bwMode="auto">
          <a:xfrm>
            <a:off x="8120063" y="5997575"/>
            <a:ext cx="5126037" cy="0"/>
          </a:xfrm>
          <a:custGeom>
            <a:avLst/>
            <a:gdLst>
              <a:gd name="T0" fmla="*/ 0 w 5125719"/>
              <a:gd name="T1" fmla="*/ 5125784 w 5125719"/>
              <a:gd name="T2" fmla="*/ 0 60000 65536"/>
              <a:gd name="T3" fmla="*/ 0 60000 65536"/>
            </a:gdLst>
            <a:ahLst/>
            <a:cxnLst>
              <a:cxn ang="T2">
                <a:pos x="T0" y="0"/>
              </a:cxn>
              <a:cxn ang="T3">
                <a:pos x="T1" y="0"/>
              </a:cxn>
            </a:cxnLst>
            <a:rect l="0" t="0" r="r" b="b"/>
            <a:pathLst>
              <a:path w="5125719">
                <a:moveTo>
                  <a:pt x="0" y="0"/>
                </a:moveTo>
                <a:lnTo>
                  <a:pt x="5125466" y="0"/>
                </a:lnTo>
              </a:path>
            </a:pathLst>
          </a:custGeom>
          <a:noFill/>
          <a:ln w="10541">
            <a:solidFill>
              <a:srgbClr val="BFD22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 spc="0" baseline="0">
              <a:latin typeface="Century Gothic" pitchFamily="34" charset="0"/>
            </a:endParaRPr>
          </a:p>
        </p:txBody>
      </p:sp>
      <p:sp>
        <p:nvSpPr>
          <p:cNvPr id="28" name="object 27"/>
          <p:cNvSpPr>
            <a:spLocks/>
          </p:cNvSpPr>
          <p:nvPr userDrawn="1"/>
        </p:nvSpPr>
        <p:spPr bwMode="auto">
          <a:xfrm>
            <a:off x="8308975" y="5245100"/>
            <a:ext cx="317500" cy="752475"/>
          </a:xfrm>
          <a:custGeom>
            <a:avLst/>
            <a:gdLst>
              <a:gd name="T0" fmla="*/ 317334 w 316865"/>
              <a:gd name="T1" fmla="*/ 752144 h 753110"/>
              <a:gd name="T2" fmla="*/ 0 w 316865"/>
              <a:gd name="T3" fmla="*/ 752144 h 753110"/>
              <a:gd name="T4" fmla="*/ 0 w 316865"/>
              <a:gd name="T5" fmla="*/ 0 h 753110"/>
              <a:gd name="T6" fmla="*/ 317334 w 316865"/>
              <a:gd name="T7" fmla="*/ 0 h 753110"/>
              <a:gd name="T8" fmla="*/ 317334 w 316865"/>
              <a:gd name="T9" fmla="*/ 752144 h 7531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316865" h="753110">
                <a:moveTo>
                  <a:pt x="316699" y="752779"/>
                </a:moveTo>
                <a:lnTo>
                  <a:pt x="0" y="752779"/>
                </a:lnTo>
                <a:lnTo>
                  <a:pt x="0" y="0"/>
                </a:lnTo>
                <a:lnTo>
                  <a:pt x="316699" y="0"/>
                </a:lnTo>
                <a:lnTo>
                  <a:pt x="316699" y="752779"/>
                </a:lnTo>
                <a:close/>
              </a:path>
            </a:pathLst>
          </a:custGeom>
          <a:solidFill>
            <a:srgbClr val="00AAC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 spc="0" baseline="0">
              <a:latin typeface="Century Gothic" pitchFamily="34" charset="0"/>
            </a:endParaRPr>
          </a:p>
        </p:txBody>
      </p:sp>
      <p:sp>
        <p:nvSpPr>
          <p:cNvPr id="29" name="object 28"/>
          <p:cNvSpPr>
            <a:spLocks/>
          </p:cNvSpPr>
          <p:nvPr userDrawn="1"/>
        </p:nvSpPr>
        <p:spPr bwMode="auto">
          <a:xfrm>
            <a:off x="8626475" y="4595813"/>
            <a:ext cx="315913" cy="1401762"/>
          </a:xfrm>
          <a:custGeom>
            <a:avLst/>
            <a:gdLst>
              <a:gd name="T0" fmla="*/ 315747 w 316865"/>
              <a:gd name="T1" fmla="*/ 1401166 h 1402714"/>
              <a:gd name="T2" fmla="*/ 0 w 316865"/>
              <a:gd name="T3" fmla="*/ 1401166 h 1402714"/>
              <a:gd name="T4" fmla="*/ 0 w 316865"/>
              <a:gd name="T5" fmla="*/ 0 h 1402714"/>
              <a:gd name="T6" fmla="*/ 315747 w 316865"/>
              <a:gd name="T7" fmla="*/ 0 h 1402714"/>
              <a:gd name="T8" fmla="*/ 315747 w 316865"/>
              <a:gd name="T9" fmla="*/ 1401166 h 140271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316865" h="1402714">
                <a:moveTo>
                  <a:pt x="316699" y="1402118"/>
                </a:moveTo>
                <a:lnTo>
                  <a:pt x="0" y="1402118"/>
                </a:lnTo>
                <a:lnTo>
                  <a:pt x="0" y="0"/>
                </a:lnTo>
                <a:lnTo>
                  <a:pt x="316699" y="0"/>
                </a:lnTo>
                <a:lnTo>
                  <a:pt x="316699" y="1402118"/>
                </a:lnTo>
                <a:close/>
              </a:path>
            </a:pathLst>
          </a:custGeom>
          <a:solidFill>
            <a:srgbClr val="0F416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 spc="0" baseline="0">
              <a:latin typeface="Century Gothic" pitchFamily="34" charset="0"/>
            </a:endParaRPr>
          </a:p>
        </p:txBody>
      </p:sp>
      <p:sp>
        <p:nvSpPr>
          <p:cNvPr id="30" name="object 29"/>
          <p:cNvSpPr>
            <a:spLocks/>
          </p:cNvSpPr>
          <p:nvPr userDrawn="1"/>
        </p:nvSpPr>
        <p:spPr bwMode="auto">
          <a:xfrm>
            <a:off x="9386888" y="5294313"/>
            <a:ext cx="317500" cy="703262"/>
          </a:xfrm>
          <a:custGeom>
            <a:avLst/>
            <a:gdLst>
              <a:gd name="T0" fmla="*/ 317334 w 316865"/>
              <a:gd name="T1" fmla="*/ 702982 h 702945"/>
              <a:gd name="T2" fmla="*/ 0 w 316865"/>
              <a:gd name="T3" fmla="*/ 702982 h 702945"/>
              <a:gd name="T4" fmla="*/ 0 w 316865"/>
              <a:gd name="T5" fmla="*/ 0 h 702945"/>
              <a:gd name="T6" fmla="*/ 317334 w 316865"/>
              <a:gd name="T7" fmla="*/ 0 h 702945"/>
              <a:gd name="T8" fmla="*/ 317334 w 316865"/>
              <a:gd name="T9" fmla="*/ 702982 h 70294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316865" h="702945">
                <a:moveTo>
                  <a:pt x="316699" y="702665"/>
                </a:moveTo>
                <a:lnTo>
                  <a:pt x="0" y="702665"/>
                </a:lnTo>
                <a:lnTo>
                  <a:pt x="0" y="0"/>
                </a:lnTo>
                <a:lnTo>
                  <a:pt x="316699" y="0"/>
                </a:lnTo>
                <a:lnTo>
                  <a:pt x="316699" y="702665"/>
                </a:lnTo>
                <a:close/>
              </a:path>
            </a:pathLst>
          </a:custGeom>
          <a:solidFill>
            <a:srgbClr val="00AAC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 spc="0" baseline="0">
              <a:latin typeface="Century Gothic" pitchFamily="34" charset="0"/>
            </a:endParaRPr>
          </a:p>
        </p:txBody>
      </p:sp>
      <p:sp>
        <p:nvSpPr>
          <p:cNvPr id="31" name="object 30"/>
          <p:cNvSpPr>
            <a:spLocks/>
          </p:cNvSpPr>
          <p:nvPr userDrawn="1"/>
        </p:nvSpPr>
        <p:spPr bwMode="auto">
          <a:xfrm>
            <a:off x="9704388" y="4689475"/>
            <a:ext cx="315912" cy="1308100"/>
          </a:xfrm>
          <a:custGeom>
            <a:avLst/>
            <a:gdLst>
              <a:gd name="T0" fmla="*/ 315746 w 316865"/>
              <a:gd name="T1" fmla="*/ 1307504 h 1309370"/>
              <a:gd name="T2" fmla="*/ 0 w 316865"/>
              <a:gd name="T3" fmla="*/ 1307504 h 1309370"/>
              <a:gd name="T4" fmla="*/ 0 w 316865"/>
              <a:gd name="T5" fmla="*/ 0 h 1309370"/>
              <a:gd name="T6" fmla="*/ 315746 w 316865"/>
              <a:gd name="T7" fmla="*/ 0 h 1309370"/>
              <a:gd name="T8" fmla="*/ 315746 w 316865"/>
              <a:gd name="T9" fmla="*/ 1307504 h 130937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316865" h="1309370">
                <a:moveTo>
                  <a:pt x="316699" y="1308773"/>
                </a:moveTo>
                <a:lnTo>
                  <a:pt x="0" y="1308773"/>
                </a:lnTo>
                <a:lnTo>
                  <a:pt x="0" y="0"/>
                </a:lnTo>
                <a:lnTo>
                  <a:pt x="316699" y="0"/>
                </a:lnTo>
                <a:lnTo>
                  <a:pt x="316699" y="1308773"/>
                </a:lnTo>
                <a:close/>
              </a:path>
            </a:pathLst>
          </a:custGeom>
          <a:solidFill>
            <a:srgbClr val="0F416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 spc="0" baseline="0" dirty="0">
              <a:latin typeface="Century Gothic" pitchFamily="34" charset="0"/>
            </a:endParaRPr>
          </a:p>
        </p:txBody>
      </p:sp>
      <p:sp>
        <p:nvSpPr>
          <p:cNvPr id="32" name="object 31"/>
          <p:cNvSpPr>
            <a:spLocks/>
          </p:cNvSpPr>
          <p:nvPr userDrawn="1"/>
        </p:nvSpPr>
        <p:spPr bwMode="auto">
          <a:xfrm>
            <a:off x="10477500" y="5173663"/>
            <a:ext cx="317500" cy="823912"/>
          </a:xfrm>
          <a:custGeom>
            <a:avLst/>
            <a:gdLst>
              <a:gd name="T0" fmla="*/ 317334 w 316865"/>
              <a:gd name="T1" fmla="*/ 823608 h 824229"/>
              <a:gd name="T2" fmla="*/ 0 w 316865"/>
              <a:gd name="T3" fmla="*/ 823608 h 824229"/>
              <a:gd name="T4" fmla="*/ 0 w 316865"/>
              <a:gd name="T5" fmla="*/ 0 h 824229"/>
              <a:gd name="T6" fmla="*/ 317334 w 316865"/>
              <a:gd name="T7" fmla="*/ 0 h 824229"/>
              <a:gd name="T8" fmla="*/ 317334 w 316865"/>
              <a:gd name="T9" fmla="*/ 823608 h 82422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316865" h="824229">
                <a:moveTo>
                  <a:pt x="316699" y="823925"/>
                </a:moveTo>
                <a:lnTo>
                  <a:pt x="0" y="823925"/>
                </a:lnTo>
                <a:lnTo>
                  <a:pt x="0" y="0"/>
                </a:lnTo>
                <a:lnTo>
                  <a:pt x="316699" y="0"/>
                </a:lnTo>
                <a:lnTo>
                  <a:pt x="316699" y="823925"/>
                </a:lnTo>
                <a:close/>
              </a:path>
            </a:pathLst>
          </a:custGeom>
          <a:solidFill>
            <a:srgbClr val="00AAC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 spc="0" baseline="0">
              <a:latin typeface="Century Gothic" pitchFamily="34" charset="0"/>
            </a:endParaRPr>
          </a:p>
        </p:txBody>
      </p:sp>
      <p:sp>
        <p:nvSpPr>
          <p:cNvPr id="33" name="object 32"/>
          <p:cNvSpPr>
            <a:spLocks/>
          </p:cNvSpPr>
          <p:nvPr userDrawn="1"/>
        </p:nvSpPr>
        <p:spPr bwMode="auto">
          <a:xfrm>
            <a:off x="10795000" y="4462463"/>
            <a:ext cx="315913" cy="1535112"/>
          </a:xfrm>
          <a:custGeom>
            <a:avLst/>
            <a:gdLst>
              <a:gd name="T0" fmla="*/ 315747 w 316865"/>
              <a:gd name="T1" fmla="*/ 1534946 h 1534795"/>
              <a:gd name="T2" fmla="*/ 0 w 316865"/>
              <a:gd name="T3" fmla="*/ 1534946 h 1534795"/>
              <a:gd name="T4" fmla="*/ 0 w 316865"/>
              <a:gd name="T5" fmla="*/ 0 h 1534795"/>
              <a:gd name="T6" fmla="*/ 315747 w 316865"/>
              <a:gd name="T7" fmla="*/ 0 h 1534795"/>
              <a:gd name="T8" fmla="*/ 315747 w 316865"/>
              <a:gd name="T9" fmla="*/ 1534946 h 153479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316865" h="1534795">
                <a:moveTo>
                  <a:pt x="316699" y="1534629"/>
                </a:moveTo>
                <a:lnTo>
                  <a:pt x="0" y="1534629"/>
                </a:lnTo>
                <a:lnTo>
                  <a:pt x="0" y="0"/>
                </a:lnTo>
                <a:lnTo>
                  <a:pt x="316699" y="0"/>
                </a:lnTo>
                <a:lnTo>
                  <a:pt x="316699" y="1534629"/>
                </a:lnTo>
                <a:close/>
              </a:path>
            </a:pathLst>
          </a:custGeom>
          <a:solidFill>
            <a:srgbClr val="0F416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 spc="0" baseline="0">
              <a:latin typeface="Century Gothic" pitchFamily="34" charset="0"/>
            </a:endParaRPr>
          </a:p>
        </p:txBody>
      </p:sp>
      <p:sp>
        <p:nvSpPr>
          <p:cNvPr id="34" name="object 33"/>
          <p:cNvSpPr>
            <a:spLocks/>
          </p:cNvSpPr>
          <p:nvPr userDrawn="1"/>
        </p:nvSpPr>
        <p:spPr bwMode="auto">
          <a:xfrm>
            <a:off x="11542713" y="4992688"/>
            <a:ext cx="317500" cy="1004887"/>
          </a:xfrm>
          <a:custGeom>
            <a:avLst/>
            <a:gdLst>
              <a:gd name="T0" fmla="*/ 317334 w 316865"/>
              <a:gd name="T1" fmla="*/ 1004861 h 1004570"/>
              <a:gd name="T2" fmla="*/ 0 w 316865"/>
              <a:gd name="T3" fmla="*/ 1004861 h 1004570"/>
              <a:gd name="T4" fmla="*/ 0 w 316865"/>
              <a:gd name="T5" fmla="*/ 0 h 1004570"/>
              <a:gd name="T6" fmla="*/ 317334 w 316865"/>
              <a:gd name="T7" fmla="*/ 0 h 1004570"/>
              <a:gd name="T8" fmla="*/ 317334 w 316865"/>
              <a:gd name="T9" fmla="*/ 1004861 h 100457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316865" h="1004570">
                <a:moveTo>
                  <a:pt x="316699" y="1004544"/>
                </a:moveTo>
                <a:lnTo>
                  <a:pt x="0" y="1004544"/>
                </a:lnTo>
                <a:lnTo>
                  <a:pt x="0" y="0"/>
                </a:lnTo>
                <a:lnTo>
                  <a:pt x="316699" y="0"/>
                </a:lnTo>
                <a:lnTo>
                  <a:pt x="316699" y="1004544"/>
                </a:lnTo>
                <a:close/>
              </a:path>
            </a:pathLst>
          </a:custGeom>
          <a:solidFill>
            <a:srgbClr val="00AAC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 spc="0" baseline="0">
              <a:latin typeface="Century Gothic" pitchFamily="34" charset="0"/>
            </a:endParaRPr>
          </a:p>
        </p:txBody>
      </p:sp>
      <p:sp>
        <p:nvSpPr>
          <p:cNvPr id="35" name="object 34"/>
          <p:cNvSpPr>
            <a:spLocks/>
          </p:cNvSpPr>
          <p:nvPr userDrawn="1"/>
        </p:nvSpPr>
        <p:spPr bwMode="auto">
          <a:xfrm>
            <a:off x="11860213" y="4125913"/>
            <a:ext cx="317500" cy="1871662"/>
          </a:xfrm>
          <a:custGeom>
            <a:avLst/>
            <a:gdLst>
              <a:gd name="T0" fmla="*/ 317334 w 316865"/>
              <a:gd name="T1" fmla="*/ 1871344 h 1871345"/>
              <a:gd name="T2" fmla="*/ 0 w 316865"/>
              <a:gd name="T3" fmla="*/ 1871344 h 1871345"/>
              <a:gd name="T4" fmla="*/ 0 w 316865"/>
              <a:gd name="T5" fmla="*/ 0 h 1871345"/>
              <a:gd name="T6" fmla="*/ 317334 w 316865"/>
              <a:gd name="T7" fmla="*/ 0 h 1871345"/>
              <a:gd name="T8" fmla="*/ 317334 w 316865"/>
              <a:gd name="T9" fmla="*/ 1871344 h 187134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316865" h="1871345">
                <a:moveTo>
                  <a:pt x="316699" y="1871027"/>
                </a:moveTo>
                <a:lnTo>
                  <a:pt x="0" y="1871027"/>
                </a:lnTo>
                <a:lnTo>
                  <a:pt x="0" y="0"/>
                </a:lnTo>
                <a:lnTo>
                  <a:pt x="316699" y="0"/>
                </a:lnTo>
                <a:lnTo>
                  <a:pt x="316699" y="1871027"/>
                </a:lnTo>
                <a:close/>
              </a:path>
            </a:pathLst>
          </a:custGeom>
          <a:solidFill>
            <a:srgbClr val="0F416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 spc="0" baseline="0">
              <a:latin typeface="Century Gothic" pitchFamily="34" charset="0"/>
            </a:endParaRPr>
          </a:p>
        </p:txBody>
      </p:sp>
      <p:sp>
        <p:nvSpPr>
          <p:cNvPr id="36" name="object 35"/>
          <p:cNvSpPr>
            <a:spLocks/>
          </p:cNvSpPr>
          <p:nvPr userDrawn="1"/>
        </p:nvSpPr>
        <p:spPr bwMode="auto">
          <a:xfrm>
            <a:off x="12612688" y="4941888"/>
            <a:ext cx="317500" cy="1055687"/>
          </a:xfrm>
          <a:custGeom>
            <a:avLst/>
            <a:gdLst>
              <a:gd name="T0" fmla="*/ 317334 w 316865"/>
              <a:gd name="T1" fmla="*/ 1055510 h 1056004"/>
              <a:gd name="T2" fmla="*/ 0 w 316865"/>
              <a:gd name="T3" fmla="*/ 1055510 h 1056004"/>
              <a:gd name="T4" fmla="*/ 0 w 316865"/>
              <a:gd name="T5" fmla="*/ 0 h 1056004"/>
              <a:gd name="T6" fmla="*/ 317334 w 316865"/>
              <a:gd name="T7" fmla="*/ 0 h 1056004"/>
              <a:gd name="T8" fmla="*/ 317334 w 316865"/>
              <a:gd name="T9" fmla="*/ 1055510 h 105600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316865" h="1056004">
                <a:moveTo>
                  <a:pt x="316699" y="1055827"/>
                </a:moveTo>
                <a:lnTo>
                  <a:pt x="0" y="1055827"/>
                </a:lnTo>
                <a:lnTo>
                  <a:pt x="0" y="0"/>
                </a:lnTo>
                <a:lnTo>
                  <a:pt x="316699" y="0"/>
                </a:lnTo>
                <a:lnTo>
                  <a:pt x="316699" y="1055827"/>
                </a:lnTo>
                <a:close/>
              </a:path>
            </a:pathLst>
          </a:custGeom>
          <a:solidFill>
            <a:srgbClr val="00AAC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 spc="0" baseline="0">
              <a:latin typeface="Century Gothic" pitchFamily="34" charset="0"/>
            </a:endParaRPr>
          </a:p>
        </p:txBody>
      </p:sp>
      <p:sp>
        <p:nvSpPr>
          <p:cNvPr id="37" name="object 36"/>
          <p:cNvSpPr>
            <a:spLocks/>
          </p:cNvSpPr>
          <p:nvPr userDrawn="1"/>
        </p:nvSpPr>
        <p:spPr bwMode="auto">
          <a:xfrm>
            <a:off x="12928600" y="4030663"/>
            <a:ext cx="317500" cy="1966912"/>
          </a:xfrm>
          <a:custGeom>
            <a:avLst/>
            <a:gdLst>
              <a:gd name="T0" fmla="*/ 317334 w 316865"/>
              <a:gd name="T1" fmla="*/ 1966873 h 1966595"/>
              <a:gd name="T2" fmla="*/ 0 w 316865"/>
              <a:gd name="T3" fmla="*/ 1966873 h 1966595"/>
              <a:gd name="T4" fmla="*/ 0 w 316865"/>
              <a:gd name="T5" fmla="*/ 0 h 1966595"/>
              <a:gd name="T6" fmla="*/ 317334 w 316865"/>
              <a:gd name="T7" fmla="*/ 0 h 1966595"/>
              <a:gd name="T8" fmla="*/ 317334 w 316865"/>
              <a:gd name="T9" fmla="*/ 1966873 h 196659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316865" h="1966595">
                <a:moveTo>
                  <a:pt x="316699" y="1966556"/>
                </a:moveTo>
                <a:lnTo>
                  <a:pt x="0" y="1966556"/>
                </a:lnTo>
                <a:lnTo>
                  <a:pt x="0" y="0"/>
                </a:lnTo>
                <a:lnTo>
                  <a:pt x="316699" y="0"/>
                </a:lnTo>
                <a:lnTo>
                  <a:pt x="316699" y="1966556"/>
                </a:lnTo>
                <a:close/>
              </a:path>
            </a:pathLst>
          </a:custGeom>
          <a:solidFill>
            <a:srgbClr val="0F416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 spc="0" baseline="0">
              <a:latin typeface="Century Gothic" pitchFamily="34" charset="0"/>
            </a:endParaRPr>
          </a:p>
        </p:txBody>
      </p:sp>
      <p:sp>
        <p:nvSpPr>
          <p:cNvPr id="38" name="object 37"/>
          <p:cNvSpPr txBox="1">
            <a:spLocks noChangeArrowheads="1"/>
          </p:cNvSpPr>
          <p:nvPr userDrawn="1"/>
        </p:nvSpPr>
        <p:spPr bwMode="auto">
          <a:xfrm>
            <a:off x="7345363" y="3908425"/>
            <a:ext cx="482600" cy="2155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136525" rIns="0" bIns="0">
            <a:spAutoFit/>
          </a:bodyPr>
          <a:lstStyle>
            <a:lvl1pPr marL="127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ts val="1075"/>
              </a:spcBef>
            </a:pPr>
            <a:r>
              <a:rPr lang="en-US" sz="1500" b="1" spc="0" baseline="0" dirty="0">
                <a:solidFill>
                  <a:srgbClr val="50C0AF"/>
                </a:solidFill>
                <a:latin typeface="Century Gothic" pitchFamily="34" charset="0"/>
              </a:rPr>
              <a:t>0000</a:t>
            </a:r>
            <a:endParaRPr lang="en-US" sz="1500" spc="0" baseline="0" dirty="0">
              <a:latin typeface="Century Gothic" pitchFamily="34" charset="0"/>
            </a:endParaRPr>
          </a:p>
          <a:p>
            <a:pPr eaLnBrk="1" hangingPunct="1">
              <a:spcBef>
                <a:spcPts val="975"/>
              </a:spcBef>
            </a:pPr>
            <a:r>
              <a:rPr lang="en-US" sz="1500" b="1" spc="0" baseline="0" dirty="0">
                <a:solidFill>
                  <a:srgbClr val="50C0AF"/>
                </a:solidFill>
                <a:latin typeface="Century Gothic" pitchFamily="34" charset="0"/>
              </a:rPr>
              <a:t>0000</a:t>
            </a:r>
            <a:endParaRPr lang="en-US" sz="1500" spc="0" baseline="0" dirty="0">
              <a:latin typeface="Century Gothic" pitchFamily="34" charset="0"/>
            </a:endParaRPr>
          </a:p>
          <a:p>
            <a:pPr eaLnBrk="1" hangingPunct="1">
              <a:spcBef>
                <a:spcPts val="975"/>
              </a:spcBef>
            </a:pPr>
            <a:r>
              <a:rPr lang="en-US" sz="1500" b="1" spc="0" baseline="0" dirty="0">
                <a:solidFill>
                  <a:srgbClr val="50C0AF"/>
                </a:solidFill>
                <a:latin typeface="Century Gothic" pitchFamily="34" charset="0"/>
              </a:rPr>
              <a:t>0000</a:t>
            </a:r>
            <a:endParaRPr lang="en-US" sz="1500" spc="0" baseline="0" dirty="0">
              <a:latin typeface="Century Gothic" pitchFamily="34" charset="0"/>
            </a:endParaRPr>
          </a:p>
          <a:p>
            <a:pPr eaLnBrk="1" hangingPunct="1">
              <a:spcBef>
                <a:spcPts val="988"/>
              </a:spcBef>
            </a:pPr>
            <a:r>
              <a:rPr lang="en-US" sz="1500" b="1" spc="0" baseline="0" dirty="0">
                <a:solidFill>
                  <a:srgbClr val="50C0AF"/>
                </a:solidFill>
                <a:latin typeface="Century Gothic" pitchFamily="34" charset="0"/>
              </a:rPr>
              <a:t>0000</a:t>
            </a:r>
            <a:endParaRPr lang="en-US" sz="1500" spc="0" baseline="0" dirty="0">
              <a:latin typeface="Century Gothic" pitchFamily="34" charset="0"/>
            </a:endParaRPr>
          </a:p>
          <a:p>
            <a:pPr eaLnBrk="1" hangingPunct="1">
              <a:spcBef>
                <a:spcPts val="975"/>
              </a:spcBef>
            </a:pPr>
            <a:r>
              <a:rPr lang="en-US" sz="1500" b="1" spc="0" baseline="0" dirty="0">
                <a:solidFill>
                  <a:srgbClr val="50C0AF"/>
                </a:solidFill>
                <a:latin typeface="Century Gothic" pitchFamily="34" charset="0"/>
              </a:rPr>
              <a:t>0000</a:t>
            </a:r>
            <a:endParaRPr lang="en-US" sz="1500" spc="0" baseline="0" dirty="0">
              <a:latin typeface="Century Gothic" pitchFamily="34" charset="0"/>
            </a:endParaRPr>
          </a:p>
          <a:p>
            <a:pPr eaLnBrk="1" hangingPunct="1">
              <a:spcBef>
                <a:spcPts val="1075"/>
              </a:spcBef>
            </a:pPr>
            <a:r>
              <a:rPr lang="en-US" sz="1500" b="1" spc="0" baseline="0" dirty="0">
                <a:solidFill>
                  <a:srgbClr val="50C0AF"/>
                </a:solidFill>
                <a:latin typeface="Century Gothic" pitchFamily="34" charset="0"/>
              </a:rPr>
              <a:t>0000</a:t>
            </a:r>
            <a:endParaRPr lang="en-US" sz="1500" spc="0" baseline="0" dirty="0">
              <a:latin typeface="Century Gothic" pitchFamily="34" charset="0"/>
            </a:endParaRPr>
          </a:p>
        </p:txBody>
      </p:sp>
      <p:sp>
        <p:nvSpPr>
          <p:cNvPr id="39" name="object 38"/>
          <p:cNvSpPr txBox="1">
            <a:spLocks noChangeArrowheads="1"/>
          </p:cNvSpPr>
          <p:nvPr userDrawn="1"/>
        </p:nvSpPr>
        <p:spPr bwMode="auto">
          <a:xfrm>
            <a:off x="10553700" y="6122988"/>
            <a:ext cx="482600" cy="243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12700" rIns="0" bIns="0">
            <a:spAutoFit/>
          </a:bodyPr>
          <a:lstStyle>
            <a:lvl1pPr marL="127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ts val="100"/>
              </a:spcBef>
            </a:pPr>
            <a:r>
              <a:rPr lang="en-US" sz="1500" b="1" spc="0" baseline="0" dirty="0">
                <a:solidFill>
                  <a:srgbClr val="50C0AF"/>
                </a:solidFill>
                <a:latin typeface="Century Gothic" pitchFamily="34" charset="0"/>
              </a:rPr>
              <a:t>0000</a:t>
            </a:r>
            <a:endParaRPr lang="en-US" sz="1500" spc="0" baseline="0" dirty="0">
              <a:latin typeface="Century Gothic" pitchFamily="34" charset="0"/>
            </a:endParaRPr>
          </a:p>
        </p:txBody>
      </p:sp>
      <p:sp>
        <p:nvSpPr>
          <p:cNvPr id="40" name="object 39"/>
          <p:cNvSpPr txBox="1">
            <a:spLocks noChangeArrowheads="1"/>
          </p:cNvSpPr>
          <p:nvPr userDrawn="1"/>
        </p:nvSpPr>
        <p:spPr bwMode="auto">
          <a:xfrm>
            <a:off x="11599863" y="6122988"/>
            <a:ext cx="482600" cy="243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12700" rIns="0" bIns="0">
            <a:spAutoFit/>
          </a:bodyPr>
          <a:lstStyle>
            <a:lvl1pPr marL="127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ts val="100"/>
              </a:spcBef>
            </a:pPr>
            <a:r>
              <a:rPr lang="en-US" sz="1500" b="1" spc="0" baseline="0" dirty="0">
                <a:solidFill>
                  <a:srgbClr val="50C0AF"/>
                </a:solidFill>
                <a:latin typeface="Century Gothic" pitchFamily="34" charset="0"/>
              </a:rPr>
              <a:t>0000</a:t>
            </a:r>
            <a:endParaRPr lang="en-US" sz="1500" spc="0" baseline="0" dirty="0">
              <a:latin typeface="Century Gothic" pitchFamily="34" charset="0"/>
            </a:endParaRPr>
          </a:p>
        </p:txBody>
      </p:sp>
      <p:sp>
        <p:nvSpPr>
          <p:cNvPr id="41" name="object 40"/>
          <p:cNvSpPr txBox="1">
            <a:spLocks noChangeArrowheads="1"/>
          </p:cNvSpPr>
          <p:nvPr userDrawn="1"/>
        </p:nvSpPr>
        <p:spPr bwMode="auto">
          <a:xfrm>
            <a:off x="12687300" y="6122988"/>
            <a:ext cx="482600" cy="243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12700" rIns="0" bIns="0">
            <a:spAutoFit/>
          </a:bodyPr>
          <a:lstStyle>
            <a:lvl1pPr marL="127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ts val="100"/>
              </a:spcBef>
            </a:pPr>
            <a:r>
              <a:rPr lang="en-US" sz="1500" b="1" spc="0" baseline="0">
                <a:solidFill>
                  <a:srgbClr val="50C0AF"/>
                </a:solidFill>
                <a:latin typeface="Century Gothic" pitchFamily="34" charset="0"/>
              </a:rPr>
              <a:t>0000</a:t>
            </a:r>
            <a:endParaRPr lang="en-US" sz="1500" spc="0" baseline="0">
              <a:latin typeface="Century Gothic" pitchFamily="34" charset="0"/>
            </a:endParaRPr>
          </a:p>
        </p:txBody>
      </p:sp>
      <p:sp>
        <p:nvSpPr>
          <p:cNvPr id="42" name="object 43"/>
          <p:cNvSpPr txBox="1">
            <a:spLocks noChangeArrowheads="1"/>
          </p:cNvSpPr>
          <p:nvPr userDrawn="1"/>
        </p:nvSpPr>
        <p:spPr bwMode="auto">
          <a:xfrm>
            <a:off x="7668419" y="6519863"/>
            <a:ext cx="5621338" cy="5462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12700" rIns="0" bIns="0">
            <a:spAutoFit/>
          </a:bodyPr>
          <a:lstStyle>
            <a:lvl1pPr marL="769938" eaLnBrk="0" hangingPunct="0">
              <a:tabLst>
                <a:tab pos="184785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tabLst>
                <a:tab pos="184785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tabLst>
                <a:tab pos="184785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tabLst>
                <a:tab pos="184785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tabLst>
                <a:tab pos="184785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84785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84785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84785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84785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lvl="1" eaLnBrk="1" hangingPunct="1">
              <a:spcBef>
                <a:spcPts val="100"/>
              </a:spcBef>
            </a:pPr>
            <a:r>
              <a:rPr lang="en-US" sz="1300" spc="0" baseline="0" dirty="0" err="1">
                <a:solidFill>
                  <a:srgbClr val="00AAC6"/>
                </a:solidFill>
                <a:latin typeface="Century Gothic" pitchFamily="34" charset="0"/>
              </a:rPr>
              <a:t>Aenean</a:t>
            </a:r>
            <a:r>
              <a:rPr lang="en-US" sz="1300" spc="0" baseline="0" dirty="0">
                <a:solidFill>
                  <a:srgbClr val="00AAC6"/>
                </a:solidFill>
                <a:latin typeface="Century Gothic" pitchFamily="34" charset="0"/>
              </a:rPr>
              <a:t> </a:t>
            </a:r>
            <a:r>
              <a:rPr lang="en-US" sz="1300" spc="0" baseline="0" dirty="0" err="1">
                <a:solidFill>
                  <a:srgbClr val="00AAC6"/>
                </a:solidFill>
                <a:latin typeface="Century Gothic" pitchFamily="34" charset="0"/>
              </a:rPr>
              <a:t>venenatis</a:t>
            </a:r>
            <a:r>
              <a:rPr lang="en-US" sz="1300" spc="0" baseline="0" dirty="0">
                <a:solidFill>
                  <a:srgbClr val="00AAC6"/>
                </a:solidFill>
                <a:latin typeface="Century Gothic" pitchFamily="34" charset="0"/>
              </a:rPr>
              <a:t> </a:t>
            </a:r>
            <a:r>
              <a:rPr lang="en-US" sz="1300" spc="0" baseline="0" dirty="0" err="1">
                <a:solidFill>
                  <a:srgbClr val="00AAC6"/>
                </a:solidFill>
                <a:latin typeface="Century Gothic" pitchFamily="34" charset="0"/>
              </a:rPr>
              <a:t>felis</a:t>
            </a:r>
            <a:r>
              <a:rPr lang="en-US" sz="1300" spc="0" baseline="0" dirty="0">
                <a:solidFill>
                  <a:srgbClr val="00AAC6"/>
                </a:solidFill>
                <a:latin typeface="Century Gothic" pitchFamily="34" charset="0"/>
              </a:rPr>
              <a:t> </a:t>
            </a:r>
            <a:r>
              <a:rPr lang="en-US" sz="1300" spc="0" baseline="0" dirty="0" err="1">
                <a:solidFill>
                  <a:srgbClr val="00AAC6"/>
                </a:solidFill>
                <a:latin typeface="Century Gothic" pitchFamily="34" charset="0"/>
              </a:rPr>
              <a:t>arcu</a:t>
            </a:r>
            <a:r>
              <a:rPr lang="en-US" sz="1300" spc="0" baseline="0" dirty="0">
                <a:solidFill>
                  <a:srgbClr val="00AAC6"/>
                </a:solidFill>
                <a:latin typeface="Century Gothic" pitchFamily="34" charset="0"/>
              </a:rPr>
              <a:t>.  </a:t>
            </a:r>
            <a:endParaRPr lang="lv-LV" sz="1300" spc="0" baseline="0" dirty="0">
              <a:solidFill>
                <a:srgbClr val="00AAC6"/>
              </a:solidFill>
              <a:latin typeface="Century Gothic" pitchFamily="34" charset="0"/>
            </a:endParaRPr>
          </a:p>
          <a:p>
            <a:pPr lvl="1" eaLnBrk="1" hangingPunct="1">
              <a:lnSpc>
                <a:spcPct val="141000"/>
              </a:lnSpc>
              <a:spcBef>
                <a:spcPts val="388"/>
              </a:spcBef>
            </a:pPr>
            <a:r>
              <a:rPr lang="en-US" sz="1300" spc="0" baseline="0" dirty="0" err="1">
                <a:solidFill>
                  <a:srgbClr val="0F416A"/>
                </a:solidFill>
                <a:latin typeface="Century Gothic" pitchFamily="34" charset="0"/>
              </a:rPr>
              <a:t>Aenean</a:t>
            </a:r>
            <a:r>
              <a:rPr lang="en-US" sz="1300" spc="0" baseline="0" dirty="0">
                <a:solidFill>
                  <a:srgbClr val="0F416A"/>
                </a:solidFill>
                <a:latin typeface="Century Gothic" pitchFamily="34" charset="0"/>
              </a:rPr>
              <a:t> </a:t>
            </a:r>
            <a:r>
              <a:rPr lang="en-US" sz="1300" spc="0" baseline="0" dirty="0" err="1">
                <a:solidFill>
                  <a:srgbClr val="0F416A"/>
                </a:solidFill>
                <a:latin typeface="Century Gothic" pitchFamily="34" charset="0"/>
              </a:rPr>
              <a:t>venenatis</a:t>
            </a:r>
            <a:r>
              <a:rPr lang="en-US" sz="1300" spc="0" baseline="0" dirty="0">
                <a:solidFill>
                  <a:srgbClr val="0F416A"/>
                </a:solidFill>
                <a:latin typeface="Century Gothic" pitchFamily="34" charset="0"/>
              </a:rPr>
              <a:t> </a:t>
            </a:r>
            <a:r>
              <a:rPr lang="en-US" sz="1300" spc="0" baseline="0" dirty="0" err="1">
                <a:solidFill>
                  <a:srgbClr val="0F416A"/>
                </a:solidFill>
                <a:latin typeface="Century Gothic" pitchFamily="34" charset="0"/>
              </a:rPr>
              <a:t>felis</a:t>
            </a:r>
            <a:r>
              <a:rPr lang="en-US" sz="1300" spc="0" baseline="0" dirty="0">
                <a:solidFill>
                  <a:srgbClr val="0F416A"/>
                </a:solidFill>
                <a:latin typeface="Century Gothic" pitchFamily="34" charset="0"/>
              </a:rPr>
              <a:t> </a:t>
            </a:r>
            <a:r>
              <a:rPr lang="en-US" sz="1300" spc="0" baseline="0" dirty="0" err="1">
                <a:solidFill>
                  <a:srgbClr val="0F416A"/>
                </a:solidFill>
                <a:latin typeface="Century Gothic" pitchFamily="34" charset="0"/>
              </a:rPr>
              <a:t>arcu</a:t>
            </a:r>
            <a:r>
              <a:rPr lang="en-US" sz="1300" spc="0" baseline="0" dirty="0">
                <a:solidFill>
                  <a:srgbClr val="0F416A"/>
                </a:solidFill>
                <a:latin typeface="Century Gothic" pitchFamily="34" charset="0"/>
              </a:rPr>
              <a:t>.</a:t>
            </a:r>
            <a:endParaRPr lang="en-US" sz="1300" spc="0" baseline="0" dirty="0">
              <a:latin typeface="Century Gothic" pitchFamily="34" charset="0"/>
            </a:endParaRPr>
          </a:p>
        </p:txBody>
      </p:sp>
      <p:sp>
        <p:nvSpPr>
          <p:cNvPr id="43" name="object 3"/>
          <p:cNvSpPr txBox="1"/>
          <p:nvPr userDrawn="1"/>
        </p:nvSpPr>
        <p:spPr>
          <a:xfrm>
            <a:off x="7342188" y="2301875"/>
            <a:ext cx="5903912" cy="406400"/>
          </a:xfrm>
          <a:prstGeom prst="rect">
            <a:avLst/>
          </a:prstGeom>
        </p:spPr>
        <p:txBody>
          <a:bodyPr lIns="0" tIns="12700" rIns="0" bIns="0">
            <a:spAutoFit/>
          </a:bodyPr>
          <a:lstStyle/>
          <a:p>
            <a:pPr marL="12700" algn="ctr" fontAlgn="auto">
              <a:spcBef>
                <a:spcPts val="100"/>
              </a:spcBef>
              <a:spcAft>
                <a:spcPts val="0"/>
              </a:spcAft>
              <a:defRPr/>
            </a:pPr>
            <a:r>
              <a:rPr sz="2500" b="1" spc="0" baseline="0" dirty="0">
                <a:solidFill>
                  <a:srgbClr val="00AAC6"/>
                </a:solidFill>
                <a:latin typeface="Century Gothic" pitchFamily="34" charset="0"/>
                <a:cs typeface="Mark"/>
              </a:rPr>
              <a:t>Mazais virsraksts</a:t>
            </a:r>
            <a:endParaRPr sz="2500" spc="0" baseline="0" dirty="0">
              <a:solidFill>
                <a:srgbClr val="00AAC6"/>
              </a:solidFill>
              <a:latin typeface="Century Gothic" pitchFamily="34" charset="0"/>
              <a:cs typeface="Mark"/>
            </a:endParaRPr>
          </a:p>
        </p:txBody>
      </p:sp>
      <p:sp>
        <p:nvSpPr>
          <p:cNvPr id="44" name="TextBox 44"/>
          <p:cNvSpPr txBox="1">
            <a:spLocks noChangeArrowheads="1"/>
          </p:cNvSpPr>
          <p:nvPr userDrawn="1"/>
        </p:nvSpPr>
        <p:spPr bwMode="auto">
          <a:xfrm>
            <a:off x="7345363" y="654050"/>
            <a:ext cx="5902325" cy="8617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lv-LV" sz="5000" b="1" spc="0" baseline="0" dirty="0">
                <a:solidFill>
                  <a:srgbClr val="00AAC6"/>
                </a:solidFill>
                <a:latin typeface="Century Gothic" pitchFamily="34" charset="0"/>
              </a:rPr>
              <a:t>LIELAIS VIRSRAKSTS</a:t>
            </a:r>
            <a:endParaRPr lang="en-US" sz="5000" b="1" spc="0" baseline="0" dirty="0">
              <a:solidFill>
                <a:srgbClr val="00AAC6"/>
              </a:solidFill>
              <a:latin typeface="Century Gothic" pitchFamily="34" charset="0"/>
            </a:endParaRPr>
          </a:p>
        </p:txBody>
      </p:sp>
      <p:sp>
        <p:nvSpPr>
          <p:cNvPr id="45" name="object 3"/>
          <p:cNvSpPr txBox="1"/>
          <p:nvPr userDrawn="1"/>
        </p:nvSpPr>
        <p:spPr>
          <a:xfrm>
            <a:off x="7342188" y="2955925"/>
            <a:ext cx="5903912" cy="212725"/>
          </a:xfrm>
          <a:prstGeom prst="rect">
            <a:avLst/>
          </a:prstGeom>
        </p:spPr>
        <p:txBody>
          <a:bodyPr lIns="0" tIns="12700" rIns="0" bIns="0">
            <a:spAutoFit/>
          </a:bodyPr>
          <a:lstStyle/>
          <a:p>
            <a:pPr marL="12700" fontAlgn="auto">
              <a:spcBef>
                <a:spcPts val="100"/>
              </a:spcBef>
              <a:spcAft>
                <a:spcPts val="0"/>
              </a:spcAft>
              <a:defRPr/>
            </a:pPr>
            <a:r>
              <a:rPr lang="lv-LV" sz="1300" spc="0" baseline="0" dirty="0">
                <a:solidFill>
                  <a:srgbClr val="00AAC6"/>
                </a:solidFill>
                <a:latin typeface="Century Gothic" pitchFamily="34" charset="0"/>
                <a:cs typeface="Mark"/>
              </a:rPr>
              <a:t>Teksts</a:t>
            </a:r>
            <a:endParaRPr sz="1300" spc="0" baseline="0" dirty="0">
              <a:solidFill>
                <a:srgbClr val="00AAC6"/>
              </a:solidFill>
              <a:latin typeface="Century Gothic" pitchFamily="34" charset="0"/>
              <a:cs typeface="Mark"/>
            </a:endParaRPr>
          </a:p>
        </p:txBody>
      </p:sp>
      <p:sp>
        <p:nvSpPr>
          <p:cNvPr id="47" name="object 38"/>
          <p:cNvSpPr txBox="1">
            <a:spLocks noChangeArrowheads="1"/>
          </p:cNvSpPr>
          <p:nvPr userDrawn="1"/>
        </p:nvSpPr>
        <p:spPr bwMode="auto">
          <a:xfrm>
            <a:off x="8373269" y="6122988"/>
            <a:ext cx="482600" cy="243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12700" rIns="0" bIns="0">
            <a:spAutoFit/>
          </a:bodyPr>
          <a:lstStyle>
            <a:lvl1pPr marL="127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ts val="100"/>
              </a:spcBef>
            </a:pPr>
            <a:r>
              <a:rPr lang="en-US" sz="1500" b="1" spc="0" baseline="0" dirty="0">
                <a:solidFill>
                  <a:srgbClr val="50C0AF"/>
                </a:solidFill>
                <a:latin typeface="Century Gothic" pitchFamily="34" charset="0"/>
              </a:rPr>
              <a:t>0000</a:t>
            </a:r>
            <a:endParaRPr lang="en-US" sz="1500" spc="0" baseline="0" dirty="0">
              <a:latin typeface="Century Gothic" pitchFamily="34" charset="0"/>
            </a:endParaRPr>
          </a:p>
        </p:txBody>
      </p:sp>
      <p:sp>
        <p:nvSpPr>
          <p:cNvPr id="48" name="object 38"/>
          <p:cNvSpPr txBox="1">
            <a:spLocks noChangeArrowheads="1"/>
          </p:cNvSpPr>
          <p:nvPr userDrawn="1"/>
        </p:nvSpPr>
        <p:spPr bwMode="auto">
          <a:xfrm>
            <a:off x="9497807" y="6122988"/>
            <a:ext cx="482600" cy="243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12700" rIns="0" bIns="0">
            <a:spAutoFit/>
          </a:bodyPr>
          <a:lstStyle>
            <a:lvl1pPr marL="127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ts val="100"/>
              </a:spcBef>
            </a:pPr>
            <a:r>
              <a:rPr lang="en-US" sz="1500" b="1" spc="0" baseline="0" dirty="0">
                <a:solidFill>
                  <a:srgbClr val="50C0AF"/>
                </a:solidFill>
                <a:latin typeface="Century Gothic" pitchFamily="34" charset="0"/>
              </a:rPr>
              <a:t>0000</a:t>
            </a:r>
            <a:endParaRPr lang="en-US" sz="1500" spc="0" baseline="0" dirty="0">
              <a:latin typeface="Century Gothic" pitchFamily="34" charset="0"/>
            </a:endParaRPr>
          </a:p>
        </p:txBody>
      </p:sp>
      <p:sp>
        <p:nvSpPr>
          <p:cNvPr id="52" name="object 60"/>
          <p:cNvSpPr>
            <a:spLocks/>
          </p:cNvSpPr>
          <p:nvPr userDrawn="1"/>
        </p:nvSpPr>
        <p:spPr bwMode="auto">
          <a:xfrm>
            <a:off x="7342188" y="6859588"/>
            <a:ext cx="139700" cy="139700"/>
          </a:xfrm>
          <a:custGeom>
            <a:avLst/>
            <a:gdLst>
              <a:gd name="T0" fmla="*/ 139191 w 139700"/>
              <a:gd name="T1" fmla="*/ 0 h 139700"/>
              <a:gd name="T2" fmla="*/ 0 w 139700"/>
              <a:gd name="T3" fmla="*/ 0 h 139700"/>
              <a:gd name="T4" fmla="*/ 0 w 139700"/>
              <a:gd name="T5" fmla="*/ 139192 h 139700"/>
              <a:gd name="T6" fmla="*/ 139191 w 139700"/>
              <a:gd name="T7" fmla="*/ 139192 h 139700"/>
              <a:gd name="T8" fmla="*/ 139191 w 139700"/>
              <a:gd name="T9" fmla="*/ 0 h 1397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39700" h="139700">
                <a:moveTo>
                  <a:pt x="139191" y="0"/>
                </a:moveTo>
                <a:lnTo>
                  <a:pt x="0" y="0"/>
                </a:lnTo>
                <a:lnTo>
                  <a:pt x="0" y="139192"/>
                </a:lnTo>
                <a:lnTo>
                  <a:pt x="139191" y="139192"/>
                </a:lnTo>
                <a:lnTo>
                  <a:pt x="139191" y="0"/>
                </a:lnTo>
                <a:close/>
              </a:path>
            </a:pathLst>
          </a:custGeom>
          <a:solidFill>
            <a:srgbClr val="0F416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 spc="0" baseline="0">
              <a:latin typeface="Century Gothic" pitchFamily="34" charset="0"/>
            </a:endParaRPr>
          </a:p>
        </p:txBody>
      </p:sp>
      <p:sp>
        <p:nvSpPr>
          <p:cNvPr id="53" name="object 61"/>
          <p:cNvSpPr>
            <a:spLocks/>
          </p:cNvSpPr>
          <p:nvPr userDrawn="1"/>
        </p:nvSpPr>
        <p:spPr bwMode="auto">
          <a:xfrm>
            <a:off x="7342188" y="6581776"/>
            <a:ext cx="139700" cy="139700"/>
          </a:xfrm>
          <a:custGeom>
            <a:avLst/>
            <a:gdLst>
              <a:gd name="T0" fmla="*/ 139191 w 139700"/>
              <a:gd name="T1" fmla="*/ 0 h 139700"/>
              <a:gd name="T2" fmla="*/ 0 w 139700"/>
              <a:gd name="T3" fmla="*/ 0 h 139700"/>
              <a:gd name="T4" fmla="*/ 0 w 139700"/>
              <a:gd name="T5" fmla="*/ 139191 h 139700"/>
              <a:gd name="T6" fmla="*/ 139191 w 139700"/>
              <a:gd name="T7" fmla="*/ 139191 h 139700"/>
              <a:gd name="T8" fmla="*/ 139191 w 139700"/>
              <a:gd name="T9" fmla="*/ 0 h 1397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39700" h="139700">
                <a:moveTo>
                  <a:pt x="139191" y="0"/>
                </a:moveTo>
                <a:lnTo>
                  <a:pt x="0" y="0"/>
                </a:lnTo>
                <a:lnTo>
                  <a:pt x="0" y="139191"/>
                </a:lnTo>
                <a:lnTo>
                  <a:pt x="139191" y="139191"/>
                </a:lnTo>
                <a:lnTo>
                  <a:pt x="139191" y="0"/>
                </a:lnTo>
                <a:close/>
              </a:path>
            </a:pathLst>
          </a:custGeom>
          <a:solidFill>
            <a:srgbClr val="00AAC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 spc="0" baseline="0">
              <a:latin typeface="Century Gothic" pitchFamily="34" charset="0"/>
            </a:endParaRPr>
          </a:p>
        </p:txBody>
      </p:sp>
      <p:sp>
        <p:nvSpPr>
          <p:cNvPr id="54" name="object 3"/>
          <p:cNvSpPr txBox="1"/>
          <p:nvPr userDrawn="1"/>
        </p:nvSpPr>
        <p:spPr>
          <a:xfrm rot="20355368">
            <a:off x="761203" y="3313644"/>
            <a:ext cx="12239720" cy="1490152"/>
          </a:xfrm>
          <a:prstGeom prst="rect">
            <a:avLst/>
          </a:prstGeom>
        </p:spPr>
        <p:txBody>
          <a:bodyPr wrap="square" lIns="0" tIns="12700" rIns="0" bIns="0">
            <a:spAutoFit/>
          </a:bodyPr>
          <a:lstStyle/>
          <a:p>
            <a:pPr marL="12700" fontAlgn="auto">
              <a:spcBef>
                <a:spcPts val="100"/>
              </a:spcBef>
              <a:spcAft>
                <a:spcPts val="0"/>
              </a:spcAft>
              <a:defRPr/>
            </a:pPr>
            <a:r>
              <a:rPr lang="lv-LV" sz="9600" b="1" dirty="0">
                <a:solidFill>
                  <a:srgbClr val="FF0000"/>
                </a:solidFill>
                <a:latin typeface="Century Gothic" pitchFamily="34" charset="0"/>
                <a:cs typeface="Arial" pitchFamily="34" charset="0"/>
              </a:rPr>
              <a:t>PARAUGS!</a:t>
            </a:r>
            <a:r>
              <a:rPr lang="lv-LV" sz="9600" b="1" baseline="0" dirty="0">
                <a:solidFill>
                  <a:srgbClr val="FF0000"/>
                </a:solidFill>
                <a:latin typeface="Century Gothic" pitchFamily="34" charset="0"/>
                <a:cs typeface="Arial" pitchFamily="34" charset="0"/>
              </a:rPr>
              <a:t> NELIETOT!</a:t>
            </a:r>
            <a:endParaRPr sz="9600" b="1" dirty="0">
              <a:solidFill>
                <a:srgbClr val="FF0000"/>
              </a:solidFill>
              <a:latin typeface="Century Gothic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7930340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Baltais lielais virsraksts 2/3 pa kreisi don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2"/>
          <p:cNvSpPr>
            <a:spLocks noGrp="1"/>
          </p:cNvSpPr>
          <p:nvPr>
            <p:ph type="body" sz="quarter" idx="12" hasCustomPrompt="1"/>
          </p:nvPr>
        </p:nvSpPr>
        <p:spPr>
          <a:xfrm>
            <a:off x="241299" y="966995"/>
            <a:ext cx="4130675" cy="1523495"/>
          </a:xfrm>
          <a:prstGeom prst="rect">
            <a:avLst/>
          </a:prstGeom>
        </p:spPr>
        <p:txBody>
          <a:bodyPr/>
          <a:lstStyle>
            <a:lvl1pPr marL="0" indent="0" algn="ctr">
              <a:spcBef>
                <a:spcPts val="0"/>
              </a:spcBef>
              <a:buNone/>
              <a:defRPr lang="lv-LV" sz="4800" b="1" kern="1200" spc="0" baseline="0" dirty="0" smtClean="0">
                <a:solidFill>
                  <a:srgbClr val="00AAC6"/>
                </a:solidFill>
                <a:latin typeface="Century Gothic" pitchFamily="34" charset="0"/>
                <a:ea typeface="Mark" pitchFamily="50" charset="0"/>
                <a:cs typeface="Mark" pitchFamily="50" charset="0"/>
              </a:defRPr>
            </a:lvl1pPr>
          </a:lstStyle>
          <a:p>
            <a:pPr lvl="0"/>
            <a:r>
              <a:rPr lang="lv-LV" dirty="0"/>
              <a:t>LIELAIS VIRSRAKSTS</a:t>
            </a:r>
            <a:endParaRPr lang="en-US" dirty="0"/>
          </a:p>
        </p:txBody>
      </p:sp>
      <p:sp>
        <p:nvSpPr>
          <p:cNvPr id="5" name="Text Placeholder 10"/>
          <p:cNvSpPr>
            <a:spLocks noGrp="1"/>
          </p:cNvSpPr>
          <p:nvPr>
            <p:ph type="body" sz="quarter" idx="14" hasCustomPrompt="1"/>
          </p:nvPr>
        </p:nvSpPr>
        <p:spPr>
          <a:xfrm>
            <a:off x="245964" y="2687638"/>
            <a:ext cx="4130675" cy="40640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lang="lv-LV" sz="2500" b="1" kern="1200" spc="0" baseline="0" dirty="0" smtClean="0">
                <a:solidFill>
                  <a:srgbClr val="00AAC6"/>
                </a:solidFill>
                <a:latin typeface="Century Gothic" pitchFamily="34" charset="0"/>
                <a:ea typeface="+mn-ea"/>
                <a:cs typeface="Mark"/>
              </a:defRPr>
            </a:lvl1pPr>
          </a:lstStyle>
          <a:p>
            <a:pPr lvl="0"/>
            <a:r>
              <a:rPr lang="lv-LV" dirty="0"/>
              <a:t>Mazais virsraksts</a:t>
            </a:r>
            <a:endParaRPr lang="en-US" dirty="0"/>
          </a:p>
        </p:txBody>
      </p:sp>
      <p:sp>
        <p:nvSpPr>
          <p:cNvPr id="6" name="Text Placeholder 2"/>
          <p:cNvSpPr>
            <a:spLocks noGrp="1"/>
          </p:cNvSpPr>
          <p:nvPr>
            <p:ph type="body" sz="quarter" idx="15" hasCustomPrompt="1"/>
          </p:nvPr>
        </p:nvSpPr>
        <p:spPr>
          <a:xfrm>
            <a:off x="225723" y="3265388"/>
            <a:ext cx="4139208" cy="21272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lang="en-US" sz="1400" kern="1200" spc="0" baseline="0" dirty="0">
                <a:solidFill>
                  <a:srgbClr val="00AAC6"/>
                </a:solidFill>
                <a:latin typeface="Century Gothic" pitchFamily="34" charset="0"/>
                <a:ea typeface="+mn-ea"/>
                <a:cs typeface="Mark"/>
              </a:defRPr>
            </a:lvl1pPr>
          </a:lstStyle>
          <a:p>
            <a:pPr lvl="0"/>
            <a:r>
              <a:rPr lang="lv-LV" dirty="0"/>
              <a:t>Teksts</a:t>
            </a:r>
            <a:endParaRPr lang="en-US" dirty="0"/>
          </a:p>
        </p:txBody>
      </p:sp>
      <p:sp>
        <p:nvSpPr>
          <p:cNvPr id="8" name="Picture Placeholder 6"/>
          <p:cNvSpPr>
            <a:spLocks noGrp="1"/>
          </p:cNvSpPr>
          <p:nvPr>
            <p:ph type="pic" sz="quarter" idx="16"/>
          </p:nvPr>
        </p:nvSpPr>
        <p:spPr>
          <a:xfrm>
            <a:off x="4578350" y="0"/>
            <a:ext cx="9163050" cy="7861300"/>
          </a:xfrm>
          <a:prstGeom prst="rect">
            <a:avLst/>
          </a:prstGeo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493009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Baltais lielais virsraksts 2/3 pa kreisi don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2"/>
          <p:cNvSpPr>
            <a:spLocks noGrp="1"/>
          </p:cNvSpPr>
          <p:nvPr>
            <p:ph type="body" sz="quarter" idx="12" hasCustomPrompt="1"/>
          </p:nvPr>
        </p:nvSpPr>
        <p:spPr>
          <a:xfrm>
            <a:off x="241299" y="966995"/>
            <a:ext cx="4130675" cy="1523495"/>
          </a:xfrm>
          <a:prstGeom prst="rect">
            <a:avLst/>
          </a:prstGeom>
        </p:spPr>
        <p:txBody>
          <a:bodyPr/>
          <a:lstStyle>
            <a:lvl1pPr marL="0" indent="0" algn="ctr">
              <a:spcBef>
                <a:spcPts val="0"/>
              </a:spcBef>
              <a:buNone/>
              <a:defRPr lang="lv-LV" sz="4800" b="1" kern="1200" spc="0" baseline="0" dirty="0" smtClean="0">
                <a:solidFill>
                  <a:schemeClr val="tx1"/>
                </a:solidFill>
                <a:latin typeface="Century Gothic" pitchFamily="34" charset="0"/>
                <a:ea typeface="Mark" pitchFamily="50" charset="0"/>
                <a:cs typeface="Mark" pitchFamily="50" charset="0"/>
              </a:defRPr>
            </a:lvl1pPr>
          </a:lstStyle>
          <a:p>
            <a:pPr lvl="0"/>
            <a:r>
              <a:rPr lang="lv-LV" dirty="0"/>
              <a:t>LIELAIS VIRSRAKSTS</a:t>
            </a:r>
            <a:endParaRPr lang="en-US" dirty="0"/>
          </a:p>
        </p:txBody>
      </p:sp>
      <p:sp>
        <p:nvSpPr>
          <p:cNvPr id="5" name="Text Placeholder 10"/>
          <p:cNvSpPr>
            <a:spLocks noGrp="1"/>
          </p:cNvSpPr>
          <p:nvPr>
            <p:ph type="body" sz="quarter" idx="14" hasCustomPrompt="1"/>
          </p:nvPr>
        </p:nvSpPr>
        <p:spPr>
          <a:xfrm>
            <a:off x="245964" y="2687638"/>
            <a:ext cx="4130675" cy="40640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lang="lv-LV" sz="2500" b="1" kern="1200" spc="0" baseline="0" dirty="0" smtClean="0">
                <a:solidFill>
                  <a:schemeClr val="tx1"/>
                </a:solidFill>
                <a:latin typeface="Century Gothic" pitchFamily="34" charset="0"/>
                <a:ea typeface="+mn-ea"/>
                <a:cs typeface="Mark"/>
              </a:defRPr>
            </a:lvl1pPr>
          </a:lstStyle>
          <a:p>
            <a:pPr lvl="0"/>
            <a:r>
              <a:rPr lang="lv-LV" dirty="0"/>
              <a:t>Mazais virsraksts</a:t>
            </a:r>
            <a:endParaRPr lang="en-US" dirty="0"/>
          </a:p>
        </p:txBody>
      </p:sp>
      <p:sp>
        <p:nvSpPr>
          <p:cNvPr id="6" name="Text Placeholder 2"/>
          <p:cNvSpPr>
            <a:spLocks noGrp="1"/>
          </p:cNvSpPr>
          <p:nvPr>
            <p:ph type="body" sz="quarter" idx="15" hasCustomPrompt="1"/>
          </p:nvPr>
        </p:nvSpPr>
        <p:spPr>
          <a:xfrm>
            <a:off x="225723" y="3265388"/>
            <a:ext cx="4139208" cy="21272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lang="en-US" sz="1400" kern="1200" spc="0" baseline="0" dirty="0">
                <a:solidFill>
                  <a:schemeClr val="tx1"/>
                </a:solidFill>
                <a:latin typeface="Century Gothic" pitchFamily="34" charset="0"/>
                <a:ea typeface="+mn-ea"/>
                <a:cs typeface="Mark"/>
              </a:defRPr>
            </a:lvl1pPr>
          </a:lstStyle>
          <a:p>
            <a:pPr lvl="0"/>
            <a:r>
              <a:rPr lang="lv-LV" dirty="0"/>
              <a:t>Teksts</a:t>
            </a:r>
            <a:endParaRPr lang="en-US" dirty="0"/>
          </a:p>
        </p:txBody>
      </p:sp>
      <p:sp>
        <p:nvSpPr>
          <p:cNvPr id="8" name="Picture Placeholder 6"/>
          <p:cNvSpPr>
            <a:spLocks noGrp="1"/>
          </p:cNvSpPr>
          <p:nvPr>
            <p:ph type="pic" sz="quarter" idx="16"/>
          </p:nvPr>
        </p:nvSpPr>
        <p:spPr>
          <a:xfrm>
            <a:off x="4578350" y="0"/>
            <a:ext cx="9163050" cy="7861300"/>
          </a:xfrm>
          <a:prstGeom prst="rect">
            <a:avLst/>
          </a:prstGeo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2754163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Baltais lielais virsraksts 2/3 pa kreisi don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2"/>
          <p:cNvSpPr>
            <a:spLocks noChangeArrowheads="1"/>
          </p:cNvSpPr>
          <p:nvPr userDrawn="1"/>
        </p:nvSpPr>
        <p:spPr bwMode="auto">
          <a:xfrm>
            <a:off x="4578350" y="0"/>
            <a:ext cx="9158288" cy="7856538"/>
          </a:xfrm>
          <a:prstGeom prst="rect">
            <a:avLst/>
          </a:prstGeom>
          <a:blipFill dpi="0"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7" name="object 3"/>
          <p:cNvSpPr txBox="1"/>
          <p:nvPr userDrawn="1"/>
        </p:nvSpPr>
        <p:spPr>
          <a:xfrm>
            <a:off x="241300" y="2687638"/>
            <a:ext cx="4130675" cy="406400"/>
          </a:xfrm>
          <a:prstGeom prst="rect">
            <a:avLst/>
          </a:prstGeom>
        </p:spPr>
        <p:txBody>
          <a:bodyPr wrap="square" lIns="0" tIns="12700" rIns="0" bIns="0">
            <a:spAutoFit/>
          </a:bodyPr>
          <a:lstStyle/>
          <a:p>
            <a:pPr marL="12700" algn="ctr" fontAlgn="auto">
              <a:spcBef>
                <a:spcPts val="100"/>
              </a:spcBef>
              <a:spcAft>
                <a:spcPts val="0"/>
              </a:spcAft>
              <a:defRPr/>
            </a:pPr>
            <a:r>
              <a:rPr sz="2500" b="1" spc="0" baseline="0" dirty="0">
                <a:solidFill>
                  <a:srgbClr val="00AAC6"/>
                </a:solidFill>
                <a:latin typeface="Century Gothic" pitchFamily="34" charset="0"/>
                <a:cs typeface="Mark"/>
              </a:rPr>
              <a:t>Mazais virsraksts</a:t>
            </a:r>
            <a:endParaRPr sz="2500" spc="0" baseline="0" dirty="0">
              <a:latin typeface="Century Gothic" pitchFamily="34" charset="0"/>
              <a:cs typeface="Mark"/>
            </a:endParaRPr>
          </a:p>
        </p:txBody>
      </p:sp>
      <p:sp>
        <p:nvSpPr>
          <p:cNvPr id="8" name="TextBox 5"/>
          <p:cNvSpPr txBox="1">
            <a:spLocks noChangeArrowheads="1"/>
          </p:cNvSpPr>
          <p:nvPr userDrawn="1"/>
        </p:nvSpPr>
        <p:spPr bwMode="auto">
          <a:xfrm>
            <a:off x="241300" y="958850"/>
            <a:ext cx="4130675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lv-LV" sz="4800" b="1" spc="0" baseline="0" dirty="0">
                <a:solidFill>
                  <a:srgbClr val="00AAC6"/>
                </a:solidFill>
                <a:latin typeface="Century Gothic" pitchFamily="34" charset="0"/>
                <a:ea typeface="Mark" pitchFamily="50" charset="0"/>
                <a:cs typeface="Mark" pitchFamily="50" charset="0"/>
              </a:rPr>
              <a:t>LIELAIS VIRSRAKSTS</a:t>
            </a:r>
            <a:endParaRPr lang="en-US" sz="4800" b="1" spc="0" baseline="0" dirty="0">
              <a:solidFill>
                <a:srgbClr val="00AAC6"/>
              </a:solidFill>
              <a:latin typeface="Century Gothic" pitchFamily="34" charset="0"/>
              <a:ea typeface="Mark" pitchFamily="50" charset="0"/>
              <a:cs typeface="Mark" pitchFamily="50" charset="0"/>
            </a:endParaRPr>
          </a:p>
        </p:txBody>
      </p:sp>
      <p:sp>
        <p:nvSpPr>
          <p:cNvPr id="9" name="object 3"/>
          <p:cNvSpPr txBox="1"/>
          <p:nvPr userDrawn="1"/>
        </p:nvSpPr>
        <p:spPr>
          <a:xfrm>
            <a:off x="241300" y="3276600"/>
            <a:ext cx="4130675" cy="212725"/>
          </a:xfrm>
          <a:prstGeom prst="rect">
            <a:avLst/>
          </a:prstGeom>
        </p:spPr>
        <p:txBody>
          <a:bodyPr wrap="square" lIns="0" tIns="12700" rIns="0" bIns="0">
            <a:spAutoFit/>
          </a:bodyPr>
          <a:lstStyle/>
          <a:p>
            <a:pPr marL="12700" algn="ctr" fontAlgn="auto">
              <a:spcBef>
                <a:spcPts val="100"/>
              </a:spcBef>
              <a:spcAft>
                <a:spcPts val="0"/>
              </a:spcAft>
              <a:defRPr/>
            </a:pPr>
            <a:r>
              <a:rPr lang="lv-LV" sz="1300" spc="0" baseline="0" dirty="0">
                <a:solidFill>
                  <a:srgbClr val="00AAC6"/>
                </a:solidFill>
                <a:latin typeface="Century Gothic" pitchFamily="34" charset="0"/>
                <a:cs typeface="Mark"/>
              </a:rPr>
              <a:t>Teksts</a:t>
            </a:r>
            <a:endParaRPr sz="1300" spc="0" baseline="0" dirty="0">
              <a:latin typeface="Century Gothic" pitchFamily="34" charset="0"/>
              <a:cs typeface="Mark"/>
            </a:endParaRPr>
          </a:p>
        </p:txBody>
      </p:sp>
      <p:sp>
        <p:nvSpPr>
          <p:cNvPr id="10" name="object 3"/>
          <p:cNvSpPr txBox="1"/>
          <p:nvPr userDrawn="1"/>
        </p:nvSpPr>
        <p:spPr>
          <a:xfrm rot="20355368">
            <a:off x="761203" y="3313644"/>
            <a:ext cx="12239720" cy="1490152"/>
          </a:xfrm>
          <a:prstGeom prst="rect">
            <a:avLst/>
          </a:prstGeom>
        </p:spPr>
        <p:txBody>
          <a:bodyPr wrap="square" lIns="0" tIns="12700" rIns="0" bIns="0">
            <a:spAutoFit/>
          </a:bodyPr>
          <a:lstStyle/>
          <a:p>
            <a:pPr marL="12700" fontAlgn="auto">
              <a:spcBef>
                <a:spcPts val="100"/>
              </a:spcBef>
              <a:spcAft>
                <a:spcPts val="0"/>
              </a:spcAft>
              <a:defRPr/>
            </a:pPr>
            <a:r>
              <a:rPr lang="lv-LV" sz="9600" b="1" dirty="0">
                <a:solidFill>
                  <a:srgbClr val="FF0000"/>
                </a:solidFill>
                <a:latin typeface="Century Gothic" pitchFamily="34" charset="0"/>
                <a:cs typeface="Arial" pitchFamily="34" charset="0"/>
              </a:rPr>
              <a:t>PARAUGS!</a:t>
            </a:r>
            <a:r>
              <a:rPr lang="lv-LV" sz="9600" b="1" baseline="0" dirty="0">
                <a:solidFill>
                  <a:srgbClr val="FF0000"/>
                </a:solidFill>
                <a:latin typeface="Century Gothic" pitchFamily="34" charset="0"/>
                <a:cs typeface="Arial" pitchFamily="34" charset="0"/>
              </a:rPr>
              <a:t> NELIETOT!</a:t>
            </a:r>
            <a:endParaRPr sz="9600" b="1" dirty="0">
              <a:solidFill>
                <a:srgbClr val="FF0000"/>
              </a:solidFill>
              <a:latin typeface="Century Gothic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434135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7070" y="314815"/>
            <a:ext cx="12367260" cy="1310217"/>
          </a:xfrm>
          <a:prstGeom prst="rect">
            <a:avLst/>
          </a:prstGeom>
        </p:spPr>
        <p:txBody>
          <a:bodyPr lIns="103693" tIns="51846" rIns="103693" bIns="51846"/>
          <a:lstStyle/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7070" y="1834305"/>
            <a:ext cx="12367260" cy="5188095"/>
          </a:xfrm>
          <a:prstGeom prst="rect">
            <a:avLst/>
          </a:prstGeom>
        </p:spPr>
        <p:txBody>
          <a:bodyPr lIns="103693" tIns="51846" rIns="103693" bIns="51846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7070" y="7286262"/>
            <a:ext cx="3206327" cy="418541"/>
          </a:xfrm>
          <a:prstGeom prst="rect">
            <a:avLst/>
          </a:prstGeom>
        </p:spPr>
        <p:txBody>
          <a:bodyPr lIns="103693" tIns="51846" rIns="103693" bIns="51846"/>
          <a:lstStyle/>
          <a:p>
            <a:fld id="{B8F1D582-0848-4EB2-A00D-6149DF928F22}" type="datetimeFigureOut">
              <a:rPr lang="lv-LV" smtClean="0"/>
              <a:t>2020.11.03.</a:t>
            </a:fld>
            <a:endParaRPr lang="lv-L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694979" y="7286262"/>
            <a:ext cx="4351443" cy="418541"/>
          </a:xfrm>
          <a:prstGeom prst="rect">
            <a:avLst/>
          </a:prstGeom>
        </p:spPr>
        <p:txBody>
          <a:bodyPr lIns="103693" tIns="51846" rIns="103693" bIns="51846"/>
          <a:lstStyle/>
          <a:p>
            <a:endParaRPr lang="lv-L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48003" y="7286262"/>
            <a:ext cx="3206327" cy="418541"/>
          </a:xfrm>
          <a:prstGeom prst="rect">
            <a:avLst/>
          </a:prstGeom>
        </p:spPr>
        <p:txBody>
          <a:bodyPr lIns="103693" tIns="51846" rIns="103693" bIns="51846"/>
          <a:lstStyle/>
          <a:p>
            <a:fld id="{C8B1DE99-129A-47A5-8C89-948F9ACD2D4E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3512209959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30605" y="2442099"/>
            <a:ext cx="11680190" cy="168508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61210" y="4454737"/>
            <a:ext cx="9618980" cy="2008999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912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3825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07385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7651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4564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41477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83900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5302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lv-LV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A85DE5-9293-468C-A06C-F8BD4663CCB6}" type="datetimeFigureOut">
              <a:rPr lang="lv-LV" smtClean="0">
                <a:solidFill>
                  <a:prstClr val="black">
                    <a:tint val="75000"/>
                  </a:prstClr>
                </a:solidFill>
              </a:rPr>
              <a:pPr/>
              <a:t>2020.11.03.</a:t>
            </a:fld>
            <a:endParaRPr lang="lv-LV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DEB6AA-4D55-4B16-B0AC-80E6908E75EF}" type="slidenum">
              <a:rPr lang="lv-LV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lv-LV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190240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A85DE5-9293-468C-A06C-F8BD4663CCB6}" type="datetimeFigureOut">
              <a:rPr lang="lv-LV" smtClean="0">
                <a:solidFill>
                  <a:prstClr val="black">
                    <a:tint val="75000"/>
                  </a:prstClr>
                </a:solidFill>
              </a:rPr>
              <a:pPr/>
              <a:t>2020.11.03.</a:t>
            </a:fld>
            <a:endParaRPr lang="lv-LV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DEB6AA-4D55-4B16-B0AC-80E6908E75EF}" type="slidenum">
              <a:rPr lang="lv-LV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lv-LV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6867290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5476" y="5051615"/>
            <a:ext cx="11680190" cy="1561341"/>
          </a:xfrm>
        </p:spPr>
        <p:txBody>
          <a:bodyPr anchor="t"/>
          <a:lstStyle>
            <a:lvl1pPr algn="l">
              <a:defRPr sz="6000" b="1" cap="all"/>
            </a:lvl1pPr>
          </a:lstStyle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85476" y="3331955"/>
            <a:ext cx="11680190" cy="1719658"/>
          </a:xfrm>
        </p:spPr>
        <p:txBody>
          <a:bodyPr anchor="b"/>
          <a:lstStyle>
            <a:lvl1pPr marL="0" indent="0">
              <a:buNone/>
              <a:defRPr sz="3000">
                <a:solidFill>
                  <a:schemeClr val="tx1">
                    <a:tint val="75000"/>
                  </a:schemeClr>
                </a:solidFill>
              </a:defRPr>
            </a:lvl1pPr>
            <a:lvl2pPr marL="691286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2pPr>
            <a:lvl3pPr marL="1382573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3pPr>
            <a:lvl4pPr marL="2073859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4pPr>
            <a:lvl5pPr marL="2765146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5pPr>
            <a:lvl6pPr marL="3456432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6pPr>
            <a:lvl7pPr marL="4147718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7pPr>
            <a:lvl8pPr marL="4839005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8pPr>
            <a:lvl9pPr marL="5530291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A85DE5-9293-468C-A06C-F8BD4663CCB6}" type="datetimeFigureOut">
              <a:rPr lang="lv-LV" smtClean="0">
                <a:solidFill>
                  <a:prstClr val="black">
                    <a:tint val="75000"/>
                  </a:prstClr>
                </a:solidFill>
              </a:rPr>
              <a:pPr/>
              <a:t>2020.11.03.</a:t>
            </a:fld>
            <a:endParaRPr lang="lv-LV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DEB6AA-4D55-4B16-B0AC-80E6908E75EF}" type="slidenum">
              <a:rPr lang="lv-LV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lv-LV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0886040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7070" y="1375728"/>
            <a:ext cx="6069118" cy="3890615"/>
          </a:xfrm>
        </p:spPr>
        <p:txBody>
          <a:bodyPr/>
          <a:lstStyle>
            <a:lvl1pPr>
              <a:defRPr sz="4200"/>
            </a:lvl1pPr>
            <a:lvl2pPr>
              <a:defRPr sz="3600"/>
            </a:lvl2pPr>
            <a:lvl3pPr>
              <a:defRPr sz="3000"/>
            </a:lvl3pPr>
            <a:lvl4pPr>
              <a:defRPr sz="2700"/>
            </a:lvl4pPr>
            <a:lvl5pPr>
              <a:defRPr sz="2700"/>
            </a:lvl5pPr>
            <a:lvl6pPr>
              <a:defRPr sz="2700"/>
            </a:lvl6pPr>
            <a:lvl7pPr>
              <a:defRPr sz="2700"/>
            </a:lvl7pPr>
            <a:lvl8pPr>
              <a:defRPr sz="2700"/>
            </a:lvl8pPr>
            <a:lvl9pPr>
              <a:defRPr sz="27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985212" y="1375728"/>
            <a:ext cx="6069118" cy="3890615"/>
          </a:xfrm>
        </p:spPr>
        <p:txBody>
          <a:bodyPr/>
          <a:lstStyle>
            <a:lvl1pPr>
              <a:defRPr sz="4200"/>
            </a:lvl1pPr>
            <a:lvl2pPr>
              <a:defRPr sz="3600"/>
            </a:lvl2pPr>
            <a:lvl3pPr>
              <a:defRPr sz="3000"/>
            </a:lvl3pPr>
            <a:lvl4pPr>
              <a:defRPr sz="2700"/>
            </a:lvl4pPr>
            <a:lvl5pPr>
              <a:defRPr sz="2700"/>
            </a:lvl5pPr>
            <a:lvl6pPr>
              <a:defRPr sz="2700"/>
            </a:lvl6pPr>
            <a:lvl7pPr>
              <a:defRPr sz="2700"/>
            </a:lvl7pPr>
            <a:lvl8pPr>
              <a:defRPr sz="2700"/>
            </a:lvl8pPr>
            <a:lvl9pPr>
              <a:defRPr sz="27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A85DE5-9293-468C-A06C-F8BD4663CCB6}" type="datetimeFigureOut">
              <a:rPr lang="lv-LV" smtClean="0">
                <a:solidFill>
                  <a:prstClr val="black">
                    <a:tint val="75000"/>
                  </a:prstClr>
                </a:solidFill>
              </a:rPr>
              <a:pPr/>
              <a:t>2020.11.03.</a:t>
            </a:fld>
            <a:endParaRPr lang="lv-LV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DEB6AA-4D55-4B16-B0AC-80E6908E75EF}" type="slidenum">
              <a:rPr lang="lv-LV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lv-LV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7639343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7070" y="314816"/>
            <a:ext cx="12367260" cy="1310217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7070" y="1759695"/>
            <a:ext cx="6071505" cy="733358"/>
          </a:xfrm>
        </p:spPr>
        <p:txBody>
          <a:bodyPr anchor="b"/>
          <a:lstStyle>
            <a:lvl1pPr marL="0" indent="0">
              <a:buNone/>
              <a:defRPr sz="3600" b="1"/>
            </a:lvl1pPr>
            <a:lvl2pPr marL="691286" indent="0">
              <a:buNone/>
              <a:defRPr sz="3000" b="1"/>
            </a:lvl2pPr>
            <a:lvl3pPr marL="1382573" indent="0">
              <a:buNone/>
              <a:defRPr sz="2700" b="1"/>
            </a:lvl3pPr>
            <a:lvl4pPr marL="2073859" indent="0">
              <a:buNone/>
              <a:defRPr sz="2400" b="1"/>
            </a:lvl4pPr>
            <a:lvl5pPr marL="2765146" indent="0">
              <a:buNone/>
              <a:defRPr sz="2400" b="1"/>
            </a:lvl5pPr>
            <a:lvl6pPr marL="3456432" indent="0">
              <a:buNone/>
              <a:defRPr sz="2400" b="1"/>
            </a:lvl6pPr>
            <a:lvl7pPr marL="4147718" indent="0">
              <a:buNone/>
              <a:defRPr sz="2400" b="1"/>
            </a:lvl7pPr>
            <a:lvl8pPr marL="4839005" indent="0">
              <a:buNone/>
              <a:defRPr sz="2400" b="1"/>
            </a:lvl8pPr>
            <a:lvl9pPr marL="5530291" indent="0">
              <a:buNone/>
              <a:defRPr sz="24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7070" y="2493051"/>
            <a:ext cx="6071505" cy="4529347"/>
          </a:xfrm>
        </p:spPr>
        <p:txBody>
          <a:bodyPr/>
          <a:lstStyle>
            <a:lvl1pPr>
              <a:defRPr sz="3600"/>
            </a:lvl1pPr>
            <a:lvl2pPr>
              <a:defRPr sz="30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980442" y="1759695"/>
            <a:ext cx="6073890" cy="733358"/>
          </a:xfrm>
        </p:spPr>
        <p:txBody>
          <a:bodyPr anchor="b"/>
          <a:lstStyle>
            <a:lvl1pPr marL="0" indent="0">
              <a:buNone/>
              <a:defRPr sz="3600" b="1"/>
            </a:lvl1pPr>
            <a:lvl2pPr marL="691286" indent="0">
              <a:buNone/>
              <a:defRPr sz="3000" b="1"/>
            </a:lvl2pPr>
            <a:lvl3pPr marL="1382573" indent="0">
              <a:buNone/>
              <a:defRPr sz="2700" b="1"/>
            </a:lvl3pPr>
            <a:lvl4pPr marL="2073859" indent="0">
              <a:buNone/>
              <a:defRPr sz="2400" b="1"/>
            </a:lvl4pPr>
            <a:lvl5pPr marL="2765146" indent="0">
              <a:buNone/>
              <a:defRPr sz="2400" b="1"/>
            </a:lvl5pPr>
            <a:lvl6pPr marL="3456432" indent="0">
              <a:buNone/>
              <a:defRPr sz="2400" b="1"/>
            </a:lvl6pPr>
            <a:lvl7pPr marL="4147718" indent="0">
              <a:buNone/>
              <a:defRPr sz="2400" b="1"/>
            </a:lvl7pPr>
            <a:lvl8pPr marL="4839005" indent="0">
              <a:buNone/>
              <a:defRPr sz="2400" b="1"/>
            </a:lvl8pPr>
            <a:lvl9pPr marL="5530291" indent="0">
              <a:buNone/>
              <a:defRPr sz="24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980442" y="2493051"/>
            <a:ext cx="6073890" cy="4529347"/>
          </a:xfrm>
        </p:spPr>
        <p:txBody>
          <a:bodyPr/>
          <a:lstStyle>
            <a:lvl1pPr>
              <a:defRPr sz="3600"/>
            </a:lvl1pPr>
            <a:lvl2pPr>
              <a:defRPr sz="30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A85DE5-9293-468C-A06C-F8BD4663CCB6}" type="datetimeFigureOut">
              <a:rPr lang="lv-LV" smtClean="0">
                <a:solidFill>
                  <a:prstClr val="black">
                    <a:tint val="75000"/>
                  </a:prstClr>
                </a:solidFill>
              </a:rPr>
              <a:pPr/>
              <a:t>2020.11.03.</a:t>
            </a:fld>
            <a:endParaRPr lang="lv-LV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DEB6AA-4D55-4B16-B0AC-80E6908E75EF}" type="slidenum">
              <a:rPr lang="lv-LV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lv-LV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649798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umši zilais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object 3"/>
          <p:cNvSpPr txBox="1">
            <a:spLocks noGrp="1"/>
          </p:cNvSpPr>
          <p:nvPr>
            <p:ph type="title" hasCustomPrompt="1"/>
          </p:nvPr>
        </p:nvSpPr>
        <p:spPr>
          <a:xfrm>
            <a:off x="555798" y="690290"/>
            <a:ext cx="12363574" cy="787400"/>
          </a:xfrm>
          <a:prstGeom prst="rect">
            <a:avLst/>
          </a:prstGeom>
        </p:spPr>
        <p:txBody>
          <a:bodyPr tIns="12700" rtlCol="0" anchor="ctr"/>
          <a:lstStyle>
            <a:lvl1pPr>
              <a:defRPr sz="5000" b="1" spc="0" baseline="0">
                <a:solidFill>
                  <a:schemeClr val="bg1"/>
                </a:solidFill>
              </a:defRPr>
            </a:lvl1pPr>
          </a:lstStyle>
          <a:p>
            <a:pPr marL="12700" algn="l" eaLnBrk="1" fontAlgn="auto" hangingPunct="1">
              <a:spcBef>
                <a:spcPts val="100"/>
              </a:spcBef>
              <a:spcAft>
                <a:spcPts val="0"/>
              </a:spcAft>
              <a:defRPr/>
            </a:pPr>
            <a:r>
              <a:rPr lang="lv-LV" spc="-120" dirty="0">
                <a:solidFill>
                  <a:schemeClr val="bg1"/>
                </a:solidFill>
                <a:latin typeface="Century Gothic" pitchFamily="34" charset="0"/>
              </a:rPr>
              <a:t>L</a:t>
            </a:r>
            <a:r>
              <a:rPr spc="-120" dirty="0">
                <a:solidFill>
                  <a:schemeClr val="bg1"/>
                </a:solidFill>
                <a:latin typeface="Century Gothic" pitchFamily="34" charset="0"/>
              </a:rPr>
              <a:t>IELAIS</a:t>
            </a:r>
            <a:r>
              <a:rPr spc="-335" dirty="0">
                <a:solidFill>
                  <a:schemeClr val="bg1"/>
                </a:solidFill>
                <a:latin typeface="Century Gothic" pitchFamily="34" charset="0"/>
              </a:rPr>
              <a:t> </a:t>
            </a:r>
            <a:r>
              <a:rPr spc="-130" dirty="0">
                <a:solidFill>
                  <a:schemeClr val="bg1"/>
                </a:solidFill>
                <a:latin typeface="Century Gothic" pitchFamily="34" charset="0"/>
              </a:rPr>
              <a:t>VIRSRAKSTS</a:t>
            </a:r>
          </a:p>
        </p:txBody>
      </p:sp>
      <p:sp>
        <p:nvSpPr>
          <p:cNvPr id="70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555798" y="1661567"/>
            <a:ext cx="12363574" cy="396875"/>
          </a:xfrm>
          <a:prstGeom prst="rect">
            <a:avLst/>
          </a:prstGeom>
        </p:spPr>
        <p:txBody>
          <a:bodyPr anchor="ctr"/>
          <a:lstStyle>
            <a:lvl1pPr>
              <a:defRPr sz="2800" spc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lv-LV" sz="2500" b="1" spc="-145" dirty="0">
                <a:solidFill>
                  <a:schemeClr val="bg1"/>
                </a:solidFill>
                <a:latin typeface="Century Gothic" pitchFamily="34" charset="0"/>
                <a:cs typeface="Mark"/>
              </a:rPr>
              <a:t>Mazais</a:t>
            </a:r>
            <a:r>
              <a:rPr lang="lv-LV" sz="2500" b="1" spc="-420" dirty="0">
                <a:solidFill>
                  <a:schemeClr val="bg1"/>
                </a:solidFill>
                <a:latin typeface="Century Gothic" pitchFamily="34" charset="0"/>
                <a:cs typeface="Mark"/>
              </a:rPr>
              <a:t> </a:t>
            </a:r>
            <a:r>
              <a:rPr lang="lv-LV" sz="2500" b="1" spc="-155" dirty="0">
                <a:solidFill>
                  <a:schemeClr val="bg1"/>
                </a:solidFill>
                <a:latin typeface="Century Gothic" pitchFamily="34" charset="0"/>
                <a:cs typeface="Mark"/>
              </a:rPr>
              <a:t>virsraksts</a:t>
            </a:r>
            <a:endParaRPr lang="en-US" dirty="0"/>
          </a:p>
        </p:txBody>
      </p:sp>
      <p:sp>
        <p:nvSpPr>
          <p:cNvPr id="71" name="Text Placeholder 2"/>
          <p:cNvSpPr>
            <a:spLocks noGrp="1"/>
          </p:cNvSpPr>
          <p:nvPr>
            <p:ph type="body" sz="quarter" idx="11" hasCustomPrompt="1"/>
          </p:nvPr>
        </p:nvSpPr>
        <p:spPr>
          <a:xfrm>
            <a:off x="533996" y="2202458"/>
            <a:ext cx="12385376" cy="288032"/>
          </a:xfrm>
          <a:prstGeom prst="rect">
            <a:avLst/>
          </a:prstGeom>
        </p:spPr>
        <p:txBody>
          <a:bodyPr anchor="ctr"/>
          <a:lstStyle>
            <a:lvl1pPr algn="l">
              <a:spcBef>
                <a:spcPts val="0"/>
              </a:spcBef>
              <a:defRPr sz="1300" spc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lv-LV" dirty="0"/>
              <a:t>Teksts</a:t>
            </a:r>
            <a:endParaRPr lang="en-US" dirty="0"/>
          </a:p>
        </p:txBody>
      </p:sp>
      <p:sp>
        <p:nvSpPr>
          <p:cNvPr id="74" name="Chart Placeholder 2"/>
          <p:cNvSpPr>
            <a:spLocks noGrp="1"/>
          </p:cNvSpPr>
          <p:nvPr>
            <p:ph type="chart" sz="quarter" idx="13" hasCustomPrompt="1"/>
          </p:nvPr>
        </p:nvSpPr>
        <p:spPr>
          <a:xfrm>
            <a:off x="533996" y="3138488"/>
            <a:ext cx="12385079" cy="4320554"/>
          </a:xfrm>
          <a:prstGeom prst="rect">
            <a:avLst/>
          </a:prstGeom>
        </p:spPr>
        <p:txBody>
          <a:bodyPr/>
          <a:lstStyle>
            <a:lvl1pPr>
              <a:defRPr spc="0" baseline="0">
                <a:solidFill>
                  <a:schemeClr val="bg1"/>
                </a:solidFill>
              </a:defRPr>
            </a:lvl1pPr>
          </a:lstStyle>
          <a:p>
            <a:r>
              <a:rPr lang="lv-LV" dirty="0"/>
              <a:t>Grafika attēls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1017515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A85DE5-9293-468C-A06C-F8BD4663CCB6}" type="datetimeFigureOut">
              <a:rPr lang="lv-LV" smtClean="0">
                <a:solidFill>
                  <a:prstClr val="black">
                    <a:tint val="75000"/>
                  </a:prstClr>
                </a:solidFill>
              </a:rPr>
              <a:pPr/>
              <a:t>2020.11.03.</a:t>
            </a:fld>
            <a:endParaRPr lang="lv-LV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DEB6AA-4D55-4B16-B0AC-80E6908E75EF}" type="slidenum">
              <a:rPr lang="lv-LV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lv-LV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3087501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A85DE5-9293-468C-A06C-F8BD4663CCB6}" type="datetimeFigureOut">
              <a:rPr lang="lv-LV" smtClean="0">
                <a:solidFill>
                  <a:prstClr val="black">
                    <a:tint val="75000"/>
                  </a:prstClr>
                </a:solidFill>
              </a:rPr>
              <a:pPr/>
              <a:t>2020.11.03.</a:t>
            </a:fld>
            <a:endParaRPr lang="lv-LV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DEB6AA-4D55-4B16-B0AC-80E6908E75EF}" type="slidenum">
              <a:rPr lang="lv-LV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lv-LV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4877073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7072" y="312996"/>
            <a:ext cx="4520826" cy="1332054"/>
          </a:xfrm>
        </p:spPr>
        <p:txBody>
          <a:bodyPr anchor="b"/>
          <a:lstStyle>
            <a:lvl1pPr algn="l">
              <a:defRPr sz="3000" b="1"/>
            </a:lvl1pPr>
          </a:lstStyle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72506" y="312998"/>
            <a:ext cx="7681824" cy="6709402"/>
          </a:xfrm>
        </p:spPr>
        <p:txBody>
          <a:bodyPr/>
          <a:lstStyle>
            <a:lvl1pPr>
              <a:defRPr sz="4800"/>
            </a:lvl1pPr>
            <a:lvl2pPr>
              <a:defRPr sz="4200"/>
            </a:lvl2pPr>
            <a:lvl3pPr>
              <a:defRPr sz="3600"/>
            </a:lvl3pPr>
            <a:lvl4pPr>
              <a:defRPr sz="3000"/>
            </a:lvl4pPr>
            <a:lvl5pPr>
              <a:defRPr sz="3000"/>
            </a:lvl5pPr>
            <a:lvl6pPr>
              <a:defRPr sz="3000"/>
            </a:lvl6pPr>
            <a:lvl7pPr>
              <a:defRPr sz="3000"/>
            </a:lvl7pPr>
            <a:lvl8pPr>
              <a:defRPr sz="3000"/>
            </a:lvl8pPr>
            <a:lvl9pPr>
              <a:defRPr sz="3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7072" y="1645052"/>
            <a:ext cx="4520826" cy="5377348"/>
          </a:xfrm>
        </p:spPr>
        <p:txBody>
          <a:bodyPr/>
          <a:lstStyle>
            <a:lvl1pPr marL="0" indent="0">
              <a:buNone/>
              <a:defRPr sz="2100"/>
            </a:lvl1pPr>
            <a:lvl2pPr marL="691286" indent="0">
              <a:buNone/>
              <a:defRPr sz="1800"/>
            </a:lvl2pPr>
            <a:lvl3pPr marL="1382573" indent="0">
              <a:buNone/>
              <a:defRPr sz="1500"/>
            </a:lvl3pPr>
            <a:lvl4pPr marL="2073859" indent="0">
              <a:buNone/>
              <a:defRPr sz="1400"/>
            </a:lvl4pPr>
            <a:lvl5pPr marL="2765146" indent="0">
              <a:buNone/>
              <a:defRPr sz="1400"/>
            </a:lvl5pPr>
            <a:lvl6pPr marL="3456432" indent="0">
              <a:buNone/>
              <a:defRPr sz="1400"/>
            </a:lvl6pPr>
            <a:lvl7pPr marL="4147718" indent="0">
              <a:buNone/>
              <a:defRPr sz="1400"/>
            </a:lvl7pPr>
            <a:lvl8pPr marL="4839005" indent="0">
              <a:buNone/>
              <a:defRPr sz="1400"/>
            </a:lvl8pPr>
            <a:lvl9pPr marL="5530291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A85DE5-9293-468C-A06C-F8BD4663CCB6}" type="datetimeFigureOut">
              <a:rPr lang="lv-LV" smtClean="0">
                <a:solidFill>
                  <a:prstClr val="black">
                    <a:tint val="75000"/>
                  </a:prstClr>
                </a:solidFill>
              </a:rPr>
              <a:pPr/>
              <a:t>2020.11.03.</a:t>
            </a:fld>
            <a:endParaRPr lang="lv-LV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DEB6AA-4D55-4B16-B0AC-80E6908E75EF}" type="slidenum">
              <a:rPr lang="lv-LV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lv-LV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802331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93411" y="5502910"/>
            <a:ext cx="8244840" cy="649650"/>
          </a:xfrm>
        </p:spPr>
        <p:txBody>
          <a:bodyPr anchor="b"/>
          <a:lstStyle>
            <a:lvl1pPr algn="l">
              <a:defRPr sz="3000" b="1"/>
            </a:lvl1pPr>
          </a:lstStyle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693411" y="702421"/>
            <a:ext cx="8244840" cy="4716780"/>
          </a:xfrm>
        </p:spPr>
        <p:txBody>
          <a:bodyPr/>
          <a:lstStyle>
            <a:lvl1pPr marL="0" indent="0">
              <a:buNone/>
              <a:defRPr sz="4800"/>
            </a:lvl1pPr>
            <a:lvl2pPr marL="691286" indent="0">
              <a:buNone/>
              <a:defRPr sz="4200"/>
            </a:lvl2pPr>
            <a:lvl3pPr marL="1382573" indent="0">
              <a:buNone/>
              <a:defRPr sz="3600"/>
            </a:lvl3pPr>
            <a:lvl4pPr marL="2073859" indent="0">
              <a:buNone/>
              <a:defRPr sz="3000"/>
            </a:lvl4pPr>
            <a:lvl5pPr marL="2765146" indent="0">
              <a:buNone/>
              <a:defRPr sz="3000"/>
            </a:lvl5pPr>
            <a:lvl6pPr marL="3456432" indent="0">
              <a:buNone/>
              <a:defRPr sz="3000"/>
            </a:lvl6pPr>
            <a:lvl7pPr marL="4147718" indent="0">
              <a:buNone/>
              <a:defRPr sz="3000"/>
            </a:lvl7pPr>
            <a:lvl8pPr marL="4839005" indent="0">
              <a:buNone/>
              <a:defRPr sz="3000"/>
            </a:lvl8pPr>
            <a:lvl9pPr marL="5530291" indent="0">
              <a:buNone/>
              <a:defRPr sz="3000"/>
            </a:lvl9pPr>
          </a:lstStyle>
          <a:p>
            <a:endParaRPr lang="lv-LV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693411" y="6152560"/>
            <a:ext cx="8244840" cy="922611"/>
          </a:xfrm>
        </p:spPr>
        <p:txBody>
          <a:bodyPr/>
          <a:lstStyle>
            <a:lvl1pPr marL="0" indent="0">
              <a:buNone/>
              <a:defRPr sz="2100"/>
            </a:lvl1pPr>
            <a:lvl2pPr marL="691286" indent="0">
              <a:buNone/>
              <a:defRPr sz="1800"/>
            </a:lvl2pPr>
            <a:lvl3pPr marL="1382573" indent="0">
              <a:buNone/>
              <a:defRPr sz="1500"/>
            </a:lvl3pPr>
            <a:lvl4pPr marL="2073859" indent="0">
              <a:buNone/>
              <a:defRPr sz="1400"/>
            </a:lvl4pPr>
            <a:lvl5pPr marL="2765146" indent="0">
              <a:buNone/>
              <a:defRPr sz="1400"/>
            </a:lvl5pPr>
            <a:lvl6pPr marL="3456432" indent="0">
              <a:buNone/>
              <a:defRPr sz="1400"/>
            </a:lvl6pPr>
            <a:lvl7pPr marL="4147718" indent="0">
              <a:buNone/>
              <a:defRPr sz="1400"/>
            </a:lvl7pPr>
            <a:lvl8pPr marL="4839005" indent="0">
              <a:buNone/>
              <a:defRPr sz="1400"/>
            </a:lvl8pPr>
            <a:lvl9pPr marL="5530291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A85DE5-9293-468C-A06C-F8BD4663CCB6}" type="datetimeFigureOut">
              <a:rPr lang="lv-LV" smtClean="0">
                <a:solidFill>
                  <a:prstClr val="black">
                    <a:tint val="75000"/>
                  </a:prstClr>
                </a:solidFill>
              </a:rPr>
              <a:pPr/>
              <a:t>2020.11.03.</a:t>
            </a:fld>
            <a:endParaRPr lang="lv-LV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DEB6AA-4D55-4B16-B0AC-80E6908E75EF}" type="slidenum">
              <a:rPr lang="lv-LV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lv-LV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5604106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A85DE5-9293-468C-A06C-F8BD4663CCB6}" type="datetimeFigureOut">
              <a:rPr lang="lv-LV" smtClean="0">
                <a:solidFill>
                  <a:prstClr val="black">
                    <a:tint val="75000"/>
                  </a:prstClr>
                </a:solidFill>
              </a:rPr>
              <a:pPr/>
              <a:t>2020.11.03.</a:t>
            </a:fld>
            <a:endParaRPr lang="lv-LV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DEB6AA-4D55-4B16-B0AC-80E6908E75EF}" type="slidenum">
              <a:rPr lang="lv-LV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lv-LV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6200131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962515" y="236566"/>
            <a:ext cx="3091815" cy="5029777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7070" y="236566"/>
            <a:ext cx="9046422" cy="502977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A85DE5-9293-468C-A06C-F8BD4663CCB6}" type="datetimeFigureOut">
              <a:rPr lang="lv-LV" smtClean="0">
                <a:solidFill>
                  <a:prstClr val="black">
                    <a:tint val="75000"/>
                  </a:prstClr>
                </a:solidFill>
              </a:rPr>
              <a:pPr/>
              <a:t>2020.11.03.</a:t>
            </a:fld>
            <a:endParaRPr lang="lv-LV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DEB6AA-4D55-4B16-B0AC-80E6908E75EF}" type="slidenum">
              <a:rPr lang="lv-LV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lv-LV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3791351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Lielais virsraks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ject 5"/>
          <p:cNvSpPr>
            <a:spLocks/>
          </p:cNvSpPr>
          <p:nvPr userDrawn="1"/>
        </p:nvSpPr>
        <p:spPr bwMode="auto">
          <a:xfrm>
            <a:off x="12028489" y="6677025"/>
            <a:ext cx="395288" cy="77788"/>
          </a:xfrm>
          <a:custGeom>
            <a:avLst/>
            <a:gdLst>
              <a:gd name="T0" fmla="*/ 0 w 395604"/>
              <a:gd name="T1" fmla="*/ 0 h 78104"/>
              <a:gd name="T2" fmla="*/ 395389 w 395604"/>
              <a:gd name="T3" fmla="*/ 0 h 78104"/>
              <a:gd name="T4" fmla="*/ 395389 w 395604"/>
              <a:gd name="T5" fmla="*/ 77952 h 78104"/>
              <a:gd name="T6" fmla="*/ 0 w 395604"/>
              <a:gd name="T7" fmla="*/ 77952 h 78104"/>
              <a:gd name="T8" fmla="*/ 0 w 395604"/>
              <a:gd name="T9" fmla="*/ 0 h 781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95604" h="78104">
                <a:moveTo>
                  <a:pt x="0" y="0"/>
                </a:moveTo>
                <a:lnTo>
                  <a:pt x="395389" y="0"/>
                </a:lnTo>
                <a:lnTo>
                  <a:pt x="395389" y="77952"/>
                </a:lnTo>
                <a:lnTo>
                  <a:pt x="0" y="77952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defTabSz="1382573" fontAlgn="auto">
              <a:spcBef>
                <a:spcPts val="0"/>
              </a:spcBef>
              <a:spcAft>
                <a:spcPts val="0"/>
              </a:spcAft>
            </a:pPr>
            <a:endParaRPr lang="en-US" sz="2700">
              <a:solidFill>
                <a:prstClr val="black"/>
              </a:solidFill>
              <a:latin typeface="Century Gothic" pitchFamily="34" charset="0"/>
              <a:cs typeface="+mn-cs"/>
            </a:endParaRPr>
          </a:p>
        </p:txBody>
      </p:sp>
      <p:sp>
        <p:nvSpPr>
          <p:cNvPr id="8" name="object 6"/>
          <p:cNvSpPr>
            <a:spLocks/>
          </p:cNvSpPr>
          <p:nvPr userDrawn="1"/>
        </p:nvSpPr>
        <p:spPr bwMode="auto">
          <a:xfrm>
            <a:off x="12423775" y="6521451"/>
            <a:ext cx="395288" cy="77788"/>
          </a:xfrm>
          <a:custGeom>
            <a:avLst/>
            <a:gdLst>
              <a:gd name="T0" fmla="*/ 0 w 395604"/>
              <a:gd name="T1" fmla="*/ 0 h 78104"/>
              <a:gd name="T2" fmla="*/ 395350 w 395604"/>
              <a:gd name="T3" fmla="*/ 0 h 78104"/>
              <a:gd name="T4" fmla="*/ 395350 w 395604"/>
              <a:gd name="T5" fmla="*/ 78003 h 78104"/>
              <a:gd name="T6" fmla="*/ 0 w 395604"/>
              <a:gd name="T7" fmla="*/ 78003 h 78104"/>
              <a:gd name="T8" fmla="*/ 0 w 395604"/>
              <a:gd name="T9" fmla="*/ 0 h 781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95604" h="78104">
                <a:moveTo>
                  <a:pt x="0" y="0"/>
                </a:moveTo>
                <a:lnTo>
                  <a:pt x="395350" y="0"/>
                </a:lnTo>
                <a:lnTo>
                  <a:pt x="395350" y="78003"/>
                </a:lnTo>
                <a:lnTo>
                  <a:pt x="0" y="78003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defTabSz="1382573" fontAlgn="auto">
              <a:spcBef>
                <a:spcPts val="0"/>
              </a:spcBef>
              <a:spcAft>
                <a:spcPts val="0"/>
              </a:spcAft>
            </a:pPr>
            <a:endParaRPr lang="en-US" sz="2700">
              <a:solidFill>
                <a:prstClr val="black"/>
              </a:solidFill>
              <a:latin typeface="Century Gothic" pitchFamily="34" charset="0"/>
              <a:cs typeface="+mn-cs"/>
            </a:endParaRPr>
          </a:p>
        </p:txBody>
      </p:sp>
      <p:sp>
        <p:nvSpPr>
          <p:cNvPr id="9" name="object 7"/>
          <p:cNvSpPr>
            <a:spLocks/>
          </p:cNvSpPr>
          <p:nvPr userDrawn="1"/>
        </p:nvSpPr>
        <p:spPr bwMode="auto">
          <a:xfrm>
            <a:off x="12819062" y="6677025"/>
            <a:ext cx="395288" cy="77788"/>
          </a:xfrm>
          <a:custGeom>
            <a:avLst/>
            <a:gdLst>
              <a:gd name="T0" fmla="*/ 0 w 395605"/>
              <a:gd name="T1" fmla="*/ 0 h 78104"/>
              <a:gd name="T2" fmla="*/ 395338 w 395605"/>
              <a:gd name="T3" fmla="*/ 0 h 78104"/>
              <a:gd name="T4" fmla="*/ 395338 w 395605"/>
              <a:gd name="T5" fmla="*/ 77952 h 78104"/>
              <a:gd name="T6" fmla="*/ 0 w 395605"/>
              <a:gd name="T7" fmla="*/ 77952 h 78104"/>
              <a:gd name="T8" fmla="*/ 0 w 395605"/>
              <a:gd name="T9" fmla="*/ 0 h 781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95605" h="78104">
                <a:moveTo>
                  <a:pt x="0" y="0"/>
                </a:moveTo>
                <a:lnTo>
                  <a:pt x="395338" y="0"/>
                </a:lnTo>
                <a:lnTo>
                  <a:pt x="395338" y="77952"/>
                </a:lnTo>
                <a:lnTo>
                  <a:pt x="0" y="77952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defTabSz="1382573" fontAlgn="auto">
              <a:spcBef>
                <a:spcPts val="0"/>
              </a:spcBef>
              <a:spcAft>
                <a:spcPts val="0"/>
              </a:spcAft>
            </a:pPr>
            <a:endParaRPr lang="en-US" sz="2700">
              <a:solidFill>
                <a:prstClr val="black"/>
              </a:solidFill>
              <a:latin typeface="Century Gothic" pitchFamily="34" charset="0"/>
              <a:cs typeface="+mn-cs"/>
            </a:endParaRPr>
          </a:p>
        </p:txBody>
      </p:sp>
      <p:sp>
        <p:nvSpPr>
          <p:cNvPr id="10" name="object 8"/>
          <p:cNvSpPr>
            <a:spLocks/>
          </p:cNvSpPr>
          <p:nvPr userDrawn="1"/>
        </p:nvSpPr>
        <p:spPr bwMode="auto">
          <a:xfrm>
            <a:off x="11303001" y="6969126"/>
            <a:ext cx="366712" cy="374649"/>
          </a:xfrm>
          <a:custGeom>
            <a:avLst/>
            <a:gdLst>
              <a:gd name="T0" fmla="*/ 177812 w 367665"/>
              <a:gd name="T1" fmla="*/ 0 h 374650"/>
              <a:gd name="T2" fmla="*/ 130113 w 367665"/>
              <a:gd name="T3" fmla="*/ 6304 h 374650"/>
              <a:gd name="T4" fmla="*/ 87517 w 367665"/>
              <a:gd name="T5" fmla="*/ 24330 h 374650"/>
              <a:gd name="T6" fmla="*/ 51615 w 367665"/>
              <a:gd name="T7" fmla="*/ 52749 h 374650"/>
              <a:gd name="T8" fmla="*/ 24001 w 367665"/>
              <a:gd name="T9" fmla="*/ 90232 h 374650"/>
              <a:gd name="T10" fmla="*/ 6265 w 367665"/>
              <a:gd name="T11" fmla="*/ 135449 h 374650"/>
              <a:gd name="T12" fmla="*/ 0 w 367665"/>
              <a:gd name="T13" fmla="*/ 187070 h 374650"/>
              <a:gd name="T14" fmla="*/ 6265 w 367665"/>
              <a:gd name="T15" fmla="*/ 238689 h 374650"/>
              <a:gd name="T16" fmla="*/ 24001 w 367665"/>
              <a:gd name="T17" fmla="*/ 283907 h 374650"/>
              <a:gd name="T18" fmla="*/ 51615 w 367665"/>
              <a:gd name="T19" fmla="*/ 321394 h 374650"/>
              <a:gd name="T20" fmla="*/ 87517 w 367665"/>
              <a:gd name="T21" fmla="*/ 349818 h 374650"/>
              <a:gd name="T22" fmla="*/ 130113 w 367665"/>
              <a:gd name="T23" fmla="*/ 367848 h 374650"/>
              <a:gd name="T24" fmla="*/ 177812 w 367665"/>
              <a:gd name="T25" fmla="*/ 374154 h 374650"/>
              <a:gd name="T26" fmla="*/ 213250 w 367665"/>
              <a:gd name="T27" fmla="*/ 370473 h 374650"/>
              <a:gd name="T28" fmla="*/ 243460 w 367665"/>
              <a:gd name="T29" fmla="*/ 360010 h 374650"/>
              <a:gd name="T30" fmla="*/ 268786 w 367665"/>
              <a:gd name="T31" fmla="*/ 343636 h 374650"/>
              <a:gd name="T32" fmla="*/ 289572 w 367665"/>
              <a:gd name="T33" fmla="*/ 322224 h 374650"/>
              <a:gd name="T34" fmla="*/ 367131 w 367665"/>
              <a:gd name="T35" fmla="*/ 322224 h 374650"/>
              <a:gd name="T36" fmla="*/ 367131 w 367665"/>
              <a:gd name="T37" fmla="*/ 301053 h 374650"/>
              <a:gd name="T38" fmla="*/ 187147 w 367665"/>
              <a:gd name="T39" fmla="*/ 301053 h 374650"/>
              <a:gd name="T40" fmla="*/ 142190 w 367665"/>
              <a:gd name="T41" fmla="*/ 292016 h 374650"/>
              <a:gd name="T42" fmla="*/ 108442 w 367665"/>
              <a:gd name="T43" fmla="*/ 267455 h 374650"/>
              <a:gd name="T44" fmla="*/ 87223 w 367665"/>
              <a:gd name="T45" fmla="*/ 231198 h 374650"/>
              <a:gd name="T46" fmla="*/ 79857 w 367665"/>
              <a:gd name="T47" fmla="*/ 187070 h 374650"/>
              <a:gd name="T48" fmla="*/ 87223 w 367665"/>
              <a:gd name="T49" fmla="*/ 142963 h 374650"/>
              <a:gd name="T50" fmla="*/ 108442 w 367665"/>
              <a:gd name="T51" fmla="*/ 106713 h 374650"/>
              <a:gd name="T52" fmla="*/ 142190 w 367665"/>
              <a:gd name="T53" fmla="*/ 82152 h 374650"/>
              <a:gd name="T54" fmla="*/ 187147 w 367665"/>
              <a:gd name="T55" fmla="*/ 73113 h 374650"/>
              <a:gd name="T56" fmla="*/ 367131 w 367665"/>
              <a:gd name="T57" fmla="*/ 73113 h 374650"/>
              <a:gd name="T58" fmla="*/ 367131 w 367665"/>
              <a:gd name="T59" fmla="*/ 52336 h 374650"/>
              <a:gd name="T60" fmla="*/ 289572 w 367665"/>
              <a:gd name="T61" fmla="*/ 52336 h 374650"/>
              <a:gd name="T62" fmla="*/ 268786 w 367665"/>
              <a:gd name="T63" fmla="*/ 30844 h 374650"/>
              <a:gd name="T64" fmla="*/ 243460 w 367665"/>
              <a:gd name="T65" fmla="*/ 14333 h 374650"/>
              <a:gd name="T66" fmla="*/ 213250 w 367665"/>
              <a:gd name="T67" fmla="*/ 3739 h 374650"/>
              <a:gd name="T68" fmla="*/ 177812 w 367665"/>
              <a:gd name="T69" fmla="*/ 0 h 374650"/>
              <a:gd name="T70" fmla="*/ 367131 w 367665"/>
              <a:gd name="T71" fmla="*/ 322224 h 374650"/>
              <a:gd name="T72" fmla="*/ 289572 w 367665"/>
              <a:gd name="T73" fmla="*/ 322224 h 374650"/>
              <a:gd name="T74" fmla="*/ 289572 w 367665"/>
              <a:gd name="T75" fmla="*/ 364870 h 374650"/>
              <a:gd name="T76" fmla="*/ 367131 w 367665"/>
              <a:gd name="T77" fmla="*/ 364870 h 374650"/>
              <a:gd name="T78" fmla="*/ 367131 w 367665"/>
              <a:gd name="T79" fmla="*/ 322224 h 374650"/>
              <a:gd name="T80" fmla="*/ 367131 w 367665"/>
              <a:gd name="T81" fmla="*/ 73113 h 374650"/>
              <a:gd name="T82" fmla="*/ 187147 w 367665"/>
              <a:gd name="T83" fmla="*/ 73113 h 374650"/>
              <a:gd name="T84" fmla="*/ 230822 w 367665"/>
              <a:gd name="T85" fmla="*/ 81784 h 374650"/>
              <a:gd name="T86" fmla="*/ 264685 w 367665"/>
              <a:gd name="T87" fmla="*/ 105732 h 374650"/>
              <a:gd name="T88" fmla="*/ 286582 w 367665"/>
              <a:gd name="T89" fmla="*/ 141859 h 374650"/>
              <a:gd name="T90" fmla="*/ 294360 w 367665"/>
              <a:gd name="T91" fmla="*/ 187070 h 374650"/>
              <a:gd name="T92" fmla="*/ 286582 w 367665"/>
              <a:gd name="T93" fmla="*/ 232280 h 374650"/>
              <a:gd name="T94" fmla="*/ 264685 w 367665"/>
              <a:gd name="T95" fmla="*/ 268417 h 374650"/>
              <a:gd name="T96" fmla="*/ 230822 w 367665"/>
              <a:gd name="T97" fmla="*/ 292377 h 374650"/>
              <a:gd name="T98" fmla="*/ 187147 w 367665"/>
              <a:gd name="T99" fmla="*/ 301053 h 374650"/>
              <a:gd name="T100" fmla="*/ 367131 w 367665"/>
              <a:gd name="T101" fmla="*/ 301053 h 374650"/>
              <a:gd name="T102" fmla="*/ 367131 w 367665"/>
              <a:gd name="T103" fmla="*/ 73113 h 374650"/>
              <a:gd name="T104" fmla="*/ 367131 w 367665"/>
              <a:gd name="T105" fmla="*/ 9270 h 374650"/>
              <a:gd name="T106" fmla="*/ 289572 w 367665"/>
              <a:gd name="T107" fmla="*/ 9270 h 374650"/>
              <a:gd name="T108" fmla="*/ 289572 w 367665"/>
              <a:gd name="T109" fmla="*/ 52336 h 374650"/>
              <a:gd name="T110" fmla="*/ 367131 w 367665"/>
              <a:gd name="T111" fmla="*/ 52336 h 374650"/>
              <a:gd name="T112" fmla="*/ 367131 w 367665"/>
              <a:gd name="T113" fmla="*/ 9270 h 3746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367665" h="374650">
                <a:moveTo>
                  <a:pt x="177812" y="0"/>
                </a:moveTo>
                <a:lnTo>
                  <a:pt x="130113" y="6304"/>
                </a:lnTo>
                <a:lnTo>
                  <a:pt x="87517" y="24330"/>
                </a:lnTo>
                <a:lnTo>
                  <a:pt x="51615" y="52749"/>
                </a:lnTo>
                <a:lnTo>
                  <a:pt x="24001" y="90232"/>
                </a:lnTo>
                <a:lnTo>
                  <a:pt x="6265" y="135449"/>
                </a:lnTo>
                <a:lnTo>
                  <a:pt x="0" y="187070"/>
                </a:lnTo>
                <a:lnTo>
                  <a:pt x="6265" y="238689"/>
                </a:lnTo>
                <a:lnTo>
                  <a:pt x="24001" y="283907"/>
                </a:lnTo>
                <a:lnTo>
                  <a:pt x="51615" y="321394"/>
                </a:lnTo>
                <a:lnTo>
                  <a:pt x="87517" y="349818"/>
                </a:lnTo>
                <a:lnTo>
                  <a:pt x="130113" y="367848"/>
                </a:lnTo>
                <a:lnTo>
                  <a:pt x="177812" y="374154"/>
                </a:lnTo>
                <a:lnTo>
                  <a:pt x="213250" y="370473"/>
                </a:lnTo>
                <a:lnTo>
                  <a:pt x="243460" y="360010"/>
                </a:lnTo>
                <a:lnTo>
                  <a:pt x="268786" y="343636"/>
                </a:lnTo>
                <a:lnTo>
                  <a:pt x="289572" y="322224"/>
                </a:lnTo>
                <a:lnTo>
                  <a:pt x="367131" y="322224"/>
                </a:lnTo>
                <a:lnTo>
                  <a:pt x="367131" y="301053"/>
                </a:lnTo>
                <a:lnTo>
                  <a:pt x="187147" y="301053"/>
                </a:lnTo>
                <a:lnTo>
                  <a:pt x="142190" y="292016"/>
                </a:lnTo>
                <a:lnTo>
                  <a:pt x="108442" y="267455"/>
                </a:lnTo>
                <a:lnTo>
                  <a:pt x="87223" y="231198"/>
                </a:lnTo>
                <a:lnTo>
                  <a:pt x="79857" y="187070"/>
                </a:lnTo>
                <a:lnTo>
                  <a:pt x="87223" y="142963"/>
                </a:lnTo>
                <a:lnTo>
                  <a:pt x="108442" y="106713"/>
                </a:lnTo>
                <a:lnTo>
                  <a:pt x="142190" y="82152"/>
                </a:lnTo>
                <a:lnTo>
                  <a:pt x="187147" y="73113"/>
                </a:lnTo>
                <a:lnTo>
                  <a:pt x="367131" y="73113"/>
                </a:lnTo>
                <a:lnTo>
                  <a:pt x="367131" y="52336"/>
                </a:lnTo>
                <a:lnTo>
                  <a:pt x="289572" y="52336"/>
                </a:lnTo>
                <a:lnTo>
                  <a:pt x="268786" y="30844"/>
                </a:lnTo>
                <a:lnTo>
                  <a:pt x="243460" y="14333"/>
                </a:lnTo>
                <a:lnTo>
                  <a:pt x="213250" y="3739"/>
                </a:lnTo>
                <a:lnTo>
                  <a:pt x="177812" y="0"/>
                </a:lnTo>
                <a:close/>
              </a:path>
              <a:path w="367665" h="374650">
                <a:moveTo>
                  <a:pt x="367131" y="322224"/>
                </a:moveTo>
                <a:lnTo>
                  <a:pt x="289572" y="322224"/>
                </a:lnTo>
                <a:lnTo>
                  <a:pt x="289572" y="364870"/>
                </a:lnTo>
                <a:lnTo>
                  <a:pt x="367131" y="364870"/>
                </a:lnTo>
                <a:lnTo>
                  <a:pt x="367131" y="322224"/>
                </a:lnTo>
                <a:close/>
              </a:path>
              <a:path w="367665" h="374650">
                <a:moveTo>
                  <a:pt x="367131" y="73113"/>
                </a:moveTo>
                <a:lnTo>
                  <a:pt x="187147" y="73113"/>
                </a:lnTo>
                <a:lnTo>
                  <a:pt x="230822" y="81784"/>
                </a:lnTo>
                <a:lnTo>
                  <a:pt x="264685" y="105732"/>
                </a:lnTo>
                <a:lnTo>
                  <a:pt x="286582" y="141859"/>
                </a:lnTo>
                <a:lnTo>
                  <a:pt x="294360" y="187070"/>
                </a:lnTo>
                <a:lnTo>
                  <a:pt x="286582" y="232280"/>
                </a:lnTo>
                <a:lnTo>
                  <a:pt x="264685" y="268417"/>
                </a:lnTo>
                <a:lnTo>
                  <a:pt x="230822" y="292377"/>
                </a:lnTo>
                <a:lnTo>
                  <a:pt x="187147" y="301053"/>
                </a:lnTo>
                <a:lnTo>
                  <a:pt x="367131" y="301053"/>
                </a:lnTo>
                <a:lnTo>
                  <a:pt x="367131" y="73113"/>
                </a:lnTo>
                <a:close/>
              </a:path>
              <a:path w="367665" h="374650">
                <a:moveTo>
                  <a:pt x="367131" y="9270"/>
                </a:moveTo>
                <a:lnTo>
                  <a:pt x="289572" y="9270"/>
                </a:lnTo>
                <a:lnTo>
                  <a:pt x="289572" y="52336"/>
                </a:lnTo>
                <a:lnTo>
                  <a:pt x="367131" y="52336"/>
                </a:lnTo>
                <a:lnTo>
                  <a:pt x="367131" y="927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defTabSz="1382573" fontAlgn="auto">
              <a:spcBef>
                <a:spcPts val="0"/>
              </a:spcBef>
              <a:spcAft>
                <a:spcPts val="0"/>
              </a:spcAft>
            </a:pPr>
            <a:endParaRPr lang="en-US" sz="2700">
              <a:solidFill>
                <a:prstClr val="black"/>
              </a:solidFill>
              <a:latin typeface="Century Gothic" pitchFamily="34" charset="0"/>
              <a:cs typeface="+mn-cs"/>
            </a:endParaRPr>
          </a:p>
        </p:txBody>
      </p:sp>
      <p:sp>
        <p:nvSpPr>
          <p:cNvPr id="11" name="object 9"/>
          <p:cNvSpPr>
            <a:spLocks/>
          </p:cNvSpPr>
          <p:nvPr userDrawn="1"/>
        </p:nvSpPr>
        <p:spPr bwMode="auto">
          <a:xfrm>
            <a:off x="11747500" y="6831014"/>
            <a:ext cx="77788" cy="503236"/>
          </a:xfrm>
          <a:custGeom>
            <a:avLst/>
            <a:gdLst>
              <a:gd name="T0" fmla="*/ 0 w 78104"/>
              <a:gd name="T1" fmla="*/ 0 h 503554"/>
              <a:gd name="T2" fmla="*/ 77965 w 78104"/>
              <a:gd name="T3" fmla="*/ 0 h 503554"/>
              <a:gd name="T4" fmla="*/ 77965 w 78104"/>
              <a:gd name="T5" fmla="*/ 503364 h 503554"/>
              <a:gd name="T6" fmla="*/ 0 w 78104"/>
              <a:gd name="T7" fmla="*/ 503364 h 503554"/>
              <a:gd name="T8" fmla="*/ 0 w 78104"/>
              <a:gd name="T9" fmla="*/ 0 h 5035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78104" h="503554">
                <a:moveTo>
                  <a:pt x="0" y="0"/>
                </a:moveTo>
                <a:lnTo>
                  <a:pt x="77965" y="0"/>
                </a:lnTo>
                <a:lnTo>
                  <a:pt x="77965" y="503364"/>
                </a:lnTo>
                <a:lnTo>
                  <a:pt x="0" y="503364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defTabSz="1382573" fontAlgn="auto">
              <a:spcBef>
                <a:spcPts val="0"/>
              </a:spcBef>
              <a:spcAft>
                <a:spcPts val="0"/>
              </a:spcAft>
            </a:pPr>
            <a:endParaRPr lang="en-US" sz="2700">
              <a:solidFill>
                <a:prstClr val="black"/>
              </a:solidFill>
              <a:latin typeface="Century Gothic" pitchFamily="34" charset="0"/>
              <a:cs typeface="+mn-cs"/>
            </a:endParaRPr>
          </a:p>
        </p:txBody>
      </p:sp>
      <p:sp>
        <p:nvSpPr>
          <p:cNvPr id="12" name="object 10"/>
          <p:cNvSpPr>
            <a:spLocks/>
          </p:cNvSpPr>
          <p:nvPr userDrawn="1"/>
        </p:nvSpPr>
        <p:spPr bwMode="auto">
          <a:xfrm>
            <a:off x="11879264" y="6831014"/>
            <a:ext cx="307975" cy="512761"/>
          </a:xfrm>
          <a:custGeom>
            <a:avLst/>
            <a:gdLst>
              <a:gd name="T0" fmla="*/ 148856 w 307975"/>
              <a:gd name="T1" fmla="*/ 218300 h 513079"/>
              <a:gd name="T2" fmla="*/ 70904 w 307975"/>
              <a:gd name="T3" fmla="*/ 218300 h 513079"/>
              <a:gd name="T4" fmla="*/ 70904 w 307975"/>
              <a:gd name="T5" fmla="*/ 374586 h 513079"/>
              <a:gd name="T6" fmla="*/ 76450 w 307975"/>
              <a:gd name="T7" fmla="*/ 425288 h 513079"/>
              <a:gd name="T8" fmla="*/ 92649 w 307975"/>
              <a:gd name="T9" fmla="*/ 464073 h 513079"/>
              <a:gd name="T10" fmla="*/ 154377 w 307975"/>
              <a:gd name="T11" fmla="*/ 507386 h 513079"/>
              <a:gd name="T12" fmla="*/ 198589 w 307975"/>
              <a:gd name="T13" fmla="*/ 512660 h 513079"/>
              <a:gd name="T14" fmla="*/ 230590 w 307975"/>
              <a:gd name="T15" fmla="*/ 509870 h 513079"/>
              <a:gd name="T16" fmla="*/ 259311 w 307975"/>
              <a:gd name="T17" fmla="*/ 502280 h 513079"/>
              <a:gd name="T18" fmla="*/ 284961 w 307975"/>
              <a:gd name="T19" fmla="*/ 491063 h 513079"/>
              <a:gd name="T20" fmla="*/ 307746 w 307975"/>
              <a:gd name="T21" fmla="*/ 477392 h 513079"/>
              <a:gd name="T22" fmla="*/ 288941 w 307975"/>
              <a:gd name="T23" fmla="*/ 439534 h 513079"/>
              <a:gd name="T24" fmla="*/ 205244 w 307975"/>
              <a:gd name="T25" fmla="*/ 439534 h 513079"/>
              <a:gd name="T26" fmla="*/ 183286 w 307975"/>
              <a:gd name="T27" fmla="*/ 435836 h 513079"/>
              <a:gd name="T28" fmla="*/ 165363 w 307975"/>
              <a:gd name="T29" fmla="*/ 424137 h 513079"/>
              <a:gd name="T30" fmla="*/ 153284 w 307975"/>
              <a:gd name="T31" fmla="*/ 403524 h 513079"/>
              <a:gd name="T32" fmla="*/ 148856 w 307975"/>
              <a:gd name="T33" fmla="*/ 373087 h 513079"/>
              <a:gd name="T34" fmla="*/ 148856 w 307975"/>
              <a:gd name="T35" fmla="*/ 218300 h 513079"/>
              <a:gd name="T36" fmla="*/ 276961 w 307975"/>
              <a:gd name="T37" fmla="*/ 415416 h 513079"/>
              <a:gd name="T38" fmla="*/ 260223 w 307975"/>
              <a:gd name="T39" fmla="*/ 424827 h 513079"/>
              <a:gd name="T40" fmla="*/ 242227 w 307975"/>
              <a:gd name="T41" fmla="*/ 432490 h 513079"/>
              <a:gd name="T42" fmla="*/ 223669 w 307975"/>
              <a:gd name="T43" fmla="*/ 437646 h 513079"/>
              <a:gd name="T44" fmla="*/ 205244 w 307975"/>
              <a:gd name="T45" fmla="*/ 439534 h 513079"/>
              <a:gd name="T46" fmla="*/ 288941 w 307975"/>
              <a:gd name="T47" fmla="*/ 439534 h 513079"/>
              <a:gd name="T48" fmla="*/ 276961 w 307975"/>
              <a:gd name="T49" fmla="*/ 415416 h 513079"/>
              <a:gd name="T50" fmla="*/ 285127 w 307975"/>
              <a:gd name="T51" fmla="*/ 147789 h 513079"/>
              <a:gd name="T52" fmla="*/ 0 w 307975"/>
              <a:gd name="T53" fmla="*/ 147789 h 513079"/>
              <a:gd name="T54" fmla="*/ 0 w 307975"/>
              <a:gd name="T55" fmla="*/ 218300 h 513079"/>
              <a:gd name="T56" fmla="*/ 285127 w 307975"/>
              <a:gd name="T57" fmla="*/ 218300 h 513079"/>
              <a:gd name="T58" fmla="*/ 285127 w 307975"/>
              <a:gd name="T59" fmla="*/ 147789 h 513079"/>
              <a:gd name="T60" fmla="*/ 148856 w 307975"/>
              <a:gd name="T61" fmla="*/ 0 h 513079"/>
              <a:gd name="T62" fmla="*/ 70904 w 307975"/>
              <a:gd name="T63" fmla="*/ 0 h 513079"/>
              <a:gd name="T64" fmla="*/ 70904 w 307975"/>
              <a:gd name="T65" fmla="*/ 147789 h 513079"/>
              <a:gd name="T66" fmla="*/ 148856 w 307975"/>
              <a:gd name="T67" fmla="*/ 147789 h 513079"/>
              <a:gd name="T68" fmla="*/ 148856 w 307975"/>
              <a:gd name="T69" fmla="*/ 0 h 5130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307975" h="513079">
                <a:moveTo>
                  <a:pt x="148856" y="218300"/>
                </a:moveTo>
                <a:lnTo>
                  <a:pt x="70904" y="218300"/>
                </a:lnTo>
                <a:lnTo>
                  <a:pt x="70904" y="374586"/>
                </a:lnTo>
                <a:lnTo>
                  <a:pt x="76450" y="425288"/>
                </a:lnTo>
                <a:lnTo>
                  <a:pt x="92649" y="464073"/>
                </a:lnTo>
                <a:lnTo>
                  <a:pt x="154377" y="507386"/>
                </a:lnTo>
                <a:lnTo>
                  <a:pt x="198589" y="512660"/>
                </a:lnTo>
                <a:lnTo>
                  <a:pt x="230590" y="509870"/>
                </a:lnTo>
                <a:lnTo>
                  <a:pt x="259311" y="502280"/>
                </a:lnTo>
                <a:lnTo>
                  <a:pt x="284961" y="491063"/>
                </a:lnTo>
                <a:lnTo>
                  <a:pt x="307746" y="477392"/>
                </a:lnTo>
                <a:lnTo>
                  <a:pt x="288941" y="439534"/>
                </a:lnTo>
                <a:lnTo>
                  <a:pt x="205244" y="439534"/>
                </a:lnTo>
                <a:lnTo>
                  <a:pt x="183286" y="435836"/>
                </a:lnTo>
                <a:lnTo>
                  <a:pt x="165363" y="424137"/>
                </a:lnTo>
                <a:lnTo>
                  <a:pt x="153284" y="403524"/>
                </a:lnTo>
                <a:lnTo>
                  <a:pt x="148856" y="373087"/>
                </a:lnTo>
                <a:lnTo>
                  <a:pt x="148856" y="218300"/>
                </a:lnTo>
                <a:close/>
              </a:path>
              <a:path w="307975" h="513079">
                <a:moveTo>
                  <a:pt x="276961" y="415416"/>
                </a:moveTo>
                <a:lnTo>
                  <a:pt x="260223" y="424827"/>
                </a:lnTo>
                <a:lnTo>
                  <a:pt x="242227" y="432490"/>
                </a:lnTo>
                <a:lnTo>
                  <a:pt x="223669" y="437646"/>
                </a:lnTo>
                <a:lnTo>
                  <a:pt x="205244" y="439534"/>
                </a:lnTo>
                <a:lnTo>
                  <a:pt x="288941" y="439534"/>
                </a:lnTo>
                <a:lnTo>
                  <a:pt x="276961" y="415416"/>
                </a:lnTo>
                <a:close/>
              </a:path>
              <a:path w="307975" h="513079">
                <a:moveTo>
                  <a:pt x="285127" y="147789"/>
                </a:moveTo>
                <a:lnTo>
                  <a:pt x="0" y="147789"/>
                </a:lnTo>
                <a:lnTo>
                  <a:pt x="0" y="218300"/>
                </a:lnTo>
                <a:lnTo>
                  <a:pt x="285127" y="218300"/>
                </a:lnTo>
                <a:lnTo>
                  <a:pt x="285127" y="147789"/>
                </a:lnTo>
                <a:close/>
              </a:path>
              <a:path w="307975" h="513079">
                <a:moveTo>
                  <a:pt x="148856" y="0"/>
                </a:moveTo>
                <a:lnTo>
                  <a:pt x="70904" y="0"/>
                </a:lnTo>
                <a:lnTo>
                  <a:pt x="70904" y="147789"/>
                </a:lnTo>
                <a:lnTo>
                  <a:pt x="148856" y="147789"/>
                </a:lnTo>
                <a:lnTo>
                  <a:pt x="14885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defTabSz="1382573" fontAlgn="auto">
              <a:spcBef>
                <a:spcPts val="0"/>
              </a:spcBef>
              <a:spcAft>
                <a:spcPts val="0"/>
              </a:spcAft>
            </a:pPr>
            <a:endParaRPr lang="en-US" sz="2700">
              <a:solidFill>
                <a:prstClr val="black"/>
              </a:solidFill>
              <a:latin typeface="Century Gothic" pitchFamily="34" charset="0"/>
              <a:cs typeface="+mn-cs"/>
            </a:endParaRPr>
          </a:p>
        </p:txBody>
      </p:sp>
      <p:sp>
        <p:nvSpPr>
          <p:cNvPr id="13" name="object 11"/>
          <p:cNvSpPr>
            <a:spLocks/>
          </p:cNvSpPr>
          <p:nvPr userDrawn="1"/>
        </p:nvSpPr>
        <p:spPr bwMode="auto">
          <a:xfrm>
            <a:off x="12225338" y="6978651"/>
            <a:ext cx="330199" cy="365124"/>
          </a:xfrm>
          <a:custGeom>
            <a:avLst/>
            <a:gdLst>
              <a:gd name="T0" fmla="*/ 77952 w 330200"/>
              <a:gd name="T1" fmla="*/ 0 h 365125"/>
              <a:gd name="T2" fmla="*/ 0 w 330200"/>
              <a:gd name="T3" fmla="*/ 0 h 365125"/>
              <a:gd name="T4" fmla="*/ 0 w 330200"/>
              <a:gd name="T5" fmla="*/ 204901 h 365125"/>
              <a:gd name="T6" fmla="*/ 6409 w 330200"/>
              <a:gd name="T7" fmla="*/ 256061 h 365125"/>
              <a:gd name="T8" fmla="*/ 24171 w 330200"/>
              <a:gd name="T9" fmla="*/ 296696 h 365125"/>
              <a:gd name="T10" fmla="*/ 51090 w 330200"/>
              <a:gd name="T11" fmla="*/ 327352 h 365125"/>
              <a:gd name="T12" fmla="*/ 84967 w 330200"/>
              <a:gd name="T13" fmla="*/ 348573 h 365125"/>
              <a:gd name="T14" fmla="*/ 123605 w 330200"/>
              <a:gd name="T15" fmla="*/ 360906 h 365125"/>
              <a:gd name="T16" fmla="*/ 164807 w 330200"/>
              <a:gd name="T17" fmla="*/ 364896 h 365125"/>
              <a:gd name="T18" fmla="*/ 205897 w 330200"/>
              <a:gd name="T19" fmla="*/ 360906 h 365125"/>
              <a:gd name="T20" fmla="*/ 244507 w 330200"/>
              <a:gd name="T21" fmla="*/ 348573 h 365125"/>
              <a:gd name="T22" fmla="*/ 278414 w 330200"/>
              <a:gd name="T23" fmla="*/ 327352 h 365125"/>
              <a:gd name="T24" fmla="*/ 305389 w 330200"/>
              <a:gd name="T25" fmla="*/ 296696 h 365125"/>
              <a:gd name="T26" fmla="*/ 307544 w 330200"/>
              <a:gd name="T27" fmla="*/ 291782 h 365125"/>
              <a:gd name="T28" fmla="*/ 164807 w 330200"/>
              <a:gd name="T29" fmla="*/ 291782 h 365125"/>
              <a:gd name="T30" fmla="*/ 130571 w 330200"/>
              <a:gd name="T31" fmla="*/ 286768 h 365125"/>
              <a:gd name="T32" fmla="*/ 103011 w 330200"/>
              <a:gd name="T33" fmla="*/ 270586 h 365125"/>
              <a:gd name="T34" fmla="*/ 84635 w 330200"/>
              <a:gd name="T35" fmla="*/ 241526 h 365125"/>
              <a:gd name="T36" fmla="*/ 77952 w 330200"/>
              <a:gd name="T37" fmla="*/ 197878 h 365125"/>
              <a:gd name="T38" fmla="*/ 77952 w 330200"/>
              <a:gd name="T39" fmla="*/ 0 h 365125"/>
              <a:gd name="T40" fmla="*/ 329641 w 330200"/>
              <a:gd name="T41" fmla="*/ 0 h 365125"/>
              <a:gd name="T42" fmla="*/ 251713 w 330200"/>
              <a:gd name="T43" fmla="*/ 0 h 365125"/>
              <a:gd name="T44" fmla="*/ 251713 w 330200"/>
              <a:gd name="T45" fmla="*/ 197878 h 365125"/>
              <a:gd name="T46" fmla="*/ 245028 w 330200"/>
              <a:gd name="T47" fmla="*/ 241526 h 365125"/>
              <a:gd name="T48" fmla="*/ 226644 w 330200"/>
              <a:gd name="T49" fmla="*/ 270586 h 365125"/>
              <a:gd name="T50" fmla="*/ 199068 w 330200"/>
              <a:gd name="T51" fmla="*/ 286768 h 365125"/>
              <a:gd name="T52" fmla="*/ 164807 w 330200"/>
              <a:gd name="T53" fmla="*/ 291782 h 365125"/>
              <a:gd name="T54" fmla="*/ 307544 w 330200"/>
              <a:gd name="T55" fmla="*/ 291782 h 365125"/>
              <a:gd name="T56" fmla="*/ 323207 w 330200"/>
              <a:gd name="T57" fmla="*/ 256061 h 365125"/>
              <a:gd name="T58" fmla="*/ 329641 w 330200"/>
              <a:gd name="T59" fmla="*/ 204901 h 365125"/>
              <a:gd name="T60" fmla="*/ 329641 w 330200"/>
              <a:gd name="T61" fmla="*/ 0 h 3651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0" t="0" r="r" b="b"/>
            <a:pathLst>
              <a:path w="330200" h="365125">
                <a:moveTo>
                  <a:pt x="77952" y="0"/>
                </a:moveTo>
                <a:lnTo>
                  <a:pt x="0" y="0"/>
                </a:lnTo>
                <a:lnTo>
                  <a:pt x="0" y="204901"/>
                </a:lnTo>
                <a:lnTo>
                  <a:pt x="6409" y="256061"/>
                </a:lnTo>
                <a:lnTo>
                  <a:pt x="24171" y="296696"/>
                </a:lnTo>
                <a:lnTo>
                  <a:pt x="51090" y="327352"/>
                </a:lnTo>
                <a:lnTo>
                  <a:pt x="84967" y="348573"/>
                </a:lnTo>
                <a:lnTo>
                  <a:pt x="123605" y="360906"/>
                </a:lnTo>
                <a:lnTo>
                  <a:pt x="164807" y="364896"/>
                </a:lnTo>
                <a:lnTo>
                  <a:pt x="205897" y="360906"/>
                </a:lnTo>
                <a:lnTo>
                  <a:pt x="244507" y="348573"/>
                </a:lnTo>
                <a:lnTo>
                  <a:pt x="278414" y="327352"/>
                </a:lnTo>
                <a:lnTo>
                  <a:pt x="305389" y="296696"/>
                </a:lnTo>
                <a:lnTo>
                  <a:pt x="307544" y="291782"/>
                </a:lnTo>
                <a:lnTo>
                  <a:pt x="164807" y="291782"/>
                </a:lnTo>
                <a:lnTo>
                  <a:pt x="130571" y="286768"/>
                </a:lnTo>
                <a:lnTo>
                  <a:pt x="103011" y="270586"/>
                </a:lnTo>
                <a:lnTo>
                  <a:pt x="84635" y="241526"/>
                </a:lnTo>
                <a:lnTo>
                  <a:pt x="77952" y="197878"/>
                </a:lnTo>
                <a:lnTo>
                  <a:pt x="77952" y="0"/>
                </a:lnTo>
                <a:close/>
              </a:path>
              <a:path w="330200" h="365125">
                <a:moveTo>
                  <a:pt x="329641" y="0"/>
                </a:moveTo>
                <a:lnTo>
                  <a:pt x="251713" y="0"/>
                </a:lnTo>
                <a:lnTo>
                  <a:pt x="251713" y="197878"/>
                </a:lnTo>
                <a:lnTo>
                  <a:pt x="245028" y="241526"/>
                </a:lnTo>
                <a:lnTo>
                  <a:pt x="226644" y="270586"/>
                </a:lnTo>
                <a:lnTo>
                  <a:pt x="199068" y="286768"/>
                </a:lnTo>
                <a:lnTo>
                  <a:pt x="164807" y="291782"/>
                </a:lnTo>
                <a:lnTo>
                  <a:pt x="307544" y="291782"/>
                </a:lnTo>
                <a:lnTo>
                  <a:pt x="323207" y="256061"/>
                </a:lnTo>
                <a:lnTo>
                  <a:pt x="329641" y="204901"/>
                </a:lnTo>
                <a:lnTo>
                  <a:pt x="32964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defTabSz="1382573" fontAlgn="auto">
              <a:spcBef>
                <a:spcPts val="0"/>
              </a:spcBef>
              <a:spcAft>
                <a:spcPts val="0"/>
              </a:spcAft>
            </a:pPr>
            <a:endParaRPr lang="en-US" sz="2700">
              <a:solidFill>
                <a:prstClr val="black"/>
              </a:solidFill>
              <a:latin typeface="Century Gothic" pitchFamily="34" charset="0"/>
              <a:cs typeface="+mn-cs"/>
            </a:endParaRPr>
          </a:p>
        </p:txBody>
      </p:sp>
      <p:sp>
        <p:nvSpPr>
          <p:cNvPr id="14" name="object 12"/>
          <p:cNvSpPr>
            <a:spLocks/>
          </p:cNvSpPr>
          <p:nvPr userDrawn="1"/>
        </p:nvSpPr>
        <p:spPr bwMode="auto">
          <a:xfrm>
            <a:off x="12631738" y="6969126"/>
            <a:ext cx="582612" cy="365124"/>
          </a:xfrm>
          <a:custGeom>
            <a:avLst/>
            <a:gdLst>
              <a:gd name="T0" fmla="*/ 77177 w 583565"/>
              <a:gd name="T1" fmla="*/ 9309 h 365125"/>
              <a:gd name="T2" fmla="*/ 0 w 583565"/>
              <a:gd name="T3" fmla="*/ 9309 h 365125"/>
              <a:gd name="T4" fmla="*/ 0 w 583565"/>
              <a:gd name="T5" fmla="*/ 364921 h 365125"/>
              <a:gd name="T6" fmla="*/ 77901 w 583565"/>
              <a:gd name="T7" fmla="*/ 364921 h 365125"/>
              <a:gd name="T8" fmla="*/ 77901 w 583565"/>
              <a:gd name="T9" fmla="*/ 167805 h 365125"/>
              <a:gd name="T10" fmla="*/ 85241 w 583565"/>
              <a:gd name="T11" fmla="*/ 127432 h 365125"/>
              <a:gd name="T12" fmla="*/ 105151 w 583565"/>
              <a:gd name="T13" fmla="*/ 97999 h 365125"/>
              <a:gd name="T14" fmla="*/ 134464 w 583565"/>
              <a:gd name="T15" fmla="*/ 79986 h 365125"/>
              <a:gd name="T16" fmla="*/ 170014 w 583565"/>
              <a:gd name="T17" fmla="*/ 73875 h 365125"/>
              <a:gd name="T18" fmla="*/ 566134 w 583565"/>
              <a:gd name="T19" fmla="*/ 73875 h 365125"/>
              <a:gd name="T20" fmla="*/ 560928 w 583565"/>
              <a:gd name="T21" fmla="*/ 63474 h 365125"/>
              <a:gd name="T22" fmla="*/ 309181 w 583565"/>
              <a:gd name="T23" fmla="*/ 63474 h 365125"/>
              <a:gd name="T24" fmla="*/ 300321 w 583565"/>
              <a:gd name="T25" fmla="*/ 52743 h 365125"/>
              <a:gd name="T26" fmla="*/ 77177 w 583565"/>
              <a:gd name="T27" fmla="*/ 52743 h 365125"/>
              <a:gd name="T28" fmla="*/ 77177 w 583565"/>
              <a:gd name="T29" fmla="*/ 9309 h 365125"/>
              <a:gd name="T30" fmla="*/ 422821 w 583565"/>
              <a:gd name="T31" fmla="*/ 73875 h 365125"/>
              <a:gd name="T32" fmla="*/ 170014 w 583565"/>
              <a:gd name="T33" fmla="*/ 73875 h 365125"/>
              <a:gd name="T34" fmla="*/ 205029 w 583565"/>
              <a:gd name="T35" fmla="*/ 80032 h 365125"/>
              <a:gd name="T36" fmla="*/ 231022 w 583565"/>
              <a:gd name="T37" fmla="*/ 98061 h 365125"/>
              <a:gd name="T38" fmla="*/ 247199 w 583565"/>
              <a:gd name="T39" fmla="*/ 127298 h 365125"/>
              <a:gd name="T40" fmla="*/ 252768 w 583565"/>
              <a:gd name="T41" fmla="*/ 167081 h 365125"/>
              <a:gd name="T42" fmla="*/ 252768 w 583565"/>
              <a:gd name="T43" fmla="*/ 364921 h 365125"/>
              <a:gd name="T44" fmla="*/ 330746 w 583565"/>
              <a:gd name="T45" fmla="*/ 364921 h 365125"/>
              <a:gd name="T46" fmla="*/ 330746 w 583565"/>
              <a:gd name="T47" fmla="*/ 167805 h 365125"/>
              <a:gd name="T48" fmla="*/ 338078 w 583565"/>
              <a:gd name="T49" fmla="*/ 127432 h 365125"/>
              <a:gd name="T50" fmla="*/ 357971 w 583565"/>
              <a:gd name="T51" fmla="*/ 97999 h 365125"/>
              <a:gd name="T52" fmla="*/ 387271 w 583565"/>
              <a:gd name="T53" fmla="*/ 79986 h 365125"/>
              <a:gd name="T54" fmla="*/ 422821 w 583565"/>
              <a:gd name="T55" fmla="*/ 73875 h 365125"/>
              <a:gd name="T56" fmla="*/ 566134 w 583565"/>
              <a:gd name="T57" fmla="*/ 73875 h 365125"/>
              <a:gd name="T58" fmla="*/ 422821 w 583565"/>
              <a:gd name="T59" fmla="*/ 73875 h 365125"/>
              <a:gd name="T60" fmla="*/ 457810 w 583565"/>
              <a:gd name="T61" fmla="*/ 80032 h 365125"/>
              <a:gd name="T62" fmla="*/ 483796 w 583565"/>
              <a:gd name="T63" fmla="*/ 98061 h 365125"/>
              <a:gd name="T64" fmla="*/ 499977 w 583565"/>
              <a:gd name="T65" fmla="*/ 127298 h 365125"/>
              <a:gd name="T66" fmla="*/ 505548 w 583565"/>
              <a:gd name="T67" fmla="*/ 167081 h 365125"/>
              <a:gd name="T68" fmla="*/ 505548 w 583565"/>
              <a:gd name="T69" fmla="*/ 364921 h 365125"/>
              <a:gd name="T70" fmla="*/ 583501 w 583565"/>
              <a:gd name="T71" fmla="*/ 364921 h 365125"/>
              <a:gd name="T72" fmla="*/ 583501 w 583565"/>
              <a:gd name="T73" fmla="*/ 141452 h 365125"/>
              <a:gd name="T74" fmla="*/ 576611 w 583565"/>
              <a:gd name="T75" fmla="*/ 94808 h 365125"/>
              <a:gd name="T76" fmla="*/ 566134 w 583565"/>
              <a:gd name="T77" fmla="*/ 73875 h 365125"/>
              <a:gd name="T78" fmla="*/ 439115 w 583565"/>
              <a:gd name="T79" fmla="*/ 0 h 365125"/>
              <a:gd name="T80" fmla="*/ 404357 w 583565"/>
              <a:gd name="T81" fmla="*/ 2765 h 365125"/>
              <a:gd name="T82" fmla="*/ 369004 w 583565"/>
              <a:gd name="T83" fmla="*/ 12663 h 365125"/>
              <a:gd name="T84" fmla="*/ 336223 w 583565"/>
              <a:gd name="T85" fmla="*/ 32098 h 365125"/>
              <a:gd name="T86" fmla="*/ 309181 w 583565"/>
              <a:gd name="T87" fmla="*/ 63474 h 365125"/>
              <a:gd name="T88" fmla="*/ 560928 w 583565"/>
              <a:gd name="T89" fmla="*/ 63474 h 365125"/>
              <a:gd name="T90" fmla="*/ 557055 w 583565"/>
              <a:gd name="T91" fmla="*/ 55736 h 365125"/>
              <a:gd name="T92" fmla="*/ 526506 w 583565"/>
              <a:gd name="T93" fmla="*/ 25841 h 365125"/>
              <a:gd name="T94" fmla="*/ 486635 w 583565"/>
              <a:gd name="T95" fmla="*/ 6727 h 365125"/>
              <a:gd name="T96" fmla="*/ 439115 w 583565"/>
              <a:gd name="T97" fmla="*/ 0 h 365125"/>
              <a:gd name="T98" fmla="*/ 186334 w 583565"/>
              <a:gd name="T99" fmla="*/ 0 h 365125"/>
              <a:gd name="T100" fmla="*/ 157966 w 583565"/>
              <a:gd name="T101" fmla="*/ 2388 h 365125"/>
              <a:gd name="T102" fmla="*/ 128860 w 583565"/>
              <a:gd name="T103" fmla="*/ 10764 h 365125"/>
              <a:gd name="T104" fmla="*/ 101202 w 583565"/>
              <a:gd name="T105" fmla="*/ 26944 h 365125"/>
              <a:gd name="T106" fmla="*/ 77177 w 583565"/>
              <a:gd name="T107" fmla="*/ 52743 h 365125"/>
              <a:gd name="T108" fmla="*/ 300321 w 583565"/>
              <a:gd name="T109" fmla="*/ 52743 h 365125"/>
              <a:gd name="T110" fmla="*/ 287164 w 583565"/>
              <a:gd name="T111" fmla="*/ 36808 h 365125"/>
              <a:gd name="T112" fmla="*/ 258883 w 583565"/>
              <a:gd name="T113" fmla="*/ 16849 h 365125"/>
              <a:gd name="T114" fmla="*/ 225038 w 583565"/>
              <a:gd name="T115" fmla="*/ 4335 h 365125"/>
              <a:gd name="T116" fmla="*/ 186334 w 583565"/>
              <a:gd name="T117" fmla="*/ 0 h 3651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583565" h="365125">
                <a:moveTo>
                  <a:pt x="77177" y="9309"/>
                </a:moveTo>
                <a:lnTo>
                  <a:pt x="0" y="9309"/>
                </a:lnTo>
                <a:lnTo>
                  <a:pt x="0" y="364921"/>
                </a:lnTo>
                <a:lnTo>
                  <a:pt x="77901" y="364921"/>
                </a:lnTo>
                <a:lnTo>
                  <a:pt x="77901" y="167805"/>
                </a:lnTo>
                <a:lnTo>
                  <a:pt x="85241" y="127432"/>
                </a:lnTo>
                <a:lnTo>
                  <a:pt x="105151" y="97999"/>
                </a:lnTo>
                <a:lnTo>
                  <a:pt x="134464" y="79986"/>
                </a:lnTo>
                <a:lnTo>
                  <a:pt x="170014" y="73875"/>
                </a:lnTo>
                <a:lnTo>
                  <a:pt x="566134" y="73875"/>
                </a:lnTo>
                <a:lnTo>
                  <a:pt x="560928" y="63474"/>
                </a:lnTo>
                <a:lnTo>
                  <a:pt x="309181" y="63474"/>
                </a:lnTo>
                <a:lnTo>
                  <a:pt x="300321" y="52743"/>
                </a:lnTo>
                <a:lnTo>
                  <a:pt x="77177" y="52743"/>
                </a:lnTo>
                <a:lnTo>
                  <a:pt x="77177" y="9309"/>
                </a:lnTo>
                <a:close/>
              </a:path>
              <a:path w="583565" h="365125">
                <a:moveTo>
                  <a:pt x="422821" y="73875"/>
                </a:moveTo>
                <a:lnTo>
                  <a:pt x="170014" y="73875"/>
                </a:lnTo>
                <a:lnTo>
                  <a:pt x="205029" y="80032"/>
                </a:lnTo>
                <a:lnTo>
                  <a:pt x="231022" y="98061"/>
                </a:lnTo>
                <a:lnTo>
                  <a:pt x="247199" y="127298"/>
                </a:lnTo>
                <a:lnTo>
                  <a:pt x="252768" y="167081"/>
                </a:lnTo>
                <a:lnTo>
                  <a:pt x="252768" y="364921"/>
                </a:lnTo>
                <a:lnTo>
                  <a:pt x="330746" y="364921"/>
                </a:lnTo>
                <a:lnTo>
                  <a:pt x="330746" y="167805"/>
                </a:lnTo>
                <a:lnTo>
                  <a:pt x="338078" y="127432"/>
                </a:lnTo>
                <a:lnTo>
                  <a:pt x="357971" y="97999"/>
                </a:lnTo>
                <a:lnTo>
                  <a:pt x="387271" y="79986"/>
                </a:lnTo>
                <a:lnTo>
                  <a:pt x="422821" y="73875"/>
                </a:lnTo>
                <a:close/>
              </a:path>
              <a:path w="583565" h="365125">
                <a:moveTo>
                  <a:pt x="566134" y="73875"/>
                </a:moveTo>
                <a:lnTo>
                  <a:pt x="422821" y="73875"/>
                </a:lnTo>
                <a:lnTo>
                  <a:pt x="457810" y="80032"/>
                </a:lnTo>
                <a:lnTo>
                  <a:pt x="483796" y="98061"/>
                </a:lnTo>
                <a:lnTo>
                  <a:pt x="499977" y="127298"/>
                </a:lnTo>
                <a:lnTo>
                  <a:pt x="505548" y="167081"/>
                </a:lnTo>
                <a:lnTo>
                  <a:pt x="505548" y="364921"/>
                </a:lnTo>
                <a:lnTo>
                  <a:pt x="583501" y="364921"/>
                </a:lnTo>
                <a:lnTo>
                  <a:pt x="583501" y="141452"/>
                </a:lnTo>
                <a:lnTo>
                  <a:pt x="576611" y="94808"/>
                </a:lnTo>
                <a:lnTo>
                  <a:pt x="566134" y="73875"/>
                </a:lnTo>
                <a:close/>
              </a:path>
              <a:path w="583565" h="365125">
                <a:moveTo>
                  <a:pt x="439115" y="0"/>
                </a:moveTo>
                <a:lnTo>
                  <a:pt x="404357" y="2765"/>
                </a:lnTo>
                <a:lnTo>
                  <a:pt x="369004" y="12663"/>
                </a:lnTo>
                <a:lnTo>
                  <a:pt x="336223" y="32098"/>
                </a:lnTo>
                <a:lnTo>
                  <a:pt x="309181" y="63474"/>
                </a:lnTo>
                <a:lnTo>
                  <a:pt x="560928" y="63474"/>
                </a:lnTo>
                <a:lnTo>
                  <a:pt x="557055" y="55736"/>
                </a:lnTo>
                <a:lnTo>
                  <a:pt x="526506" y="25841"/>
                </a:lnTo>
                <a:lnTo>
                  <a:pt x="486635" y="6727"/>
                </a:lnTo>
                <a:lnTo>
                  <a:pt x="439115" y="0"/>
                </a:lnTo>
                <a:close/>
              </a:path>
              <a:path w="583565" h="365125">
                <a:moveTo>
                  <a:pt x="186334" y="0"/>
                </a:moveTo>
                <a:lnTo>
                  <a:pt x="157966" y="2388"/>
                </a:lnTo>
                <a:lnTo>
                  <a:pt x="128860" y="10764"/>
                </a:lnTo>
                <a:lnTo>
                  <a:pt x="101202" y="26944"/>
                </a:lnTo>
                <a:lnTo>
                  <a:pt x="77177" y="52743"/>
                </a:lnTo>
                <a:lnTo>
                  <a:pt x="300321" y="52743"/>
                </a:lnTo>
                <a:lnTo>
                  <a:pt x="287164" y="36808"/>
                </a:lnTo>
                <a:lnTo>
                  <a:pt x="258883" y="16849"/>
                </a:lnTo>
                <a:lnTo>
                  <a:pt x="225038" y="4335"/>
                </a:lnTo>
                <a:lnTo>
                  <a:pt x="18633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defTabSz="1382573" fontAlgn="auto">
              <a:spcBef>
                <a:spcPts val="0"/>
              </a:spcBef>
              <a:spcAft>
                <a:spcPts val="0"/>
              </a:spcAft>
            </a:pPr>
            <a:endParaRPr lang="en-US" sz="2700">
              <a:solidFill>
                <a:prstClr val="black"/>
              </a:solidFill>
              <a:latin typeface="Century Gothic" pitchFamily="34" charset="0"/>
              <a:cs typeface="+mn-cs"/>
            </a:endParaRPr>
          </a:p>
        </p:txBody>
      </p:sp>
      <p:sp>
        <p:nvSpPr>
          <p:cNvPr id="15" name="object 3"/>
          <p:cNvSpPr txBox="1">
            <a:spLocks noGrp="1"/>
          </p:cNvSpPr>
          <p:nvPr>
            <p:ph type="title" hasCustomPrompt="1"/>
          </p:nvPr>
        </p:nvSpPr>
        <p:spPr>
          <a:xfrm>
            <a:off x="987847" y="973139"/>
            <a:ext cx="12147549" cy="787400"/>
          </a:xfrm>
          <a:prstGeom prst="rect">
            <a:avLst/>
          </a:prstGeom>
        </p:spPr>
        <p:txBody>
          <a:bodyPr tIns="12699" rtlCol="0"/>
          <a:lstStyle>
            <a:lvl1pPr marL="19202" algn="l" eaLnBrk="1" fontAlgn="auto" hangingPunct="1">
              <a:spcBef>
                <a:spcPts val="151"/>
              </a:spcBef>
              <a:spcAft>
                <a:spcPts val="0"/>
              </a:spcAft>
              <a:defRPr sz="5000" b="1">
                <a:solidFill>
                  <a:schemeClr val="bg1"/>
                </a:solidFill>
              </a:defRPr>
            </a:lvl1pPr>
          </a:lstStyle>
          <a:p>
            <a:pPr marL="12700" algn="l" eaLnBrk="1" fontAlgn="auto" hangingPunct="1">
              <a:spcBef>
                <a:spcPts val="100"/>
              </a:spcBef>
              <a:spcAft>
                <a:spcPts val="0"/>
              </a:spcAft>
              <a:defRPr/>
            </a:pPr>
            <a:r>
              <a:rPr spc="-119" dirty="0">
                <a:solidFill>
                  <a:schemeClr val="bg1"/>
                </a:solidFill>
                <a:latin typeface="Century Gothic" pitchFamily="34" charset="0"/>
              </a:rPr>
              <a:t>LIELAIS</a:t>
            </a:r>
            <a:r>
              <a:rPr spc="-336" dirty="0">
                <a:solidFill>
                  <a:schemeClr val="bg1"/>
                </a:solidFill>
                <a:latin typeface="Century Gothic" pitchFamily="34" charset="0"/>
              </a:rPr>
              <a:t> </a:t>
            </a:r>
            <a:r>
              <a:rPr spc="-130" dirty="0">
                <a:solidFill>
                  <a:schemeClr val="bg1"/>
                </a:solidFill>
                <a:latin typeface="Century Gothic" pitchFamily="34" charset="0"/>
              </a:rPr>
              <a:t>VIRSRAKSTS</a:t>
            </a:r>
          </a:p>
        </p:txBody>
      </p:sp>
      <p:sp>
        <p:nvSpPr>
          <p:cNvPr id="17" name="Text Placeholder 2"/>
          <p:cNvSpPr>
            <a:spLocks noGrp="1"/>
          </p:cNvSpPr>
          <p:nvPr>
            <p:ph type="body" sz="quarter" idx="11" hasCustomPrompt="1"/>
          </p:nvPr>
        </p:nvSpPr>
        <p:spPr>
          <a:xfrm>
            <a:off x="966045" y="6918660"/>
            <a:ext cx="6120680" cy="502568"/>
          </a:xfrm>
          <a:prstGeom prst="rect">
            <a:avLst/>
          </a:prstGeom>
        </p:spPr>
        <p:txBody>
          <a:bodyPr anchor="ctr"/>
          <a:lstStyle>
            <a:lvl1pPr algn="l">
              <a:spcBef>
                <a:spcPts val="0"/>
              </a:spcBef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lv-LV" dirty="0"/>
              <a:t>Vārds Uzvārds</a:t>
            </a:r>
          </a:p>
          <a:p>
            <a:pPr lvl="0"/>
            <a:r>
              <a:rPr lang="lv-LV" dirty="0"/>
              <a:t>Amats</a:t>
            </a:r>
            <a:endParaRPr lang="en-US" dirty="0"/>
          </a:p>
        </p:txBody>
      </p:sp>
      <p:sp>
        <p:nvSpPr>
          <p:cNvPr id="16" name="Text Placeholder 2"/>
          <p:cNvSpPr>
            <a:spLocks noGrp="1"/>
          </p:cNvSpPr>
          <p:nvPr>
            <p:ph type="body" sz="quarter" idx="12" hasCustomPrompt="1"/>
          </p:nvPr>
        </p:nvSpPr>
        <p:spPr>
          <a:xfrm>
            <a:off x="1039218" y="1914030"/>
            <a:ext cx="12096178" cy="432446"/>
          </a:xfrm>
          <a:prstGeom prst="rect">
            <a:avLst/>
          </a:prstGeom>
        </p:spPr>
        <p:txBody>
          <a:bodyPr anchor="ctr"/>
          <a:lstStyle>
            <a:lvl1pPr>
              <a:defRPr lang="lv-LV" sz="2600" b="1" spc="-156" dirty="0" smtClean="0">
                <a:solidFill>
                  <a:schemeClr val="bg1"/>
                </a:solidFill>
                <a:latin typeface="Century Gothic" pitchFamily="34" charset="0"/>
                <a:ea typeface="+mn-ea"/>
                <a:cs typeface="Mark"/>
              </a:defRPr>
            </a:lvl1pPr>
          </a:lstStyle>
          <a:p>
            <a:pPr lvl="0"/>
            <a:r>
              <a:rPr lang="lv-LV" dirty="0"/>
              <a:t>Mazais virsraksts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5310481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altais lielais virsraksts 2/2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10"/>
          <p:cNvSpPr>
            <a:spLocks noGrp="1"/>
          </p:cNvSpPr>
          <p:nvPr>
            <p:ph type="body" sz="quarter" idx="13" hasCustomPrompt="1"/>
          </p:nvPr>
        </p:nvSpPr>
        <p:spPr>
          <a:xfrm>
            <a:off x="533998" y="1698402"/>
            <a:ext cx="12423775" cy="416148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lang="en-US" sz="2600" b="1" kern="1200" spc="-156" dirty="0">
                <a:solidFill>
                  <a:srgbClr val="00AAC6"/>
                </a:solidFill>
                <a:latin typeface="Century Gothic" pitchFamily="34" charset="0"/>
                <a:ea typeface="+mn-ea"/>
                <a:cs typeface="Mark"/>
              </a:defRPr>
            </a:lvl1pPr>
          </a:lstStyle>
          <a:p>
            <a:pPr lvl="0"/>
            <a:r>
              <a:rPr lang="lv-LV" dirty="0"/>
              <a:t>Mazais virsraksts</a:t>
            </a:r>
            <a:endParaRPr lang="en-US" dirty="0"/>
          </a:p>
        </p:txBody>
      </p:sp>
      <p:sp>
        <p:nvSpPr>
          <p:cNvPr id="9" name="Text Placeholder 2"/>
          <p:cNvSpPr>
            <a:spLocks noGrp="1"/>
          </p:cNvSpPr>
          <p:nvPr>
            <p:ph type="body" sz="quarter" idx="12" hasCustomPrompt="1"/>
          </p:nvPr>
        </p:nvSpPr>
        <p:spPr>
          <a:xfrm>
            <a:off x="501254" y="635843"/>
            <a:ext cx="12423775" cy="846535"/>
          </a:xfrm>
          <a:prstGeom prst="rect">
            <a:avLst/>
          </a:prstGeom>
        </p:spPr>
        <p:txBody>
          <a:bodyPr/>
          <a:lstStyle>
            <a:lvl1pPr marL="0" indent="0" algn="l">
              <a:spcBef>
                <a:spcPts val="0"/>
              </a:spcBef>
              <a:buNone/>
              <a:defRPr lang="lv-LV" sz="5000" b="1" kern="1200" dirty="0" smtClean="0">
                <a:solidFill>
                  <a:srgbClr val="00AAC6"/>
                </a:solidFill>
                <a:latin typeface="Century Gothic" pitchFamily="34" charset="0"/>
                <a:ea typeface="Mark" pitchFamily="50" charset="0"/>
                <a:cs typeface="Mark" pitchFamily="50" charset="0"/>
              </a:defRPr>
            </a:lvl1pPr>
          </a:lstStyle>
          <a:p>
            <a:pPr lvl="0"/>
            <a:r>
              <a:rPr lang="lv-LV" dirty="0"/>
              <a:t>LIELAIS VIRSRAKSTS</a:t>
            </a:r>
            <a:endParaRPr lang="en-US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5" hasCustomPrompt="1"/>
          </p:nvPr>
        </p:nvSpPr>
        <p:spPr>
          <a:xfrm>
            <a:off x="533996" y="2406649"/>
            <a:ext cx="5976938" cy="212725"/>
          </a:xfrm>
          <a:prstGeom prst="rect">
            <a:avLst/>
          </a:prstGeom>
        </p:spPr>
        <p:txBody>
          <a:bodyPr anchor="ctr"/>
          <a:lstStyle>
            <a:lvl1pPr marL="0" indent="0">
              <a:spcBef>
                <a:spcPts val="0"/>
              </a:spcBef>
              <a:buNone/>
              <a:defRPr lang="en-US" sz="1200" kern="1200" spc="0" baseline="0" dirty="0">
                <a:solidFill>
                  <a:srgbClr val="00AAC6"/>
                </a:solidFill>
                <a:latin typeface="Century Gothic" pitchFamily="34" charset="0"/>
                <a:ea typeface="+mn-ea"/>
                <a:cs typeface="Arial" pitchFamily="34" charset="0"/>
              </a:defRPr>
            </a:lvl1pPr>
          </a:lstStyle>
          <a:p>
            <a:pPr lvl="0"/>
            <a:r>
              <a:rPr lang="lv-LV" dirty="0"/>
              <a:t>Teksts</a:t>
            </a:r>
            <a:endParaRPr lang="en-US" dirty="0"/>
          </a:p>
        </p:txBody>
      </p:sp>
      <p:sp>
        <p:nvSpPr>
          <p:cNvPr id="14" name="Text Placeholder 12"/>
          <p:cNvSpPr>
            <a:spLocks noGrp="1"/>
          </p:cNvSpPr>
          <p:nvPr>
            <p:ph type="body" sz="quarter" idx="16" hasCustomPrompt="1"/>
          </p:nvPr>
        </p:nvSpPr>
        <p:spPr>
          <a:xfrm>
            <a:off x="7014716" y="2418482"/>
            <a:ext cx="5976938" cy="212725"/>
          </a:xfrm>
          <a:prstGeom prst="rect">
            <a:avLst/>
          </a:prstGeom>
        </p:spPr>
        <p:txBody>
          <a:bodyPr anchor="ctr"/>
          <a:lstStyle>
            <a:lvl1pPr marL="0" indent="0">
              <a:spcBef>
                <a:spcPts val="0"/>
              </a:spcBef>
              <a:buNone/>
              <a:defRPr lang="en-US" sz="1200" kern="1200" spc="0" baseline="0" dirty="0">
                <a:solidFill>
                  <a:srgbClr val="00AAC6"/>
                </a:solidFill>
                <a:latin typeface="Century Gothic" pitchFamily="34" charset="0"/>
                <a:ea typeface="+mn-ea"/>
                <a:cs typeface="Arial" pitchFamily="34" charset="0"/>
              </a:defRPr>
            </a:lvl1pPr>
          </a:lstStyle>
          <a:p>
            <a:pPr lvl="0"/>
            <a:r>
              <a:rPr lang="lv-LV" dirty="0"/>
              <a:t>Teksts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6742517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altais 2/3  bilde pa kre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2"/>
          <p:cNvSpPr>
            <a:spLocks noGrp="1"/>
          </p:cNvSpPr>
          <p:nvPr>
            <p:ph type="body" sz="quarter" idx="12" hasCustomPrompt="1"/>
          </p:nvPr>
        </p:nvSpPr>
        <p:spPr>
          <a:xfrm>
            <a:off x="9390213" y="958851"/>
            <a:ext cx="4130675" cy="1538883"/>
          </a:xfrm>
          <a:prstGeom prst="rect">
            <a:avLst/>
          </a:prstGeom>
        </p:spPr>
        <p:txBody>
          <a:bodyPr/>
          <a:lstStyle>
            <a:lvl1pPr marL="0" indent="0" algn="ctr">
              <a:spcBef>
                <a:spcPts val="0"/>
              </a:spcBef>
              <a:buNone/>
              <a:defRPr lang="lv-LV" sz="5000" b="1" kern="1200" dirty="0" smtClean="0">
                <a:solidFill>
                  <a:srgbClr val="00AAC6"/>
                </a:solidFill>
                <a:latin typeface="Century Gothic" pitchFamily="34" charset="0"/>
                <a:ea typeface="Mark" pitchFamily="50" charset="0"/>
                <a:cs typeface="Mark" pitchFamily="50" charset="0"/>
              </a:defRPr>
            </a:lvl1pPr>
          </a:lstStyle>
          <a:p>
            <a:pPr lvl="0"/>
            <a:r>
              <a:rPr lang="lv-LV" dirty="0"/>
              <a:t>LIELAIS VIRSRAKSTS</a:t>
            </a:r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3" hasCustomPrompt="1"/>
          </p:nvPr>
        </p:nvSpPr>
        <p:spPr>
          <a:xfrm>
            <a:off x="9391651" y="2687515"/>
            <a:ext cx="4130675" cy="4064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lang="lv-LV" sz="2600" b="1" kern="1200" spc="-156" dirty="0" smtClean="0">
                <a:solidFill>
                  <a:srgbClr val="00AAC6"/>
                </a:solidFill>
                <a:latin typeface="Century Gothic" pitchFamily="34" charset="0"/>
                <a:ea typeface="+mn-ea"/>
                <a:cs typeface="Mark"/>
              </a:defRPr>
            </a:lvl1pPr>
          </a:lstStyle>
          <a:p>
            <a:pPr lvl="0"/>
            <a:r>
              <a:rPr lang="lv-LV" dirty="0"/>
              <a:t>Mazais virsraksts</a:t>
            </a: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7" hasCustomPrompt="1"/>
          </p:nvPr>
        </p:nvSpPr>
        <p:spPr>
          <a:xfrm>
            <a:off x="3175" y="0"/>
            <a:ext cx="9155113" cy="7861300"/>
          </a:xfrm>
          <a:prstGeom prst="rect">
            <a:avLst/>
          </a:prstGeo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 marL="0" marR="0" indent="0" algn="l" defTabSz="914296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>
                <a:solidFill>
                  <a:srgbClr val="FF0000"/>
                </a:solidFill>
              </a:defRPr>
            </a:lvl1pPr>
          </a:lstStyle>
          <a:p>
            <a:r>
              <a:rPr lang="lv-LV" dirty="0"/>
              <a:t>Ievietot attēlu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1504704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Liela Bil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13741400" cy="7085248"/>
          </a:xfrm>
          <a:prstGeom prst="rect">
            <a:avLst/>
          </a:prstGeom>
        </p:spPr>
        <p:txBody>
          <a:bodyPr lIns="0" tIns="0" rIns="0" bIns="0" numCol="2" spcCol="544258">
            <a:noAutofit/>
          </a:bodyPr>
          <a:lstStyle>
            <a:lvl1pPr marL="0" marR="0" indent="0" algn="l" defTabSz="1382416" rtl="0" eaLnBrk="1" fontAlgn="t" latinLnBrk="0" hangingPunct="1">
              <a:lnSpc>
                <a:spcPct val="120000"/>
              </a:lnSpc>
              <a:spcBef>
                <a:spcPts val="2419"/>
              </a:spcBef>
              <a:spcAft>
                <a:spcPts val="0"/>
              </a:spcAft>
              <a:buClrTx/>
              <a:buSzTx/>
              <a:buFontTx/>
              <a:buNone/>
              <a:tabLst/>
              <a:defRPr sz="3000" baseline="0">
                <a:solidFill>
                  <a:srgbClr val="005A92"/>
                </a:solidFill>
              </a:defRPr>
            </a:lvl1pPr>
          </a:lstStyle>
          <a:p>
            <a:pPr marL="0" marR="0" lvl="0" indent="0" algn="l" defTabSz="1382416" rtl="0" eaLnBrk="1" fontAlgn="t" latinLnBrk="0" hangingPunct="1">
              <a:lnSpc>
                <a:spcPct val="120000"/>
              </a:lnSpc>
              <a:spcBef>
                <a:spcPts val="2419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8434151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umši zilais chart paraug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ject 3"/>
          <p:cNvSpPr>
            <a:spLocks/>
          </p:cNvSpPr>
          <p:nvPr userDrawn="1"/>
        </p:nvSpPr>
        <p:spPr bwMode="auto">
          <a:xfrm>
            <a:off x="9386888" y="3651250"/>
            <a:ext cx="3270250" cy="0"/>
          </a:xfrm>
          <a:custGeom>
            <a:avLst/>
            <a:gdLst>
              <a:gd name="T0" fmla="*/ 0 w 3269615"/>
              <a:gd name="T1" fmla="*/ 3269138 w 3269615"/>
            </a:gdLst>
            <a:ahLst/>
            <a:cxnLst>
              <a:cxn ang="0">
                <a:pos x="T0" y="0"/>
              </a:cxn>
              <a:cxn ang="0">
                <a:pos x="T1" y="0"/>
              </a:cxn>
            </a:cxnLst>
            <a:rect l="0" t="0" r="r" b="b"/>
            <a:pathLst>
              <a:path w="3269615">
                <a:moveTo>
                  <a:pt x="0" y="0"/>
                </a:moveTo>
                <a:lnTo>
                  <a:pt x="3269138" y="0"/>
                </a:lnTo>
              </a:path>
            </a:pathLst>
          </a:custGeom>
          <a:noFill/>
          <a:ln w="15951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>
              <a:latin typeface="Century Gothic" pitchFamily="34" charset="0"/>
            </a:endParaRPr>
          </a:p>
        </p:txBody>
      </p:sp>
      <p:sp>
        <p:nvSpPr>
          <p:cNvPr id="10" name="object 4"/>
          <p:cNvSpPr>
            <a:spLocks/>
          </p:cNvSpPr>
          <p:nvPr userDrawn="1"/>
        </p:nvSpPr>
        <p:spPr bwMode="auto">
          <a:xfrm>
            <a:off x="7878763" y="3651250"/>
            <a:ext cx="1062037" cy="0"/>
          </a:xfrm>
          <a:custGeom>
            <a:avLst/>
            <a:gdLst>
              <a:gd name="T0" fmla="*/ 0 w 1062354"/>
              <a:gd name="T1" fmla="*/ 1061758 w 1062354"/>
            </a:gdLst>
            <a:ahLst/>
            <a:cxnLst>
              <a:cxn ang="0">
                <a:pos x="T0" y="0"/>
              </a:cxn>
              <a:cxn ang="0">
                <a:pos x="T1" y="0"/>
              </a:cxn>
            </a:cxnLst>
            <a:rect l="0" t="0" r="r" b="b"/>
            <a:pathLst>
              <a:path w="1062354">
                <a:moveTo>
                  <a:pt x="0" y="0"/>
                </a:moveTo>
                <a:lnTo>
                  <a:pt x="1061758" y="0"/>
                </a:lnTo>
              </a:path>
            </a:pathLst>
          </a:custGeom>
          <a:noFill/>
          <a:ln w="15951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>
              <a:latin typeface="Century Gothic" pitchFamily="34" charset="0"/>
            </a:endParaRPr>
          </a:p>
        </p:txBody>
      </p:sp>
      <p:sp>
        <p:nvSpPr>
          <p:cNvPr id="11" name="object 5"/>
          <p:cNvSpPr>
            <a:spLocks/>
          </p:cNvSpPr>
          <p:nvPr userDrawn="1"/>
        </p:nvSpPr>
        <p:spPr bwMode="auto">
          <a:xfrm>
            <a:off x="2154238" y="3651250"/>
            <a:ext cx="5278437" cy="0"/>
          </a:xfrm>
          <a:custGeom>
            <a:avLst/>
            <a:gdLst>
              <a:gd name="T0" fmla="*/ 0 w 5277484"/>
              <a:gd name="T1" fmla="*/ 5277173 w 5277484"/>
            </a:gdLst>
            <a:ahLst/>
            <a:cxnLst>
              <a:cxn ang="0">
                <a:pos x="T0" y="0"/>
              </a:cxn>
              <a:cxn ang="0">
                <a:pos x="T1" y="0"/>
              </a:cxn>
            </a:cxnLst>
            <a:rect l="0" t="0" r="r" b="b"/>
            <a:pathLst>
              <a:path w="5277484">
                <a:moveTo>
                  <a:pt x="0" y="0"/>
                </a:moveTo>
                <a:lnTo>
                  <a:pt x="5277173" y="0"/>
                </a:lnTo>
              </a:path>
            </a:pathLst>
          </a:custGeom>
          <a:noFill/>
          <a:ln w="15951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>
              <a:latin typeface="Century Gothic" pitchFamily="34" charset="0"/>
            </a:endParaRPr>
          </a:p>
        </p:txBody>
      </p:sp>
      <p:sp>
        <p:nvSpPr>
          <p:cNvPr id="12" name="object 6"/>
          <p:cNvSpPr>
            <a:spLocks/>
          </p:cNvSpPr>
          <p:nvPr userDrawn="1"/>
        </p:nvSpPr>
        <p:spPr bwMode="auto">
          <a:xfrm>
            <a:off x="12404725" y="4044950"/>
            <a:ext cx="252413" cy="0"/>
          </a:xfrm>
          <a:custGeom>
            <a:avLst/>
            <a:gdLst>
              <a:gd name="T0" fmla="*/ 0 w 252729"/>
              <a:gd name="T1" fmla="*/ 252520 w 252729"/>
            </a:gdLst>
            <a:ahLst/>
            <a:cxnLst>
              <a:cxn ang="0">
                <a:pos x="T0" y="0"/>
              </a:cxn>
              <a:cxn ang="0">
                <a:pos x="T1" y="0"/>
              </a:cxn>
            </a:cxnLst>
            <a:rect l="0" t="0" r="r" b="b"/>
            <a:pathLst>
              <a:path w="252729">
                <a:moveTo>
                  <a:pt x="0" y="0"/>
                </a:moveTo>
                <a:lnTo>
                  <a:pt x="252520" y="0"/>
                </a:lnTo>
              </a:path>
            </a:pathLst>
          </a:custGeom>
          <a:noFill/>
          <a:ln w="15951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>
              <a:latin typeface="Century Gothic" pitchFamily="34" charset="0"/>
            </a:endParaRPr>
          </a:p>
        </p:txBody>
      </p:sp>
      <p:sp>
        <p:nvSpPr>
          <p:cNvPr id="13" name="object 7"/>
          <p:cNvSpPr>
            <a:spLocks/>
          </p:cNvSpPr>
          <p:nvPr userDrawn="1"/>
        </p:nvSpPr>
        <p:spPr bwMode="auto">
          <a:xfrm>
            <a:off x="10902950" y="4044950"/>
            <a:ext cx="1054100" cy="0"/>
          </a:xfrm>
          <a:custGeom>
            <a:avLst/>
            <a:gdLst>
              <a:gd name="T0" fmla="*/ 0 w 1054100"/>
              <a:gd name="T1" fmla="*/ 1053922 w 1054100"/>
            </a:gdLst>
            <a:ahLst/>
            <a:cxnLst>
              <a:cxn ang="0">
                <a:pos x="T0" y="0"/>
              </a:cxn>
              <a:cxn ang="0">
                <a:pos x="T1" y="0"/>
              </a:cxn>
            </a:cxnLst>
            <a:rect l="0" t="0" r="r" b="b"/>
            <a:pathLst>
              <a:path w="1054100">
                <a:moveTo>
                  <a:pt x="0" y="0"/>
                </a:moveTo>
                <a:lnTo>
                  <a:pt x="1053922" y="0"/>
                </a:lnTo>
              </a:path>
            </a:pathLst>
          </a:custGeom>
          <a:noFill/>
          <a:ln w="15951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>
              <a:latin typeface="Century Gothic" pitchFamily="34" charset="0"/>
            </a:endParaRPr>
          </a:p>
        </p:txBody>
      </p:sp>
      <p:sp>
        <p:nvSpPr>
          <p:cNvPr id="14" name="object 8"/>
          <p:cNvSpPr>
            <a:spLocks/>
          </p:cNvSpPr>
          <p:nvPr userDrawn="1"/>
        </p:nvSpPr>
        <p:spPr bwMode="auto">
          <a:xfrm>
            <a:off x="9386888" y="4044950"/>
            <a:ext cx="1069975" cy="0"/>
          </a:xfrm>
          <a:custGeom>
            <a:avLst/>
            <a:gdLst>
              <a:gd name="T0" fmla="*/ 0 w 1069340"/>
              <a:gd name="T1" fmla="*/ 1068920 w 1069340"/>
            </a:gdLst>
            <a:ahLst/>
            <a:cxnLst>
              <a:cxn ang="0">
                <a:pos x="T0" y="0"/>
              </a:cxn>
              <a:cxn ang="0">
                <a:pos x="T1" y="0"/>
              </a:cxn>
            </a:cxnLst>
            <a:rect l="0" t="0" r="r" b="b"/>
            <a:pathLst>
              <a:path w="1069340">
                <a:moveTo>
                  <a:pt x="0" y="0"/>
                </a:moveTo>
                <a:lnTo>
                  <a:pt x="1068920" y="0"/>
                </a:lnTo>
              </a:path>
            </a:pathLst>
          </a:custGeom>
          <a:noFill/>
          <a:ln w="15951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>
              <a:latin typeface="Century Gothic" pitchFamily="34" charset="0"/>
            </a:endParaRPr>
          </a:p>
        </p:txBody>
      </p:sp>
      <p:sp>
        <p:nvSpPr>
          <p:cNvPr id="15" name="object 9"/>
          <p:cNvSpPr>
            <a:spLocks/>
          </p:cNvSpPr>
          <p:nvPr userDrawn="1"/>
        </p:nvSpPr>
        <p:spPr bwMode="auto">
          <a:xfrm>
            <a:off x="7878763" y="4044950"/>
            <a:ext cx="1062037" cy="0"/>
          </a:xfrm>
          <a:custGeom>
            <a:avLst/>
            <a:gdLst>
              <a:gd name="T0" fmla="*/ 0 w 1062354"/>
              <a:gd name="T1" fmla="*/ 1061758 w 1062354"/>
            </a:gdLst>
            <a:ahLst/>
            <a:cxnLst>
              <a:cxn ang="0">
                <a:pos x="T0" y="0"/>
              </a:cxn>
              <a:cxn ang="0">
                <a:pos x="T1" y="0"/>
              </a:cxn>
            </a:cxnLst>
            <a:rect l="0" t="0" r="r" b="b"/>
            <a:pathLst>
              <a:path w="1062354">
                <a:moveTo>
                  <a:pt x="0" y="0"/>
                </a:moveTo>
                <a:lnTo>
                  <a:pt x="1061758" y="0"/>
                </a:lnTo>
              </a:path>
            </a:pathLst>
          </a:custGeom>
          <a:noFill/>
          <a:ln w="15951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>
              <a:latin typeface="Century Gothic" pitchFamily="34" charset="0"/>
            </a:endParaRPr>
          </a:p>
        </p:txBody>
      </p:sp>
      <p:sp>
        <p:nvSpPr>
          <p:cNvPr id="16" name="object 10"/>
          <p:cNvSpPr>
            <a:spLocks/>
          </p:cNvSpPr>
          <p:nvPr userDrawn="1"/>
        </p:nvSpPr>
        <p:spPr bwMode="auto">
          <a:xfrm>
            <a:off x="6375400" y="4044950"/>
            <a:ext cx="1057275" cy="0"/>
          </a:xfrm>
          <a:custGeom>
            <a:avLst/>
            <a:gdLst>
              <a:gd name="T0" fmla="*/ 0 w 1056640"/>
              <a:gd name="T1" fmla="*/ 1056538 w 1056640"/>
            </a:gdLst>
            <a:ahLst/>
            <a:cxnLst>
              <a:cxn ang="0">
                <a:pos x="T0" y="0"/>
              </a:cxn>
              <a:cxn ang="0">
                <a:pos x="T1" y="0"/>
              </a:cxn>
            </a:cxnLst>
            <a:rect l="0" t="0" r="r" b="b"/>
            <a:pathLst>
              <a:path w="1056640">
                <a:moveTo>
                  <a:pt x="0" y="0"/>
                </a:moveTo>
                <a:lnTo>
                  <a:pt x="1056538" y="0"/>
                </a:lnTo>
              </a:path>
            </a:pathLst>
          </a:custGeom>
          <a:noFill/>
          <a:ln w="15951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>
              <a:latin typeface="Century Gothic" pitchFamily="34" charset="0"/>
            </a:endParaRPr>
          </a:p>
        </p:txBody>
      </p:sp>
      <p:sp>
        <p:nvSpPr>
          <p:cNvPr id="17" name="object 11"/>
          <p:cNvSpPr>
            <a:spLocks/>
          </p:cNvSpPr>
          <p:nvPr userDrawn="1"/>
        </p:nvSpPr>
        <p:spPr bwMode="auto">
          <a:xfrm>
            <a:off x="2154238" y="4044950"/>
            <a:ext cx="3775075" cy="0"/>
          </a:xfrm>
          <a:custGeom>
            <a:avLst/>
            <a:gdLst>
              <a:gd name="T0" fmla="*/ 0 w 3773804"/>
              <a:gd name="T1" fmla="*/ 3773747 w 3773804"/>
            </a:gdLst>
            <a:ahLst/>
            <a:cxnLst>
              <a:cxn ang="0">
                <a:pos x="T0" y="0"/>
              </a:cxn>
              <a:cxn ang="0">
                <a:pos x="T1" y="0"/>
              </a:cxn>
            </a:cxnLst>
            <a:rect l="0" t="0" r="r" b="b"/>
            <a:pathLst>
              <a:path w="3773804">
                <a:moveTo>
                  <a:pt x="0" y="0"/>
                </a:moveTo>
                <a:lnTo>
                  <a:pt x="3773747" y="0"/>
                </a:lnTo>
              </a:path>
            </a:pathLst>
          </a:custGeom>
          <a:noFill/>
          <a:ln w="15951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>
              <a:latin typeface="Century Gothic" pitchFamily="34" charset="0"/>
            </a:endParaRPr>
          </a:p>
        </p:txBody>
      </p:sp>
      <p:sp>
        <p:nvSpPr>
          <p:cNvPr id="18" name="object 12"/>
          <p:cNvSpPr>
            <a:spLocks/>
          </p:cNvSpPr>
          <p:nvPr userDrawn="1"/>
        </p:nvSpPr>
        <p:spPr bwMode="auto">
          <a:xfrm>
            <a:off x="12404725" y="4438650"/>
            <a:ext cx="252413" cy="0"/>
          </a:xfrm>
          <a:custGeom>
            <a:avLst/>
            <a:gdLst>
              <a:gd name="T0" fmla="*/ 0 w 252729"/>
              <a:gd name="T1" fmla="*/ 252520 w 252729"/>
            </a:gdLst>
            <a:ahLst/>
            <a:cxnLst>
              <a:cxn ang="0">
                <a:pos x="T0" y="0"/>
              </a:cxn>
              <a:cxn ang="0">
                <a:pos x="T1" y="0"/>
              </a:cxn>
            </a:cxnLst>
            <a:rect l="0" t="0" r="r" b="b"/>
            <a:pathLst>
              <a:path w="252729">
                <a:moveTo>
                  <a:pt x="0" y="0"/>
                </a:moveTo>
                <a:lnTo>
                  <a:pt x="252520" y="0"/>
                </a:lnTo>
              </a:path>
            </a:pathLst>
          </a:custGeom>
          <a:noFill/>
          <a:ln w="15951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>
              <a:latin typeface="Century Gothic" pitchFamily="34" charset="0"/>
            </a:endParaRPr>
          </a:p>
        </p:txBody>
      </p:sp>
      <p:sp>
        <p:nvSpPr>
          <p:cNvPr id="19" name="object 13"/>
          <p:cNvSpPr>
            <a:spLocks/>
          </p:cNvSpPr>
          <p:nvPr userDrawn="1"/>
        </p:nvSpPr>
        <p:spPr bwMode="auto">
          <a:xfrm>
            <a:off x="10902950" y="4438650"/>
            <a:ext cx="1054100" cy="0"/>
          </a:xfrm>
          <a:custGeom>
            <a:avLst/>
            <a:gdLst>
              <a:gd name="T0" fmla="*/ 0 w 1054100"/>
              <a:gd name="T1" fmla="*/ 1053922 w 1054100"/>
            </a:gdLst>
            <a:ahLst/>
            <a:cxnLst>
              <a:cxn ang="0">
                <a:pos x="T0" y="0"/>
              </a:cxn>
              <a:cxn ang="0">
                <a:pos x="T1" y="0"/>
              </a:cxn>
            </a:cxnLst>
            <a:rect l="0" t="0" r="r" b="b"/>
            <a:pathLst>
              <a:path w="1054100">
                <a:moveTo>
                  <a:pt x="0" y="0"/>
                </a:moveTo>
                <a:lnTo>
                  <a:pt x="1053922" y="0"/>
                </a:lnTo>
              </a:path>
            </a:pathLst>
          </a:custGeom>
          <a:noFill/>
          <a:ln w="15951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>
              <a:latin typeface="Century Gothic" pitchFamily="34" charset="0"/>
            </a:endParaRPr>
          </a:p>
        </p:txBody>
      </p:sp>
      <p:sp>
        <p:nvSpPr>
          <p:cNvPr id="20" name="object 14"/>
          <p:cNvSpPr>
            <a:spLocks/>
          </p:cNvSpPr>
          <p:nvPr userDrawn="1"/>
        </p:nvSpPr>
        <p:spPr bwMode="auto">
          <a:xfrm>
            <a:off x="9386888" y="4438650"/>
            <a:ext cx="1069975" cy="0"/>
          </a:xfrm>
          <a:custGeom>
            <a:avLst/>
            <a:gdLst>
              <a:gd name="T0" fmla="*/ 0 w 1069340"/>
              <a:gd name="T1" fmla="*/ 1068920 w 1069340"/>
            </a:gdLst>
            <a:ahLst/>
            <a:cxnLst>
              <a:cxn ang="0">
                <a:pos x="T0" y="0"/>
              </a:cxn>
              <a:cxn ang="0">
                <a:pos x="T1" y="0"/>
              </a:cxn>
            </a:cxnLst>
            <a:rect l="0" t="0" r="r" b="b"/>
            <a:pathLst>
              <a:path w="1069340">
                <a:moveTo>
                  <a:pt x="0" y="0"/>
                </a:moveTo>
                <a:lnTo>
                  <a:pt x="1068920" y="0"/>
                </a:lnTo>
              </a:path>
            </a:pathLst>
          </a:custGeom>
          <a:noFill/>
          <a:ln w="15951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>
              <a:latin typeface="Century Gothic" pitchFamily="34" charset="0"/>
            </a:endParaRPr>
          </a:p>
        </p:txBody>
      </p:sp>
      <p:sp>
        <p:nvSpPr>
          <p:cNvPr id="21" name="object 15"/>
          <p:cNvSpPr>
            <a:spLocks/>
          </p:cNvSpPr>
          <p:nvPr userDrawn="1"/>
        </p:nvSpPr>
        <p:spPr bwMode="auto">
          <a:xfrm>
            <a:off x="7878763" y="4438650"/>
            <a:ext cx="1062037" cy="0"/>
          </a:xfrm>
          <a:custGeom>
            <a:avLst/>
            <a:gdLst>
              <a:gd name="T0" fmla="*/ 0 w 1062354"/>
              <a:gd name="T1" fmla="*/ 1061758 w 1062354"/>
            </a:gdLst>
            <a:ahLst/>
            <a:cxnLst>
              <a:cxn ang="0">
                <a:pos x="T0" y="0"/>
              </a:cxn>
              <a:cxn ang="0">
                <a:pos x="T1" y="0"/>
              </a:cxn>
            </a:cxnLst>
            <a:rect l="0" t="0" r="r" b="b"/>
            <a:pathLst>
              <a:path w="1062354">
                <a:moveTo>
                  <a:pt x="0" y="0"/>
                </a:moveTo>
                <a:lnTo>
                  <a:pt x="1061758" y="0"/>
                </a:lnTo>
              </a:path>
            </a:pathLst>
          </a:custGeom>
          <a:noFill/>
          <a:ln w="15951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>
              <a:latin typeface="Century Gothic" pitchFamily="34" charset="0"/>
            </a:endParaRPr>
          </a:p>
        </p:txBody>
      </p:sp>
      <p:sp>
        <p:nvSpPr>
          <p:cNvPr id="22" name="object 16"/>
          <p:cNvSpPr>
            <a:spLocks/>
          </p:cNvSpPr>
          <p:nvPr userDrawn="1"/>
        </p:nvSpPr>
        <p:spPr bwMode="auto">
          <a:xfrm>
            <a:off x="6375400" y="4438650"/>
            <a:ext cx="1057275" cy="0"/>
          </a:xfrm>
          <a:custGeom>
            <a:avLst/>
            <a:gdLst>
              <a:gd name="T0" fmla="*/ 0 w 1056640"/>
              <a:gd name="T1" fmla="*/ 1056538 w 1056640"/>
            </a:gdLst>
            <a:ahLst/>
            <a:cxnLst>
              <a:cxn ang="0">
                <a:pos x="T0" y="0"/>
              </a:cxn>
              <a:cxn ang="0">
                <a:pos x="T1" y="0"/>
              </a:cxn>
            </a:cxnLst>
            <a:rect l="0" t="0" r="r" b="b"/>
            <a:pathLst>
              <a:path w="1056640">
                <a:moveTo>
                  <a:pt x="0" y="0"/>
                </a:moveTo>
                <a:lnTo>
                  <a:pt x="1056538" y="0"/>
                </a:lnTo>
              </a:path>
            </a:pathLst>
          </a:custGeom>
          <a:noFill/>
          <a:ln w="15951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>
              <a:latin typeface="Century Gothic" pitchFamily="34" charset="0"/>
            </a:endParaRPr>
          </a:p>
        </p:txBody>
      </p:sp>
      <p:sp>
        <p:nvSpPr>
          <p:cNvPr id="23" name="object 17"/>
          <p:cNvSpPr>
            <a:spLocks/>
          </p:cNvSpPr>
          <p:nvPr userDrawn="1"/>
        </p:nvSpPr>
        <p:spPr bwMode="auto">
          <a:xfrm>
            <a:off x="4835525" y="4438650"/>
            <a:ext cx="1092200" cy="0"/>
          </a:xfrm>
          <a:custGeom>
            <a:avLst/>
            <a:gdLst>
              <a:gd name="T0" fmla="*/ 0 w 1092200"/>
              <a:gd name="T1" fmla="*/ 1092200 w 1092200"/>
            </a:gdLst>
            <a:ahLst/>
            <a:cxnLst>
              <a:cxn ang="0">
                <a:pos x="T0" y="0"/>
              </a:cxn>
              <a:cxn ang="0">
                <a:pos x="T1" y="0"/>
              </a:cxn>
            </a:cxnLst>
            <a:rect l="0" t="0" r="r" b="b"/>
            <a:pathLst>
              <a:path w="1092200">
                <a:moveTo>
                  <a:pt x="0" y="0"/>
                </a:moveTo>
                <a:lnTo>
                  <a:pt x="1092200" y="0"/>
                </a:lnTo>
              </a:path>
            </a:pathLst>
          </a:custGeom>
          <a:noFill/>
          <a:ln w="15951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>
              <a:latin typeface="Century Gothic" pitchFamily="34" charset="0"/>
            </a:endParaRPr>
          </a:p>
        </p:txBody>
      </p:sp>
      <p:sp>
        <p:nvSpPr>
          <p:cNvPr id="24" name="object 18"/>
          <p:cNvSpPr>
            <a:spLocks/>
          </p:cNvSpPr>
          <p:nvPr userDrawn="1"/>
        </p:nvSpPr>
        <p:spPr bwMode="auto">
          <a:xfrm>
            <a:off x="3314700" y="4438650"/>
            <a:ext cx="1074738" cy="0"/>
          </a:xfrm>
          <a:custGeom>
            <a:avLst/>
            <a:gdLst>
              <a:gd name="T0" fmla="*/ 0 w 1074420"/>
              <a:gd name="T1" fmla="*/ 1074000 w 1074420"/>
            </a:gdLst>
            <a:ahLst/>
            <a:cxnLst>
              <a:cxn ang="0">
                <a:pos x="T0" y="0"/>
              </a:cxn>
              <a:cxn ang="0">
                <a:pos x="T1" y="0"/>
              </a:cxn>
            </a:cxnLst>
            <a:rect l="0" t="0" r="r" b="b"/>
            <a:pathLst>
              <a:path w="1074420">
                <a:moveTo>
                  <a:pt x="0" y="0"/>
                </a:moveTo>
                <a:lnTo>
                  <a:pt x="1074000" y="0"/>
                </a:lnTo>
              </a:path>
            </a:pathLst>
          </a:custGeom>
          <a:noFill/>
          <a:ln w="15951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>
              <a:latin typeface="Century Gothic" pitchFamily="34" charset="0"/>
            </a:endParaRPr>
          </a:p>
        </p:txBody>
      </p:sp>
      <p:sp>
        <p:nvSpPr>
          <p:cNvPr id="25" name="object 19"/>
          <p:cNvSpPr>
            <a:spLocks/>
          </p:cNvSpPr>
          <p:nvPr userDrawn="1"/>
        </p:nvSpPr>
        <p:spPr bwMode="auto">
          <a:xfrm>
            <a:off x="2154238" y="4438650"/>
            <a:ext cx="714375" cy="0"/>
          </a:xfrm>
          <a:custGeom>
            <a:avLst/>
            <a:gdLst>
              <a:gd name="T0" fmla="*/ 0 w 714375"/>
              <a:gd name="T1" fmla="*/ 713771 w 714375"/>
            </a:gdLst>
            <a:ahLst/>
            <a:cxnLst>
              <a:cxn ang="0">
                <a:pos x="T0" y="0"/>
              </a:cxn>
              <a:cxn ang="0">
                <a:pos x="T1" y="0"/>
              </a:cxn>
            </a:cxnLst>
            <a:rect l="0" t="0" r="r" b="b"/>
            <a:pathLst>
              <a:path w="714375">
                <a:moveTo>
                  <a:pt x="0" y="0"/>
                </a:moveTo>
                <a:lnTo>
                  <a:pt x="713771" y="0"/>
                </a:lnTo>
              </a:path>
            </a:pathLst>
          </a:custGeom>
          <a:noFill/>
          <a:ln w="15951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>
              <a:latin typeface="Century Gothic" pitchFamily="34" charset="0"/>
            </a:endParaRPr>
          </a:p>
        </p:txBody>
      </p:sp>
      <p:sp>
        <p:nvSpPr>
          <p:cNvPr id="26" name="object 20"/>
          <p:cNvSpPr>
            <a:spLocks/>
          </p:cNvSpPr>
          <p:nvPr userDrawn="1"/>
        </p:nvSpPr>
        <p:spPr bwMode="auto">
          <a:xfrm>
            <a:off x="12404725" y="4832350"/>
            <a:ext cx="252413" cy="0"/>
          </a:xfrm>
          <a:custGeom>
            <a:avLst/>
            <a:gdLst>
              <a:gd name="T0" fmla="*/ 0 w 252729"/>
              <a:gd name="T1" fmla="*/ 252520 w 252729"/>
            </a:gdLst>
            <a:ahLst/>
            <a:cxnLst>
              <a:cxn ang="0">
                <a:pos x="T0" y="0"/>
              </a:cxn>
              <a:cxn ang="0">
                <a:pos x="T1" y="0"/>
              </a:cxn>
            </a:cxnLst>
            <a:rect l="0" t="0" r="r" b="b"/>
            <a:pathLst>
              <a:path w="252729">
                <a:moveTo>
                  <a:pt x="0" y="0"/>
                </a:moveTo>
                <a:lnTo>
                  <a:pt x="252520" y="0"/>
                </a:lnTo>
              </a:path>
            </a:pathLst>
          </a:custGeom>
          <a:noFill/>
          <a:ln w="15951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>
              <a:latin typeface="Century Gothic" pitchFamily="34" charset="0"/>
            </a:endParaRPr>
          </a:p>
        </p:txBody>
      </p:sp>
      <p:sp>
        <p:nvSpPr>
          <p:cNvPr id="27" name="object 21"/>
          <p:cNvSpPr>
            <a:spLocks/>
          </p:cNvSpPr>
          <p:nvPr userDrawn="1"/>
        </p:nvSpPr>
        <p:spPr bwMode="auto">
          <a:xfrm>
            <a:off x="10902950" y="4832350"/>
            <a:ext cx="608013" cy="0"/>
          </a:xfrm>
          <a:custGeom>
            <a:avLst/>
            <a:gdLst>
              <a:gd name="T0" fmla="*/ 0 w 607059"/>
              <a:gd name="T1" fmla="*/ 607034 w 607059"/>
            </a:gdLst>
            <a:ahLst/>
            <a:cxnLst>
              <a:cxn ang="0">
                <a:pos x="T0" y="0"/>
              </a:cxn>
              <a:cxn ang="0">
                <a:pos x="T1" y="0"/>
              </a:cxn>
            </a:cxnLst>
            <a:rect l="0" t="0" r="r" b="b"/>
            <a:pathLst>
              <a:path w="607059">
                <a:moveTo>
                  <a:pt x="0" y="0"/>
                </a:moveTo>
                <a:lnTo>
                  <a:pt x="607034" y="0"/>
                </a:lnTo>
              </a:path>
            </a:pathLst>
          </a:custGeom>
          <a:noFill/>
          <a:ln w="15951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>
              <a:latin typeface="Century Gothic" pitchFamily="34" charset="0"/>
            </a:endParaRPr>
          </a:p>
        </p:txBody>
      </p:sp>
      <p:sp>
        <p:nvSpPr>
          <p:cNvPr id="28" name="object 22"/>
          <p:cNvSpPr>
            <a:spLocks/>
          </p:cNvSpPr>
          <p:nvPr userDrawn="1"/>
        </p:nvSpPr>
        <p:spPr bwMode="auto">
          <a:xfrm>
            <a:off x="9386888" y="4832350"/>
            <a:ext cx="622300" cy="0"/>
          </a:xfrm>
          <a:custGeom>
            <a:avLst/>
            <a:gdLst>
              <a:gd name="T0" fmla="*/ 0 w 622300"/>
              <a:gd name="T1" fmla="*/ 622033 w 622300"/>
            </a:gdLst>
            <a:ahLst/>
            <a:cxnLst>
              <a:cxn ang="0">
                <a:pos x="T0" y="0"/>
              </a:cxn>
              <a:cxn ang="0">
                <a:pos x="T1" y="0"/>
              </a:cxn>
            </a:cxnLst>
            <a:rect l="0" t="0" r="r" b="b"/>
            <a:pathLst>
              <a:path w="622300">
                <a:moveTo>
                  <a:pt x="0" y="0"/>
                </a:moveTo>
                <a:lnTo>
                  <a:pt x="622033" y="0"/>
                </a:lnTo>
              </a:path>
            </a:pathLst>
          </a:custGeom>
          <a:noFill/>
          <a:ln w="15951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>
              <a:latin typeface="Century Gothic" pitchFamily="34" charset="0"/>
            </a:endParaRPr>
          </a:p>
        </p:txBody>
      </p:sp>
      <p:sp>
        <p:nvSpPr>
          <p:cNvPr id="29" name="object 23"/>
          <p:cNvSpPr>
            <a:spLocks/>
          </p:cNvSpPr>
          <p:nvPr userDrawn="1"/>
        </p:nvSpPr>
        <p:spPr bwMode="auto">
          <a:xfrm>
            <a:off x="7878763" y="4832350"/>
            <a:ext cx="615950" cy="0"/>
          </a:xfrm>
          <a:custGeom>
            <a:avLst/>
            <a:gdLst>
              <a:gd name="T0" fmla="*/ 0 w 615315"/>
              <a:gd name="T1" fmla="*/ 614870 w 615315"/>
            </a:gdLst>
            <a:ahLst/>
            <a:cxnLst>
              <a:cxn ang="0">
                <a:pos x="T0" y="0"/>
              </a:cxn>
              <a:cxn ang="0">
                <a:pos x="T1" y="0"/>
              </a:cxn>
            </a:cxnLst>
            <a:rect l="0" t="0" r="r" b="b"/>
            <a:pathLst>
              <a:path w="615315">
                <a:moveTo>
                  <a:pt x="0" y="0"/>
                </a:moveTo>
                <a:lnTo>
                  <a:pt x="614870" y="0"/>
                </a:lnTo>
              </a:path>
            </a:pathLst>
          </a:custGeom>
          <a:noFill/>
          <a:ln w="15951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>
              <a:latin typeface="Century Gothic" pitchFamily="34" charset="0"/>
            </a:endParaRPr>
          </a:p>
        </p:txBody>
      </p:sp>
      <p:sp>
        <p:nvSpPr>
          <p:cNvPr id="30" name="object 24"/>
          <p:cNvSpPr>
            <a:spLocks/>
          </p:cNvSpPr>
          <p:nvPr userDrawn="1"/>
        </p:nvSpPr>
        <p:spPr bwMode="auto">
          <a:xfrm>
            <a:off x="6375400" y="4832350"/>
            <a:ext cx="609600" cy="0"/>
          </a:xfrm>
          <a:custGeom>
            <a:avLst/>
            <a:gdLst>
              <a:gd name="T0" fmla="*/ 0 w 610234"/>
              <a:gd name="T1" fmla="*/ 609650 w 610234"/>
            </a:gdLst>
            <a:ahLst/>
            <a:cxnLst>
              <a:cxn ang="0">
                <a:pos x="T0" y="0"/>
              </a:cxn>
              <a:cxn ang="0">
                <a:pos x="T1" y="0"/>
              </a:cxn>
            </a:cxnLst>
            <a:rect l="0" t="0" r="r" b="b"/>
            <a:pathLst>
              <a:path w="610234">
                <a:moveTo>
                  <a:pt x="0" y="0"/>
                </a:moveTo>
                <a:lnTo>
                  <a:pt x="609650" y="0"/>
                </a:lnTo>
              </a:path>
            </a:pathLst>
          </a:custGeom>
          <a:noFill/>
          <a:ln w="15951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>
              <a:latin typeface="Century Gothic" pitchFamily="34" charset="0"/>
            </a:endParaRPr>
          </a:p>
        </p:txBody>
      </p:sp>
      <p:sp>
        <p:nvSpPr>
          <p:cNvPr id="31" name="object 25"/>
          <p:cNvSpPr>
            <a:spLocks/>
          </p:cNvSpPr>
          <p:nvPr userDrawn="1"/>
        </p:nvSpPr>
        <p:spPr bwMode="auto">
          <a:xfrm>
            <a:off x="4835525" y="4832350"/>
            <a:ext cx="646113" cy="0"/>
          </a:xfrm>
          <a:custGeom>
            <a:avLst/>
            <a:gdLst>
              <a:gd name="T0" fmla="*/ 0 w 645795"/>
              <a:gd name="T1" fmla="*/ 645312 w 645795"/>
            </a:gdLst>
            <a:ahLst/>
            <a:cxnLst>
              <a:cxn ang="0">
                <a:pos x="T0" y="0"/>
              </a:cxn>
              <a:cxn ang="0">
                <a:pos x="T1" y="0"/>
              </a:cxn>
            </a:cxnLst>
            <a:rect l="0" t="0" r="r" b="b"/>
            <a:pathLst>
              <a:path w="645795">
                <a:moveTo>
                  <a:pt x="0" y="0"/>
                </a:moveTo>
                <a:lnTo>
                  <a:pt x="645312" y="0"/>
                </a:lnTo>
              </a:path>
            </a:pathLst>
          </a:custGeom>
          <a:noFill/>
          <a:ln w="15951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>
              <a:latin typeface="Century Gothic" pitchFamily="34" charset="0"/>
            </a:endParaRPr>
          </a:p>
        </p:txBody>
      </p:sp>
      <p:sp>
        <p:nvSpPr>
          <p:cNvPr id="32" name="object 26"/>
          <p:cNvSpPr>
            <a:spLocks/>
          </p:cNvSpPr>
          <p:nvPr userDrawn="1"/>
        </p:nvSpPr>
        <p:spPr bwMode="auto">
          <a:xfrm>
            <a:off x="3314700" y="4832350"/>
            <a:ext cx="1074738" cy="0"/>
          </a:xfrm>
          <a:custGeom>
            <a:avLst/>
            <a:gdLst>
              <a:gd name="T0" fmla="*/ 0 w 1074420"/>
              <a:gd name="T1" fmla="*/ 1074000 w 1074420"/>
            </a:gdLst>
            <a:ahLst/>
            <a:cxnLst>
              <a:cxn ang="0">
                <a:pos x="T0" y="0"/>
              </a:cxn>
              <a:cxn ang="0">
                <a:pos x="T1" y="0"/>
              </a:cxn>
            </a:cxnLst>
            <a:rect l="0" t="0" r="r" b="b"/>
            <a:pathLst>
              <a:path w="1074420">
                <a:moveTo>
                  <a:pt x="0" y="0"/>
                </a:moveTo>
                <a:lnTo>
                  <a:pt x="1074000" y="0"/>
                </a:lnTo>
              </a:path>
            </a:pathLst>
          </a:custGeom>
          <a:noFill/>
          <a:ln w="15951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>
              <a:latin typeface="Century Gothic" pitchFamily="34" charset="0"/>
            </a:endParaRPr>
          </a:p>
        </p:txBody>
      </p:sp>
      <p:sp>
        <p:nvSpPr>
          <p:cNvPr id="33" name="object 27"/>
          <p:cNvSpPr>
            <a:spLocks/>
          </p:cNvSpPr>
          <p:nvPr userDrawn="1"/>
        </p:nvSpPr>
        <p:spPr bwMode="auto">
          <a:xfrm>
            <a:off x="2154238" y="4832350"/>
            <a:ext cx="268287" cy="0"/>
          </a:xfrm>
          <a:custGeom>
            <a:avLst/>
            <a:gdLst>
              <a:gd name="T0" fmla="*/ 0 w 267335"/>
              <a:gd name="T1" fmla="*/ 266884 w 267335"/>
            </a:gdLst>
            <a:ahLst/>
            <a:cxnLst>
              <a:cxn ang="0">
                <a:pos x="T0" y="0"/>
              </a:cxn>
              <a:cxn ang="0">
                <a:pos x="T1" y="0"/>
              </a:cxn>
            </a:cxnLst>
            <a:rect l="0" t="0" r="r" b="b"/>
            <a:pathLst>
              <a:path w="267335">
                <a:moveTo>
                  <a:pt x="0" y="0"/>
                </a:moveTo>
                <a:lnTo>
                  <a:pt x="266884" y="0"/>
                </a:lnTo>
              </a:path>
            </a:pathLst>
          </a:custGeom>
          <a:noFill/>
          <a:ln w="15951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>
              <a:latin typeface="Century Gothic" pitchFamily="34" charset="0"/>
            </a:endParaRPr>
          </a:p>
        </p:txBody>
      </p:sp>
      <p:sp>
        <p:nvSpPr>
          <p:cNvPr id="34" name="object 28"/>
          <p:cNvSpPr>
            <a:spLocks/>
          </p:cNvSpPr>
          <p:nvPr userDrawn="1"/>
        </p:nvSpPr>
        <p:spPr bwMode="auto">
          <a:xfrm>
            <a:off x="12404725" y="5226050"/>
            <a:ext cx="252413" cy="0"/>
          </a:xfrm>
          <a:custGeom>
            <a:avLst/>
            <a:gdLst>
              <a:gd name="T0" fmla="*/ 0 w 252729"/>
              <a:gd name="T1" fmla="*/ 252520 w 252729"/>
            </a:gdLst>
            <a:ahLst/>
            <a:cxnLst>
              <a:cxn ang="0">
                <a:pos x="T0" y="0"/>
              </a:cxn>
              <a:cxn ang="0">
                <a:pos x="T1" y="0"/>
              </a:cxn>
            </a:cxnLst>
            <a:rect l="0" t="0" r="r" b="b"/>
            <a:pathLst>
              <a:path w="252729">
                <a:moveTo>
                  <a:pt x="0" y="0"/>
                </a:moveTo>
                <a:lnTo>
                  <a:pt x="252520" y="0"/>
                </a:lnTo>
              </a:path>
            </a:pathLst>
          </a:custGeom>
          <a:noFill/>
          <a:ln w="15951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>
              <a:latin typeface="Century Gothic" pitchFamily="34" charset="0"/>
            </a:endParaRPr>
          </a:p>
        </p:txBody>
      </p:sp>
      <p:sp>
        <p:nvSpPr>
          <p:cNvPr id="35" name="object 29"/>
          <p:cNvSpPr>
            <a:spLocks/>
          </p:cNvSpPr>
          <p:nvPr userDrawn="1"/>
        </p:nvSpPr>
        <p:spPr bwMode="auto">
          <a:xfrm>
            <a:off x="10902950" y="5226050"/>
            <a:ext cx="608013" cy="0"/>
          </a:xfrm>
          <a:custGeom>
            <a:avLst/>
            <a:gdLst>
              <a:gd name="T0" fmla="*/ 0 w 607059"/>
              <a:gd name="T1" fmla="*/ 607034 w 607059"/>
            </a:gdLst>
            <a:ahLst/>
            <a:cxnLst>
              <a:cxn ang="0">
                <a:pos x="T0" y="0"/>
              </a:cxn>
              <a:cxn ang="0">
                <a:pos x="T1" y="0"/>
              </a:cxn>
            </a:cxnLst>
            <a:rect l="0" t="0" r="r" b="b"/>
            <a:pathLst>
              <a:path w="607059">
                <a:moveTo>
                  <a:pt x="0" y="0"/>
                </a:moveTo>
                <a:lnTo>
                  <a:pt x="607034" y="0"/>
                </a:lnTo>
              </a:path>
            </a:pathLst>
          </a:custGeom>
          <a:noFill/>
          <a:ln w="15951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>
              <a:latin typeface="Century Gothic" pitchFamily="34" charset="0"/>
            </a:endParaRPr>
          </a:p>
        </p:txBody>
      </p:sp>
      <p:sp>
        <p:nvSpPr>
          <p:cNvPr id="36" name="object 30"/>
          <p:cNvSpPr>
            <a:spLocks/>
          </p:cNvSpPr>
          <p:nvPr userDrawn="1"/>
        </p:nvSpPr>
        <p:spPr bwMode="auto">
          <a:xfrm>
            <a:off x="9386888" y="5226050"/>
            <a:ext cx="622300" cy="0"/>
          </a:xfrm>
          <a:custGeom>
            <a:avLst/>
            <a:gdLst>
              <a:gd name="T0" fmla="*/ 0 w 622300"/>
              <a:gd name="T1" fmla="*/ 622033 w 622300"/>
            </a:gdLst>
            <a:ahLst/>
            <a:cxnLst>
              <a:cxn ang="0">
                <a:pos x="T0" y="0"/>
              </a:cxn>
              <a:cxn ang="0">
                <a:pos x="T1" y="0"/>
              </a:cxn>
            </a:cxnLst>
            <a:rect l="0" t="0" r="r" b="b"/>
            <a:pathLst>
              <a:path w="622300">
                <a:moveTo>
                  <a:pt x="0" y="0"/>
                </a:moveTo>
                <a:lnTo>
                  <a:pt x="622033" y="0"/>
                </a:lnTo>
              </a:path>
            </a:pathLst>
          </a:custGeom>
          <a:noFill/>
          <a:ln w="15951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>
              <a:latin typeface="Century Gothic" pitchFamily="34" charset="0"/>
            </a:endParaRPr>
          </a:p>
        </p:txBody>
      </p:sp>
      <p:sp>
        <p:nvSpPr>
          <p:cNvPr id="37" name="object 31"/>
          <p:cNvSpPr>
            <a:spLocks/>
          </p:cNvSpPr>
          <p:nvPr userDrawn="1"/>
        </p:nvSpPr>
        <p:spPr bwMode="auto">
          <a:xfrm>
            <a:off x="7878763" y="5226050"/>
            <a:ext cx="615950" cy="0"/>
          </a:xfrm>
          <a:custGeom>
            <a:avLst/>
            <a:gdLst>
              <a:gd name="T0" fmla="*/ 0 w 615315"/>
              <a:gd name="T1" fmla="*/ 614870 w 615315"/>
            </a:gdLst>
            <a:ahLst/>
            <a:cxnLst>
              <a:cxn ang="0">
                <a:pos x="T0" y="0"/>
              </a:cxn>
              <a:cxn ang="0">
                <a:pos x="T1" y="0"/>
              </a:cxn>
            </a:cxnLst>
            <a:rect l="0" t="0" r="r" b="b"/>
            <a:pathLst>
              <a:path w="615315">
                <a:moveTo>
                  <a:pt x="0" y="0"/>
                </a:moveTo>
                <a:lnTo>
                  <a:pt x="614870" y="0"/>
                </a:lnTo>
              </a:path>
            </a:pathLst>
          </a:custGeom>
          <a:noFill/>
          <a:ln w="15951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>
              <a:latin typeface="Century Gothic" pitchFamily="34" charset="0"/>
            </a:endParaRPr>
          </a:p>
        </p:txBody>
      </p:sp>
      <p:sp>
        <p:nvSpPr>
          <p:cNvPr id="38" name="object 32"/>
          <p:cNvSpPr>
            <a:spLocks/>
          </p:cNvSpPr>
          <p:nvPr userDrawn="1"/>
        </p:nvSpPr>
        <p:spPr bwMode="auto">
          <a:xfrm>
            <a:off x="6375400" y="5226050"/>
            <a:ext cx="609600" cy="0"/>
          </a:xfrm>
          <a:custGeom>
            <a:avLst/>
            <a:gdLst>
              <a:gd name="T0" fmla="*/ 0 w 610234"/>
              <a:gd name="T1" fmla="*/ 609650 w 610234"/>
            </a:gdLst>
            <a:ahLst/>
            <a:cxnLst>
              <a:cxn ang="0">
                <a:pos x="T0" y="0"/>
              </a:cxn>
              <a:cxn ang="0">
                <a:pos x="T1" y="0"/>
              </a:cxn>
            </a:cxnLst>
            <a:rect l="0" t="0" r="r" b="b"/>
            <a:pathLst>
              <a:path w="610234">
                <a:moveTo>
                  <a:pt x="0" y="0"/>
                </a:moveTo>
                <a:lnTo>
                  <a:pt x="609650" y="0"/>
                </a:lnTo>
              </a:path>
            </a:pathLst>
          </a:custGeom>
          <a:noFill/>
          <a:ln w="15951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>
              <a:latin typeface="Century Gothic" pitchFamily="34" charset="0"/>
            </a:endParaRPr>
          </a:p>
        </p:txBody>
      </p:sp>
      <p:sp>
        <p:nvSpPr>
          <p:cNvPr id="39" name="object 33"/>
          <p:cNvSpPr>
            <a:spLocks/>
          </p:cNvSpPr>
          <p:nvPr userDrawn="1"/>
        </p:nvSpPr>
        <p:spPr bwMode="auto">
          <a:xfrm>
            <a:off x="4835525" y="5226050"/>
            <a:ext cx="646113" cy="0"/>
          </a:xfrm>
          <a:custGeom>
            <a:avLst/>
            <a:gdLst>
              <a:gd name="T0" fmla="*/ 0 w 645795"/>
              <a:gd name="T1" fmla="*/ 645312 w 645795"/>
            </a:gdLst>
            <a:ahLst/>
            <a:cxnLst>
              <a:cxn ang="0">
                <a:pos x="T0" y="0"/>
              </a:cxn>
              <a:cxn ang="0">
                <a:pos x="T1" y="0"/>
              </a:cxn>
            </a:cxnLst>
            <a:rect l="0" t="0" r="r" b="b"/>
            <a:pathLst>
              <a:path w="645795">
                <a:moveTo>
                  <a:pt x="0" y="0"/>
                </a:moveTo>
                <a:lnTo>
                  <a:pt x="645312" y="0"/>
                </a:lnTo>
              </a:path>
            </a:pathLst>
          </a:custGeom>
          <a:noFill/>
          <a:ln w="15951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>
              <a:latin typeface="Century Gothic" pitchFamily="34" charset="0"/>
            </a:endParaRPr>
          </a:p>
        </p:txBody>
      </p:sp>
      <p:sp>
        <p:nvSpPr>
          <p:cNvPr id="40" name="object 34"/>
          <p:cNvSpPr>
            <a:spLocks/>
          </p:cNvSpPr>
          <p:nvPr userDrawn="1"/>
        </p:nvSpPr>
        <p:spPr bwMode="auto">
          <a:xfrm>
            <a:off x="3314700" y="5226050"/>
            <a:ext cx="628650" cy="0"/>
          </a:xfrm>
          <a:custGeom>
            <a:avLst/>
            <a:gdLst>
              <a:gd name="T0" fmla="*/ 0 w 627379"/>
              <a:gd name="T1" fmla="*/ 627113 w 627379"/>
            </a:gdLst>
            <a:ahLst/>
            <a:cxnLst>
              <a:cxn ang="0">
                <a:pos x="T0" y="0"/>
              </a:cxn>
              <a:cxn ang="0">
                <a:pos x="T1" y="0"/>
              </a:cxn>
            </a:cxnLst>
            <a:rect l="0" t="0" r="r" b="b"/>
            <a:pathLst>
              <a:path w="627379">
                <a:moveTo>
                  <a:pt x="0" y="0"/>
                </a:moveTo>
                <a:lnTo>
                  <a:pt x="627113" y="0"/>
                </a:lnTo>
              </a:path>
            </a:pathLst>
          </a:custGeom>
          <a:noFill/>
          <a:ln w="15951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>
              <a:latin typeface="Century Gothic" pitchFamily="34" charset="0"/>
            </a:endParaRPr>
          </a:p>
        </p:txBody>
      </p:sp>
      <p:sp>
        <p:nvSpPr>
          <p:cNvPr id="41" name="object 35"/>
          <p:cNvSpPr>
            <a:spLocks/>
          </p:cNvSpPr>
          <p:nvPr userDrawn="1"/>
        </p:nvSpPr>
        <p:spPr bwMode="auto">
          <a:xfrm>
            <a:off x="2154238" y="5226050"/>
            <a:ext cx="268287" cy="0"/>
          </a:xfrm>
          <a:custGeom>
            <a:avLst/>
            <a:gdLst>
              <a:gd name="T0" fmla="*/ 0 w 267335"/>
              <a:gd name="T1" fmla="*/ 266884 w 267335"/>
            </a:gdLst>
            <a:ahLst/>
            <a:cxnLst>
              <a:cxn ang="0">
                <a:pos x="T0" y="0"/>
              </a:cxn>
              <a:cxn ang="0">
                <a:pos x="T1" y="0"/>
              </a:cxn>
            </a:cxnLst>
            <a:rect l="0" t="0" r="r" b="b"/>
            <a:pathLst>
              <a:path w="267335">
                <a:moveTo>
                  <a:pt x="0" y="0"/>
                </a:moveTo>
                <a:lnTo>
                  <a:pt x="266884" y="0"/>
                </a:lnTo>
              </a:path>
            </a:pathLst>
          </a:custGeom>
          <a:noFill/>
          <a:ln w="15951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>
              <a:latin typeface="Century Gothic" pitchFamily="34" charset="0"/>
            </a:endParaRPr>
          </a:p>
        </p:txBody>
      </p:sp>
      <p:sp>
        <p:nvSpPr>
          <p:cNvPr id="42" name="object 36"/>
          <p:cNvSpPr>
            <a:spLocks/>
          </p:cNvSpPr>
          <p:nvPr userDrawn="1"/>
        </p:nvSpPr>
        <p:spPr bwMode="auto">
          <a:xfrm>
            <a:off x="2154238" y="5621338"/>
            <a:ext cx="10502900" cy="0"/>
          </a:xfrm>
          <a:custGeom>
            <a:avLst/>
            <a:gdLst>
              <a:gd name="T0" fmla="*/ 0 w 10502265"/>
              <a:gd name="T1" fmla="*/ 10501845 w 10502265"/>
            </a:gdLst>
            <a:ahLst/>
            <a:cxnLst>
              <a:cxn ang="0">
                <a:pos x="T0" y="0"/>
              </a:cxn>
              <a:cxn ang="0">
                <a:pos x="T1" y="0"/>
              </a:cxn>
            </a:cxnLst>
            <a:rect l="0" t="0" r="r" b="b"/>
            <a:pathLst>
              <a:path w="10502265">
                <a:moveTo>
                  <a:pt x="0" y="0"/>
                </a:moveTo>
                <a:lnTo>
                  <a:pt x="10501845" y="0"/>
                </a:lnTo>
              </a:path>
            </a:pathLst>
          </a:custGeom>
          <a:noFill/>
          <a:ln w="15951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>
              <a:latin typeface="Century Gothic" pitchFamily="34" charset="0"/>
            </a:endParaRPr>
          </a:p>
        </p:txBody>
      </p:sp>
      <p:sp>
        <p:nvSpPr>
          <p:cNvPr id="43" name="object 37"/>
          <p:cNvSpPr>
            <a:spLocks/>
          </p:cNvSpPr>
          <p:nvPr userDrawn="1"/>
        </p:nvSpPr>
        <p:spPr bwMode="auto">
          <a:xfrm>
            <a:off x="2420938" y="4779963"/>
            <a:ext cx="447675" cy="841375"/>
          </a:xfrm>
          <a:custGeom>
            <a:avLst/>
            <a:gdLst>
              <a:gd name="T0" fmla="*/ 446887 w 447039"/>
              <a:gd name="T1" fmla="*/ 841171 h 841375"/>
              <a:gd name="T2" fmla="*/ 0 w 447039"/>
              <a:gd name="T3" fmla="*/ 841171 h 841375"/>
              <a:gd name="T4" fmla="*/ 0 w 447039"/>
              <a:gd name="T5" fmla="*/ 0 h 841375"/>
              <a:gd name="T6" fmla="*/ 446887 w 447039"/>
              <a:gd name="T7" fmla="*/ 0 h 841375"/>
              <a:gd name="T8" fmla="*/ 446887 w 447039"/>
              <a:gd name="T9" fmla="*/ 841171 h 8413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47039" h="841375">
                <a:moveTo>
                  <a:pt x="446887" y="841171"/>
                </a:moveTo>
                <a:lnTo>
                  <a:pt x="0" y="841171"/>
                </a:lnTo>
                <a:lnTo>
                  <a:pt x="0" y="0"/>
                </a:lnTo>
                <a:lnTo>
                  <a:pt x="446887" y="0"/>
                </a:lnTo>
                <a:lnTo>
                  <a:pt x="446887" y="841171"/>
                </a:lnTo>
                <a:close/>
              </a:path>
            </a:pathLst>
          </a:custGeom>
          <a:solidFill>
            <a:srgbClr val="00AAC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>
              <a:latin typeface="Century Gothic" pitchFamily="34" charset="0"/>
            </a:endParaRPr>
          </a:p>
        </p:txBody>
      </p:sp>
      <p:sp>
        <p:nvSpPr>
          <p:cNvPr id="44" name="object 38"/>
          <p:cNvSpPr>
            <a:spLocks/>
          </p:cNvSpPr>
          <p:nvPr userDrawn="1"/>
        </p:nvSpPr>
        <p:spPr bwMode="auto">
          <a:xfrm>
            <a:off x="2868613" y="4054475"/>
            <a:ext cx="447675" cy="1566863"/>
          </a:xfrm>
          <a:custGeom>
            <a:avLst/>
            <a:gdLst>
              <a:gd name="T0" fmla="*/ 446887 w 447039"/>
              <a:gd name="T1" fmla="*/ 1566748 h 1567179"/>
              <a:gd name="T2" fmla="*/ 0 w 447039"/>
              <a:gd name="T3" fmla="*/ 1566748 h 1567179"/>
              <a:gd name="T4" fmla="*/ 0 w 447039"/>
              <a:gd name="T5" fmla="*/ 0 h 1567179"/>
              <a:gd name="T6" fmla="*/ 446887 w 447039"/>
              <a:gd name="T7" fmla="*/ 0 h 1567179"/>
              <a:gd name="T8" fmla="*/ 446887 w 447039"/>
              <a:gd name="T9" fmla="*/ 1566748 h 15671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47039" h="1567179">
                <a:moveTo>
                  <a:pt x="446887" y="1566748"/>
                </a:moveTo>
                <a:lnTo>
                  <a:pt x="0" y="1566748"/>
                </a:lnTo>
                <a:lnTo>
                  <a:pt x="0" y="0"/>
                </a:lnTo>
                <a:lnTo>
                  <a:pt x="446887" y="0"/>
                </a:lnTo>
                <a:lnTo>
                  <a:pt x="446887" y="1566748"/>
                </a:lnTo>
                <a:close/>
              </a:path>
            </a:pathLst>
          </a:custGeom>
          <a:solidFill>
            <a:srgbClr val="BFD22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>
              <a:latin typeface="Century Gothic" pitchFamily="34" charset="0"/>
            </a:endParaRPr>
          </a:p>
        </p:txBody>
      </p:sp>
      <p:sp>
        <p:nvSpPr>
          <p:cNvPr id="45" name="object 39"/>
          <p:cNvSpPr>
            <a:spLocks/>
          </p:cNvSpPr>
          <p:nvPr userDrawn="1"/>
        </p:nvSpPr>
        <p:spPr bwMode="auto">
          <a:xfrm>
            <a:off x="3941763" y="4835525"/>
            <a:ext cx="447675" cy="785813"/>
          </a:xfrm>
          <a:custGeom>
            <a:avLst/>
            <a:gdLst>
              <a:gd name="T0" fmla="*/ 446887 w 447039"/>
              <a:gd name="T1" fmla="*/ 785164 h 785495"/>
              <a:gd name="T2" fmla="*/ 0 w 447039"/>
              <a:gd name="T3" fmla="*/ 785164 h 785495"/>
              <a:gd name="T4" fmla="*/ 0 w 447039"/>
              <a:gd name="T5" fmla="*/ 0 h 785495"/>
              <a:gd name="T6" fmla="*/ 446887 w 447039"/>
              <a:gd name="T7" fmla="*/ 0 h 785495"/>
              <a:gd name="T8" fmla="*/ 446887 w 447039"/>
              <a:gd name="T9" fmla="*/ 785164 h 7854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47039" h="785495">
                <a:moveTo>
                  <a:pt x="446887" y="785164"/>
                </a:moveTo>
                <a:lnTo>
                  <a:pt x="0" y="785164"/>
                </a:lnTo>
                <a:lnTo>
                  <a:pt x="0" y="0"/>
                </a:lnTo>
                <a:lnTo>
                  <a:pt x="446887" y="0"/>
                </a:lnTo>
                <a:lnTo>
                  <a:pt x="446887" y="785164"/>
                </a:lnTo>
                <a:close/>
              </a:path>
            </a:pathLst>
          </a:custGeom>
          <a:solidFill>
            <a:srgbClr val="00AAC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>
              <a:latin typeface="Century Gothic" pitchFamily="34" charset="0"/>
            </a:endParaRPr>
          </a:p>
        </p:txBody>
      </p:sp>
      <p:sp>
        <p:nvSpPr>
          <p:cNvPr id="46" name="object 40"/>
          <p:cNvSpPr>
            <a:spLocks/>
          </p:cNvSpPr>
          <p:nvPr userDrawn="1"/>
        </p:nvSpPr>
        <p:spPr bwMode="auto">
          <a:xfrm>
            <a:off x="4389438" y="4157663"/>
            <a:ext cx="447675" cy="1463675"/>
          </a:xfrm>
          <a:custGeom>
            <a:avLst/>
            <a:gdLst>
              <a:gd name="T0" fmla="*/ 446887 w 447039"/>
              <a:gd name="T1" fmla="*/ 1462430 h 1463039"/>
              <a:gd name="T2" fmla="*/ 0 w 447039"/>
              <a:gd name="T3" fmla="*/ 1462430 h 1463039"/>
              <a:gd name="T4" fmla="*/ 0 w 447039"/>
              <a:gd name="T5" fmla="*/ 0 h 1463039"/>
              <a:gd name="T6" fmla="*/ 446887 w 447039"/>
              <a:gd name="T7" fmla="*/ 0 h 1463039"/>
              <a:gd name="T8" fmla="*/ 446887 w 447039"/>
              <a:gd name="T9" fmla="*/ 1462430 h 14630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47039" h="1463039">
                <a:moveTo>
                  <a:pt x="446887" y="1462430"/>
                </a:moveTo>
                <a:lnTo>
                  <a:pt x="0" y="1462430"/>
                </a:lnTo>
                <a:lnTo>
                  <a:pt x="0" y="0"/>
                </a:lnTo>
                <a:lnTo>
                  <a:pt x="446887" y="0"/>
                </a:lnTo>
                <a:lnTo>
                  <a:pt x="446887" y="1462430"/>
                </a:lnTo>
                <a:close/>
              </a:path>
            </a:pathLst>
          </a:custGeom>
          <a:solidFill>
            <a:srgbClr val="BFD22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>
              <a:latin typeface="Century Gothic" pitchFamily="34" charset="0"/>
            </a:endParaRPr>
          </a:p>
        </p:txBody>
      </p:sp>
      <p:sp>
        <p:nvSpPr>
          <p:cNvPr id="47" name="object 41"/>
          <p:cNvSpPr>
            <a:spLocks/>
          </p:cNvSpPr>
          <p:nvPr userDrawn="1"/>
        </p:nvSpPr>
        <p:spPr bwMode="auto">
          <a:xfrm>
            <a:off x="5481638" y="4700588"/>
            <a:ext cx="447675" cy="920750"/>
          </a:xfrm>
          <a:custGeom>
            <a:avLst/>
            <a:gdLst>
              <a:gd name="T0" fmla="*/ 446887 w 447039"/>
              <a:gd name="T1" fmla="*/ 920673 h 920750"/>
              <a:gd name="T2" fmla="*/ 0 w 447039"/>
              <a:gd name="T3" fmla="*/ 920673 h 920750"/>
              <a:gd name="T4" fmla="*/ 0 w 447039"/>
              <a:gd name="T5" fmla="*/ 0 h 920750"/>
              <a:gd name="T6" fmla="*/ 446887 w 447039"/>
              <a:gd name="T7" fmla="*/ 0 h 920750"/>
              <a:gd name="T8" fmla="*/ 446887 w 447039"/>
              <a:gd name="T9" fmla="*/ 920673 h 9207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47039" h="920750">
                <a:moveTo>
                  <a:pt x="446887" y="920673"/>
                </a:moveTo>
                <a:lnTo>
                  <a:pt x="0" y="920673"/>
                </a:lnTo>
                <a:lnTo>
                  <a:pt x="0" y="0"/>
                </a:lnTo>
                <a:lnTo>
                  <a:pt x="446887" y="0"/>
                </a:lnTo>
                <a:lnTo>
                  <a:pt x="446887" y="920673"/>
                </a:lnTo>
                <a:close/>
              </a:path>
            </a:pathLst>
          </a:custGeom>
          <a:solidFill>
            <a:srgbClr val="00AAC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>
              <a:latin typeface="Century Gothic" pitchFamily="34" charset="0"/>
            </a:endParaRPr>
          </a:p>
        </p:txBody>
      </p:sp>
      <p:sp>
        <p:nvSpPr>
          <p:cNvPr id="48" name="object 42"/>
          <p:cNvSpPr>
            <a:spLocks/>
          </p:cNvSpPr>
          <p:nvPr userDrawn="1"/>
        </p:nvSpPr>
        <p:spPr bwMode="auto">
          <a:xfrm>
            <a:off x="5927725" y="3905250"/>
            <a:ext cx="447675" cy="1716088"/>
          </a:xfrm>
          <a:custGeom>
            <a:avLst/>
            <a:gdLst>
              <a:gd name="T0" fmla="*/ 446887 w 447039"/>
              <a:gd name="T1" fmla="*/ 1714792 h 1715135"/>
              <a:gd name="T2" fmla="*/ 0 w 447039"/>
              <a:gd name="T3" fmla="*/ 1714792 h 1715135"/>
              <a:gd name="T4" fmla="*/ 0 w 447039"/>
              <a:gd name="T5" fmla="*/ 0 h 1715135"/>
              <a:gd name="T6" fmla="*/ 446887 w 447039"/>
              <a:gd name="T7" fmla="*/ 0 h 1715135"/>
              <a:gd name="T8" fmla="*/ 446887 w 447039"/>
              <a:gd name="T9" fmla="*/ 1714792 h 17151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47039" h="1715135">
                <a:moveTo>
                  <a:pt x="446887" y="1714792"/>
                </a:moveTo>
                <a:lnTo>
                  <a:pt x="0" y="1714792"/>
                </a:lnTo>
                <a:lnTo>
                  <a:pt x="0" y="0"/>
                </a:lnTo>
                <a:lnTo>
                  <a:pt x="446887" y="0"/>
                </a:lnTo>
                <a:lnTo>
                  <a:pt x="446887" y="1714792"/>
                </a:lnTo>
                <a:close/>
              </a:path>
            </a:pathLst>
          </a:custGeom>
          <a:solidFill>
            <a:srgbClr val="BFD22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>
              <a:latin typeface="Century Gothic" pitchFamily="34" charset="0"/>
            </a:endParaRPr>
          </a:p>
        </p:txBody>
      </p:sp>
      <p:sp>
        <p:nvSpPr>
          <p:cNvPr id="49" name="object 43"/>
          <p:cNvSpPr>
            <a:spLocks/>
          </p:cNvSpPr>
          <p:nvPr userDrawn="1"/>
        </p:nvSpPr>
        <p:spPr bwMode="auto">
          <a:xfrm>
            <a:off x="6985000" y="4497388"/>
            <a:ext cx="447675" cy="1123950"/>
          </a:xfrm>
          <a:custGeom>
            <a:avLst/>
            <a:gdLst>
              <a:gd name="T0" fmla="*/ 446887 w 447040"/>
              <a:gd name="T1" fmla="*/ 1122489 h 1122679"/>
              <a:gd name="T2" fmla="*/ 0 w 447040"/>
              <a:gd name="T3" fmla="*/ 1122489 h 1122679"/>
              <a:gd name="T4" fmla="*/ 0 w 447040"/>
              <a:gd name="T5" fmla="*/ 0 h 1122679"/>
              <a:gd name="T6" fmla="*/ 446887 w 447040"/>
              <a:gd name="T7" fmla="*/ 0 h 1122679"/>
              <a:gd name="T8" fmla="*/ 446887 w 447040"/>
              <a:gd name="T9" fmla="*/ 1122489 h 11226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47040" h="1122679">
                <a:moveTo>
                  <a:pt x="446887" y="1122489"/>
                </a:moveTo>
                <a:lnTo>
                  <a:pt x="0" y="1122489"/>
                </a:lnTo>
                <a:lnTo>
                  <a:pt x="0" y="0"/>
                </a:lnTo>
                <a:lnTo>
                  <a:pt x="446887" y="0"/>
                </a:lnTo>
                <a:lnTo>
                  <a:pt x="446887" y="1122489"/>
                </a:lnTo>
                <a:close/>
              </a:path>
            </a:pathLst>
          </a:custGeom>
          <a:solidFill>
            <a:srgbClr val="00AAC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>
              <a:latin typeface="Century Gothic" pitchFamily="34" charset="0"/>
            </a:endParaRPr>
          </a:p>
        </p:txBody>
      </p:sp>
      <p:sp>
        <p:nvSpPr>
          <p:cNvPr id="50" name="object 44"/>
          <p:cNvSpPr>
            <a:spLocks/>
          </p:cNvSpPr>
          <p:nvPr userDrawn="1"/>
        </p:nvSpPr>
        <p:spPr bwMode="auto">
          <a:xfrm>
            <a:off x="7432675" y="3530600"/>
            <a:ext cx="446088" cy="2090738"/>
          </a:xfrm>
          <a:custGeom>
            <a:avLst/>
            <a:gdLst>
              <a:gd name="T0" fmla="*/ 446887 w 447040"/>
              <a:gd name="T1" fmla="*/ 2090712 h 2091054"/>
              <a:gd name="T2" fmla="*/ 0 w 447040"/>
              <a:gd name="T3" fmla="*/ 2090712 h 2091054"/>
              <a:gd name="T4" fmla="*/ 0 w 447040"/>
              <a:gd name="T5" fmla="*/ 0 h 2091054"/>
              <a:gd name="T6" fmla="*/ 446887 w 447040"/>
              <a:gd name="T7" fmla="*/ 0 h 2091054"/>
              <a:gd name="T8" fmla="*/ 446887 w 447040"/>
              <a:gd name="T9" fmla="*/ 2090712 h 20910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47040" h="2091054">
                <a:moveTo>
                  <a:pt x="446887" y="2090712"/>
                </a:moveTo>
                <a:lnTo>
                  <a:pt x="0" y="2090712"/>
                </a:lnTo>
                <a:lnTo>
                  <a:pt x="0" y="0"/>
                </a:lnTo>
                <a:lnTo>
                  <a:pt x="446887" y="0"/>
                </a:lnTo>
                <a:lnTo>
                  <a:pt x="446887" y="2090712"/>
                </a:lnTo>
                <a:close/>
              </a:path>
            </a:pathLst>
          </a:custGeom>
          <a:solidFill>
            <a:srgbClr val="BFD22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>
              <a:latin typeface="Century Gothic" pitchFamily="34" charset="0"/>
            </a:endParaRPr>
          </a:p>
        </p:txBody>
      </p:sp>
      <p:sp>
        <p:nvSpPr>
          <p:cNvPr id="51" name="object 45"/>
          <p:cNvSpPr>
            <a:spLocks/>
          </p:cNvSpPr>
          <p:nvPr userDrawn="1"/>
        </p:nvSpPr>
        <p:spPr bwMode="auto">
          <a:xfrm>
            <a:off x="8493125" y="4440238"/>
            <a:ext cx="447675" cy="1181100"/>
          </a:xfrm>
          <a:custGeom>
            <a:avLst/>
            <a:gdLst>
              <a:gd name="T0" fmla="*/ 446887 w 447040"/>
              <a:gd name="T1" fmla="*/ 1179779 h 1179829"/>
              <a:gd name="T2" fmla="*/ 0 w 447040"/>
              <a:gd name="T3" fmla="*/ 1179779 h 1179829"/>
              <a:gd name="T4" fmla="*/ 0 w 447040"/>
              <a:gd name="T5" fmla="*/ 0 h 1179829"/>
              <a:gd name="T6" fmla="*/ 446887 w 447040"/>
              <a:gd name="T7" fmla="*/ 0 h 1179829"/>
              <a:gd name="T8" fmla="*/ 446887 w 447040"/>
              <a:gd name="T9" fmla="*/ 1179779 h 11798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47040" h="1179829">
                <a:moveTo>
                  <a:pt x="446887" y="1179779"/>
                </a:moveTo>
                <a:lnTo>
                  <a:pt x="0" y="1179779"/>
                </a:lnTo>
                <a:lnTo>
                  <a:pt x="0" y="0"/>
                </a:lnTo>
                <a:lnTo>
                  <a:pt x="446887" y="0"/>
                </a:lnTo>
                <a:lnTo>
                  <a:pt x="446887" y="1179779"/>
                </a:lnTo>
                <a:close/>
              </a:path>
            </a:pathLst>
          </a:custGeom>
          <a:solidFill>
            <a:srgbClr val="00AAC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>
              <a:latin typeface="Century Gothic" pitchFamily="34" charset="0"/>
            </a:endParaRPr>
          </a:p>
        </p:txBody>
      </p:sp>
      <p:sp>
        <p:nvSpPr>
          <p:cNvPr id="52" name="object 46"/>
          <p:cNvSpPr>
            <a:spLocks/>
          </p:cNvSpPr>
          <p:nvPr userDrawn="1"/>
        </p:nvSpPr>
        <p:spPr bwMode="auto">
          <a:xfrm>
            <a:off x="8940800" y="3422650"/>
            <a:ext cx="446088" cy="2198688"/>
          </a:xfrm>
          <a:custGeom>
            <a:avLst/>
            <a:gdLst>
              <a:gd name="T0" fmla="*/ 446887 w 447040"/>
              <a:gd name="T1" fmla="*/ 2197430 h 2197735"/>
              <a:gd name="T2" fmla="*/ 0 w 447040"/>
              <a:gd name="T3" fmla="*/ 2197430 h 2197735"/>
              <a:gd name="T4" fmla="*/ 0 w 447040"/>
              <a:gd name="T5" fmla="*/ 0 h 2197735"/>
              <a:gd name="T6" fmla="*/ 446887 w 447040"/>
              <a:gd name="T7" fmla="*/ 0 h 2197735"/>
              <a:gd name="T8" fmla="*/ 446887 w 447040"/>
              <a:gd name="T9" fmla="*/ 2197430 h 21977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47040" h="2197735">
                <a:moveTo>
                  <a:pt x="446887" y="2197430"/>
                </a:moveTo>
                <a:lnTo>
                  <a:pt x="0" y="2197430"/>
                </a:lnTo>
                <a:lnTo>
                  <a:pt x="0" y="0"/>
                </a:lnTo>
                <a:lnTo>
                  <a:pt x="446887" y="0"/>
                </a:lnTo>
                <a:lnTo>
                  <a:pt x="446887" y="2197430"/>
                </a:lnTo>
                <a:close/>
              </a:path>
            </a:pathLst>
          </a:custGeom>
          <a:solidFill>
            <a:srgbClr val="BFD22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>
              <a:latin typeface="Century Gothic" pitchFamily="34" charset="0"/>
            </a:endParaRPr>
          </a:p>
        </p:txBody>
      </p:sp>
      <p:sp>
        <p:nvSpPr>
          <p:cNvPr id="53" name="object 47"/>
          <p:cNvSpPr>
            <a:spLocks/>
          </p:cNvSpPr>
          <p:nvPr userDrawn="1"/>
        </p:nvSpPr>
        <p:spPr bwMode="auto">
          <a:xfrm>
            <a:off x="10009188" y="4672013"/>
            <a:ext cx="447675" cy="949325"/>
          </a:xfrm>
          <a:custGeom>
            <a:avLst/>
            <a:gdLst>
              <a:gd name="T0" fmla="*/ 446887 w 447040"/>
              <a:gd name="T1" fmla="*/ 948804 h 949325"/>
              <a:gd name="T2" fmla="*/ 0 w 447040"/>
              <a:gd name="T3" fmla="*/ 948804 h 949325"/>
              <a:gd name="T4" fmla="*/ 0 w 447040"/>
              <a:gd name="T5" fmla="*/ 0 h 949325"/>
              <a:gd name="T6" fmla="*/ 446887 w 447040"/>
              <a:gd name="T7" fmla="*/ 0 h 949325"/>
              <a:gd name="T8" fmla="*/ 446887 w 447040"/>
              <a:gd name="T9" fmla="*/ 948804 h 9493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47040" h="949325">
                <a:moveTo>
                  <a:pt x="446887" y="948804"/>
                </a:moveTo>
                <a:lnTo>
                  <a:pt x="0" y="948804"/>
                </a:lnTo>
                <a:lnTo>
                  <a:pt x="0" y="0"/>
                </a:lnTo>
                <a:lnTo>
                  <a:pt x="446887" y="0"/>
                </a:lnTo>
                <a:lnTo>
                  <a:pt x="446887" y="948804"/>
                </a:lnTo>
                <a:close/>
              </a:path>
            </a:pathLst>
          </a:custGeom>
          <a:solidFill>
            <a:srgbClr val="00AAC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>
              <a:latin typeface="Century Gothic" pitchFamily="34" charset="0"/>
            </a:endParaRPr>
          </a:p>
        </p:txBody>
      </p:sp>
      <p:sp>
        <p:nvSpPr>
          <p:cNvPr id="54" name="object 48"/>
          <p:cNvSpPr>
            <a:spLocks/>
          </p:cNvSpPr>
          <p:nvPr userDrawn="1"/>
        </p:nvSpPr>
        <p:spPr bwMode="auto">
          <a:xfrm>
            <a:off x="10456863" y="3852863"/>
            <a:ext cx="446087" cy="1768475"/>
          </a:xfrm>
          <a:custGeom>
            <a:avLst/>
            <a:gdLst>
              <a:gd name="T0" fmla="*/ 446887 w 447040"/>
              <a:gd name="T1" fmla="*/ 1767192 h 1767204"/>
              <a:gd name="T2" fmla="*/ 0 w 447040"/>
              <a:gd name="T3" fmla="*/ 1767192 h 1767204"/>
              <a:gd name="T4" fmla="*/ 0 w 447040"/>
              <a:gd name="T5" fmla="*/ 0 h 1767204"/>
              <a:gd name="T6" fmla="*/ 446887 w 447040"/>
              <a:gd name="T7" fmla="*/ 0 h 1767204"/>
              <a:gd name="T8" fmla="*/ 446887 w 447040"/>
              <a:gd name="T9" fmla="*/ 1767192 h 17672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47040" h="1767204">
                <a:moveTo>
                  <a:pt x="446887" y="1767192"/>
                </a:moveTo>
                <a:lnTo>
                  <a:pt x="0" y="1767192"/>
                </a:lnTo>
                <a:lnTo>
                  <a:pt x="0" y="0"/>
                </a:lnTo>
                <a:lnTo>
                  <a:pt x="446887" y="0"/>
                </a:lnTo>
                <a:lnTo>
                  <a:pt x="446887" y="1767192"/>
                </a:lnTo>
                <a:close/>
              </a:path>
            </a:pathLst>
          </a:custGeom>
          <a:solidFill>
            <a:srgbClr val="BFD22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>
              <a:latin typeface="Century Gothic" pitchFamily="34" charset="0"/>
            </a:endParaRPr>
          </a:p>
        </p:txBody>
      </p:sp>
      <p:sp>
        <p:nvSpPr>
          <p:cNvPr id="55" name="object 49"/>
          <p:cNvSpPr>
            <a:spLocks/>
          </p:cNvSpPr>
          <p:nvPr userDrawn="1"/>
        </p:nvSpPr>
        <p:spPr bwMode="auto">
          <a:xfrm>
            <a:off x="11510963" y="4608513"/>
            <a:ext cx="446087" cy="1012825"/>
          </a:xfrm>
          <a:custGeom>
            <a:avLst/>
            <a:gdLst>
              <a:gd name="T0" fmla="*/ 446887 w 447040"/>
              <a:gd name="T1" fmla="*/ 1012088 h 1012189"/>
              <a:gd name="T2" fmla="*/ 0 w 447040"/>
              <a:gd name="T3" fmla="*/ 1012088 h 1012189"/>
              <a:gd name="T4" fmla="*/ 0 w 447040"/>
              <a:gd name="T5" fmla="*/ 0 h 1012189"/>
              <a:gd name="T6" fmla="*/ 446887 w 447040"/>
              <a:gd name="T7" fmla="*/ 0 h 1012189"/>
              <a:gd name="T8" fmla="*/ 446887 w 447040"/>
              <a:gd name="T9" fmla="*/ 1012088 h 101218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47040" h="1012189">
                <a:moveTo>
                  <a:pt x="446887" y="1012088"/>
                </a:moveTo>
                <a:lnTo>
                  <a:pt x="0" y="1012088"/>
                </a:lnTo>
                <a:lnTo>
                  <a:pt x="0" y="0"/>
                </a:lnTo>
                <a:lnTo>
                  <a:pt x="446887" y="0"/>
                </a:lnTo>
                <a:lnTo>
                  <a:pt x="446887" y="1012088"/>
                </a:lnTo>
                <a:close/>
              </a:path>
            </a:pathLst>
          </a:custGeom>
          <a:solidFill>
            <a:srgbClr val="00AAC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>
              <a:latin typeface="Century Gothic" pitchFamily="34" charset="0"/>
            </a:endParaRPr>
          </a:p>
        </p:txBody>
      </p:sp>
      <p:sp>
        <p:nvSpPr>
          <p:cNvPr id="56" name="object 50"/>
          <p:cNvSpPr>
            <a:spLocks/>
          </p:cNvSpPr>
          <p:nvPr userDrawn="1"/>
        </p:nvSpPr>
        <p:spPr bwMode="auto">
          <a:xfrm>
            <a:off x="11957050" y="3735388"/>
            <a:ext cx="447675" cy="1885950"/>
          </a:xfrm>
          <a:custGeom>
            <a:avLst/>
            <a:gdLst>
              <a:gd name="T0" fmla="*/ 446887 w 447040"/>
              <a:gd name="T1" fmla="*/ 1885111 h 1885314"/>
              <a:gd name="T2" fmla="*/ 0 w 447040"/>
              <a:gd name="T3" fmla="*/ 1885111 h 1885314"/>
              <a:gd name="T4" fmla="*/ 0 w 447040"/>
              <a:gd name="T5" fmla="*/ 0 h 1885314"/>
              <a:gd name="T6" fmla="*/ 446887 w 447040"/>
              <a:gd name="T7" fmla="*/ 0 h 1885314"/>
              <a:gd name="T8" fmla="*/ 446887 w 447040"/>
              <a:gd name="T9" fmla="*/ 1885111 h 18853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47040" h="1885314">
                <a:moveTo>
                  <a:pt x="446887" y="1885111"/>
                </a:moveTo>
                <a:lnTo>
                  <a:pt x="0" y="1885111"/>
                </a:lnTo>
                <a:lnTo>
                  <a:pt x="0" y="0"/>
                </a:lnTo>
                <a:lnTo>
                  <a:pt x="446887" y="0"/>
                </a:lnTo>
                <a:lnTo>
                  <a:pt x="446887" y="1885111"/>
                </a:lnTo>
                <a:close/>
              </a:path>
            </a:pathLst>
          </a:custGeom>
          <a:solidFill>
            <a:srgbClr val="BFD22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>
              <a:latin typeface="Century Gothic" pitchFamily="34" charset="0"/>
            </a:endParaRPr>
          </a:p>
        </p:txBody>
      </p:sp>
      <p:sp>
        <p:nvSpPr>
          <p:cNvPr id="57" name="object 51"/>
          <p:cNvSpPr txBox="1">
            <a:spLocks noChangeArrowheads="1"/>
          </p:cNvSpPr>
          <p:nvPr userDrawn="1"/>
        </p:nvSpPr>
        <p:spPr bwMode="auto">
          <a:xfrm>
            <a:off x="11699875" y="5770563"/>
            <a:ext cx="514350" cy="2590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12700" rIns="0" bIns="0">
            <a:spAutoFit/>
          </a:bodyPr>
          <a:lstStyle>
            <a:lvl1pPr marL="1270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ts val="100"/>
              </a:spcBef>
            </a:pPr>
            <a:r>
              <a:rPr lang="en-US" sz="1600" b="1">
                <a:solidFill>
                  <a:srgbClr val="FFFFFF"/>
                </a:solidFill>
                <a:latin typeface="Century Gothic" pitchFamily="34" charset="0"/>
                <a:ea typeface="Mark" pitchFamily="50" charset="0"/>
                <a:cs typeface="Mark" pitchFamily="50" charset="0"/>
              </a:rPr>
              <a:t>0000</a:t>
            </a:r>
            <a:endParaRPr lang="en-US" sz="1600">
              <a:latin typeface="Century Gothic" pitchFamily="34" charset="0"/>
              <a:ea typeface="Mark" pitchFamily="50" charset="0"/>
              <a:cs typeface="Mark" pitchFamily="50" charset="0"/>
            </a:endParaRPr>
          </a:p>
        </p:txBody>
      </p:sp>
      <p:sp>
        <p:nvSpPr>
          <p:cNvPr id="58" name="object 52"/>
          <p:cNvSpPr txBox="1">
            <a:spLocks noChangeArrowheads="1"/>
          </p:cNvSpPr>
          <p:nvPr userDrawn="1"/>
        </p:nvSpPr>
        <p:spPr bwMode="auto">
          <a:xfrm>
            <a:off x="10199688" y="5770563"/>
            <a:ext cx="512762" cy="2590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12700" rIns="0" bIns="0">
            <a:spAutoFit/>
          </a:bodyPr>
          <a:lstStyle>
            <a:lvl1pPr marL="1270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ts val="100"/>
              </a:spcBef>
            </a:pPr>
            <a:r>
              <a:rPr lang="en-US" sz="1600" b="1">
                <a:solidFill>
                  <a:srgbClr val="FFFFFF"/>
                </a:solidFill>
                <a:latin typeface="Century Gothic" pitchFamily="34" charset="0"/>
                <a:ea typeface="Mark" pitchFamily="50" charset="0"/>
                <a:cs typeface="Mark" pitchFamily="50" charset="0"/>
              </a:rPr>
              <a:t>0000</a:t>
            </a:r>
            <a:endParaRPr lang="en-US" sz="1600">
              <a:latin typeface="Century Gothic" pitchFamily="34" charset="0"/>
              <a:ea typeface="Mark" pitchFamily="50" charset="0"/>
              <a:cs typeface="Mark" pitchFamily="50" charset="0"/>
            </a:endParaRPr>
          </a:p>
        </p:txBody>
      </p:sp>
      <p:sp>
        <p:nvSpPr>
          <p:cNvPr id="59" name="object 53"/>
          <p:cNvSpPr txBox="1">
            <a:spLocks noChangeArrowheads="1"/>
          </p:cNvSpPr>
          <p:nvPr userDrawn="1"/>
        </p:nvSpPr>
        <p:spPr bwMode="auto">
          <a:xfrm>
            <a:off x="8683625" y="5770563"/>
            <a:ext cx="512763" cy="2590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12700" rIns="0" bIns="0">
            <a:spAutoFit/>
          </a:bodyPr>
          <a:lstStyle>
            <a:lvl1pPr marL="1270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ts val="100"/>
              </a:spcBef>
            </a:pPr>
            <a:r>
              <a:rPr lang="en-US" sz="1600" b="1">
                <a:solidFill>
                  <a:srgbClr val="FFFFFF"/>
                </a:solidFill>
                <a:latin typeface="Century Gothic" pitchFamily="34" charset="0"/>
                <a:ea typeface="Mark" pitchFamily="50" charset="0"/>
                <a:cs typeface="Mark" pitchFamily="50" charset="0"/>
              </a:rPr>
              <a:t>0000</a:t>
            </a:r>
            <a:endParaRPr lang="en-US" sz="1600">
              <a:latin typeface="Century Gothic" pitchFamily="34" charset="0"/>
              <a:ea typeface="Mark" pitchFamily="50" charset="0"/>
              <a:cs typeface="Mark" pitchFamily="50" charset="0"/>
            </a:endParaRPr>
          </a:p>
        </p:txBody>
      </p:sp>
      <p:sp>
        <p:nvSpPr>
          <p:cNvPr id="60" name="object 54"/>
          <p:cNvSpPr txBox="1">
            <a:spLocks noChangeArrowheads="1"/>
          </p:cNvSpPr>
          <p:nvPr userDrawn="1"/>
        </p:nvSpPr>
        <p:spPr bwMode="auto">
          <a:xfrm>
            <a:off x="7175500" y="5770563"/>
            <a:ext cx="512763" cy="2590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12700" rIns="0" bIns="0">
            <a:spAutoFit/>
          </a:bodyPr>
          <a:lstStyle>
            <a:lvl1pPr marL="1270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ts val="100"/>
              </a:spcBef>
            </a:pPr>
            <a:r>
              <a:rPr lang="en-US" sz="1600" b="1">
                <a:solidFill>
                  <a:srgbClr val="FFFFFF"/>
                </a:solidFill>
                <a:latin typeface="Century Gothic" pitchFamily="34" charset="0"/>
                <a:ea typeface="Mark" pitchFamily="50" charset="0"/>
                <a:cs typeface="Mark" pitchFamily="50" charset="0"/>
              </a:rPr>
              <a:t>0000</a:t>
            </a:r>
            <a:endParaRPr lang="en-US" sz="1600">
              <a:latin typeface="Century Gothic" pitchFamily="34" charset="0"/>
              <a:ea typeface="Mark" pitchFamily="50" charset="0"/>
              <a:cs typeface="Mark" pitchFamily="50" charset="0"/>
            </a:endParaRPr>
          </a:p>
        </p:txBody>
      </p:sp>
      <p:sp>
        <p:nvSpPr>
          <p:cNvPr id="61" name="object 55"/>
          <p:cNvSpPr txBox="1">
            <a:spLocks noChangeArrowheads="1"/>
          </p:cNvSpPr>
          <p:nvPr userDrawn="1"/>
        </p:nvSpPr>
        <p:spPr bwMode="auto">
          <a:xfrm>
            <a:off x="5672138" y="5770563"/>
            <a:ext cx="512762" cy="2590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12700" rIns="0" bIns="0">
            <a:spAutoFit/>
          </a:bodyPr>
          <a:lstStyle>
            <a:lvl1pPr marL="1270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ts val="100"/>
              </a:spcBef>
            </a:pPr>
            <a:r>
              <a:rPr lang="en-US" sz="1600" b="1">
                <a:solidFill>
                  <a:srgbClr val="FFFFFF"/>
                </a:solidFill>
                <a:latin typeface="Century Gothic" pitchFamily="34" charset="0"/>
                <a:ea typeface="Mark" pitchFamily="50" charset="0"/>
                <a:cs typeface="Mark" pitchFamily="50" charset="0"/>
              </a:rPr>
              <a:t>0000</a:t>
            </a:r>
            <a:endParaRPr lang="en-US" sz="1600">
              <a:latin typeface="Century Gothic" pitchFamily="34" charset="0"/>
              <a:ea typeface="Mark" pitchFamily="50" charset="0"/>
              <a:cs typeface="Mark" pitchFamily="50" charset="0"/>
            </a:endParaRPr>
          </a:p>
        </p:txBody>
      </p:sp>
      <p:sp>
        <p:nvSpPr>
          <p:cNvPr id="62" name="object 56"/>
          <p:cNvSpPr txBox="1">
            <a:spLocks noChangeArrowheads="1"/>
          </p:cNvSpPr>
          <p:nvPr userDrawn="1"/>
        </p:nvSpPr>
        <p:spPr bwMode="auto">
          <a:xfrm>
            <a:off x="4132263" y="5770563"/>
            <a:ext cx="514350" cy="2590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12700" rIns="0" bIns="0">
            <a:spAutoFit/>
          </a:bodyPr>
          <a:lstStyle>
            <a:lvl1pPr marL="1270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ts val="100"/>
              </a:spcBef>
            </a:pPr>
            <a:r>
              <a:rPr lang="en-US" sz="1600" b="1">
                <a:solidFill>
                  <a:srgbClr val="FFFFFF"/>
                </a:solidFill>
                <a:latin typeface="Century Gothic" pitchFamily="34" charset="0"/>
                <a:ea typeface="Mark" pitchFamily="50" charset="0"/>
                <a:cs typeface="Mark" pitchFamily="50" charset="0"/>
              </a:rPr>
              <a:t>0000</a:t>
            </a:r>
            <a:endParaRPr lang="en-US" sz="1600">
              <a:latin typeface="Century Gothic" pitchFamily="34" charset="0"/>
              <a:ea typeface="Mark" pitchFamily="50" charset="0"/>
              <a:cs typeface="Mark" pitchFamily="50" charset="0"/>
            </a:endParaRPr>
          </a:p>
        </p:txBody>
      </p:sp>
      <p:sp>
        <p:nvSpPr>
          <p:cNvPr id="63" name="object 57"/>
          <p:cNvSpPr txBox="1">
            <a:spLocks noChangeArrowheads="1"/>
          </p:cNvSpPr>
          <p:nvPr userDrawn="1"/>
        </p:nvSpPr>
        <p:spPr bwMode="auto">
          <a:xfrm>
            <a:off x="2611438" y="5770563"/>
            <a:ext cx="512762" cy="2590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12700" rIns="0" bIns="0">
            <a:spAutoFit/>
          </a:bodyPr>
          <a:lstStyle>
            <a:lvl1pPr marL="1270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ts val="100"/>
              </a:spcBef>
            </a:pPr>
            <a:r>
              <a:rPr lang="en-US" sz="1600" b="1" dirty="0">
                <a:solidFill>
                  <a:srgbClr val="FFFFFF"/>
                </a:solidFill>
                <a:latin typeface="Century Gothic" pitchFamily="34" charset="0"/>
                <a:ea typeface="Mark" pitchFamily="50" charset="0"/>
                <a:cs typeface="Mark" pitchFamily="50" charset="0"/>
              </a:rPr>
              <a:t>0000</a:t>
            </a:r>
            <a:endParaRPr lang="en-US" sz="1600" dirty="0">
              <a:latin typeface="Century Gothic" pitchFamily="34" charset="0"/>
              <a:ea typeface="Mark" pitchFamily="50" charset="0"/>
              <a:cs typeface="Mark" pitchFamily="50" charset="0"/>
            </a:endParaRPr>
          </a:p>
        </p:txBody>
      </p:sp>
      <p:sp>
        <p:nvSpPr>
          <p:cNvPr id="66" name="object 58"/>
          <p:cNvSpPr txBox="1"/>
          <p:nvPr userDrawn="1"/>
        </p:nvSpPr>
        <p:spPr>
          <a:xfrm>
            <a:off x="1381124" y="6065838"/>
            <a:ext cx="11661775" cy="623504"/>
          </a:xfrm>
          <a:prstGeom prst="rect">
            <a:avLst/>
          </a:prstGeom>
        </p:spPr>
        <p:txBody>
          <a:bodyPr wrap="square" lIns="0" tIns="12700" rIns="0" bIns="0">
            <a:spAutoFit/>
          </a:bodyPr>
          <a:lstStyle>
            <a:lvl1pPr marL="1270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lnSpc>
                <a:spcPct val="148000"/>
              </a:lnSpc>
              <a:spcBef>
                <a:spcPts val="100"/>
              </a:spcBef>
            </a:pPr>
            <a:r>
              <a:rPr lang="en-US" sz="1400" dirty="0" err="1">
                <a:solidFill>
                  <a:srgbClr val="00AAC6"/>
                </a:solidFill>
                <a:latin typeface="Century Gothic" pitchFamily="34" charset="0"/>
                <a:ea typeface="Mark" pitchFamily="50" charset="0"/>
                <a:cs typeface="Mark" pitchFamily="50" charset="0"/>
              </a:rPr>
              <a:t>Aenean</a:t>
            </a:r>
            <a:r>
              <a:rPr lang="en-US" sz="1400" dirty="0">
                <a:solidFill>
                  <a:srgbClr val="00AAC6"/>
                </a:solidFill>
                <a:latin typeface="Century Gothic" pitchFamily="34" charset="0"/>
                <a:ea typeface="Mark" pitchFamily="50" charset="0"/>
                <a:cs typeface="Mark" pitchFamily="50" charset="0"/>
              </a:rPr>
              <a:t> </a:t>
            </a:r>
            <a:r>
              <a:rPr lang="en-US" sz="1400" dirty="0" err="1">
                <a:solidFill>
                  <a:srgbClr val="00AAC6"/>
                </a:solidFill>
                <a:latin typeface="Century Gothic" pitchFamily="34" charset="0"/>
                <a:ea typeface="Mark" pitchFamily="50" charset="0"/>
                <a:cs typeface="Mark" pitchFamily="50" charset="0"/>
              </a:rPr>
              <a:t>venenatis</a:t>
            </a:r>
            <a:r>
              <a:rPr lang="en-US" sz="1400" dirty="0">
                <a:solidFill>
                  <a:srgbClr val="00AAC6"/>
                </a:solidFill>
                <a:latin typeface="Century Gothic" pitchFamily="34" charset="0"/>
                <a:ea typeface="Mark" pitchFamily="50" charset="0"/>
                <a:cs typeface="Mark" pitchFamily="50" charset="0"/>
              </a:rPr>
              <a:t> </a:t>
            </a:r>
            <a:r>
              <a:rPr lang="en-US" sz="1400" dirty="0" err="1">
                <a:solidFill>
                  <a:srgbClr val="00AAC6"/>
                </a:solidFill>
                <a:latin typeface="Century Gothic" pitchFamily="34" charset="0"/>
                <a:ea typeface="Mark" pitchFamily="50" charset="0"/>
                <a:cs typeface="Mark" pitchFamily="50" charset="0"/>
              </a:rPr>
              <a:t>felis</a:t>
            </a:r>
            <a:r>
              <a:rPr lang="en-US" sz="1400" dirty="0">
                <a:solidFill>
                  <a:srgbClr val="00AAC6"/>
                </a:solidFill>
                <a:latin typeface="Century Gothic" pitchFamily="34" charset="0"/>
                <a:ea typeface="Mark" pitchFamily="50" charset="0"/>
                <a:cs typeface="Mark" pitchFamily="50" charset="0"/>
              </a:rPr>
              <a:t> </a:t>
            </a:r>
            <a:r>
              <a:rPr lang="en-US" sz="1400" dirty="0" err="1">
                <a:solidFill>
                  <a:srgbClr val="00AAC6"/>
                </a:solidFill>
                <a:latin typeface="Century Gothic" pitchFamily="34" charset="0"/>
                <a:ea typeface="Mark" pitchFamily="50" charset="0"/>
                <a:cs typeface="Mark" pitchFamily="50" charset="0"/>
              </a:rPr>
              <a:t>arcu</a:t>
            </a:r>
            <a:r>
              <a:rPr lang="en-US" sz="1400" dirty="0">
                <a:solidFill>
                  <a:srgbClr val="00AAC6"/>
                </a:solidFill>
                <a:latin typeface="Century Gothic" pitchFamily="34" charset="0"/>
                <a:ea typeface="Mark" pitchFamily="50" charset="0"/>
                <a:cs typeface="Mark" pitchFamily="50" charset="0"/>
              </a:rPr>
              <a:t>.  </a:t>
            </a:r>
            <a:endParaRPr lang="lv-LV" sz="1400" dirty="0">
              <a:solidFill>
                <a:srgbClr val="00AAC6"/>
              </a:solidFill>
              <a:latin typeface="Century Gothic" pitchFamily="34" charset="0"/>
              <a:ea typeface="Mark" pitchFamily="50" charset="0"/>
              <a:cs typeface="Mark" pitchFamily="50" charset="0"/>
            </a:endParaRPr>
          </a:p>
          <a:p>
            <a:pPr>
              <a:lnSpc>
                <a:spcPct val="148000"/>
              </a:lnSpc>
              <a:spcBef>
                <a:spcPts val="100"/>
              </a:spcBef>
            </a:pPr>
            <a:r>
              <a:rPr lang="en-US" sz="1400" dirty="0" err="1">
                <a:solidFill>
                  <a:srgbClr val="BFD22F"/>
                </a:solidFill>
                <a:latin typeface="Century Gothic" pitchFamily="34" charset="0"/>
                <a:ea typeface="Mark" pitchFamily="50" charset="0"/>
                <a:cs typeface="Mark" pitchFamily="50" charset="0"/>
              </a:rPr>
              <a:t>Aenean</a:t>
            </a:r>
            <a:r>
              <a:rPr lang="en-US" sz="1400" dirty="0">
                <a:solidFill>
                  <a:srgbClr val="BFD22F"/>
                </a:solidFill>
                <a:latin typeface="Century Gothic" pitchFamily="34" charset="0"/>
                <a:ea typeface="Mark" pitchFamily="50" charset="0"/>
                <a:cs typeface="Mark" pitchFamily="50" charset="0"/>
              </a:rPr>
              <a:t> </a:t>
            </a:r>
            <a:r>
              <a:rPr lang="en-US" sz="1400" dirty="0" err="1">
                <a:solidFill>
                  <a:srgbClr val="BFD22F"/>
                </a:solidFill>
                <a:latin typeface="Century Gothic" pitchFamily="34" charset="0"/>
                <a:ea typeface="Mark" pitchFamily="50" charset="0"/>
                <a:cs typeface="Mark" pitchFamily="50" charset="0"/>
              </a:rPr>
              <a:t>venenatis</a:t>
            </a:r>
            <a:r>
              <a:rPr lang="en-US" sz="1400" dirty="0">
                <a:solidFill>
                  <a:srgbClr val="BFD22F"/>
                </a:solidFill>
                <a:latin typeface="Century Gothic" pitchFamily="34" charset="0"/>
                <a:ea typeface="Mark" pitchFamily="50" charset="0"/>
                <a:cs typeface="Mark" pitchFamily="50" charset="0"/>
              </a:rPr>
              <a:t> </a:t>
            </a:r>
            <a:r>
              <a:rPr lang="en-US" sz="1400" dirty="0" err="1">
                <a:solidFill>
                  <a:srgbClr val="BFD22F"/>
                </a:solidFill>
                <a:latin typeface="Century Gothic" pitchFamily="34" charset="0"/>
                <a:ea typeface="Mark" pitchFamily="50" charset="0"/>
                <a:cs typeface="Mark" pitchFamily="50" charset="0"/>
              </a:rPr>
              <a:t>felis</a:t>
            </a:r>
            <a:r>
              <a:rPr lang="en-US" sz="1400" dirty="0">
                <a:solidFill>
                  <a:srgbClr val="BFD22F"/>
                </a:solidFill>
                <a:latin typeface="Century Gothic" pitchFamily="34" charset="0"/>
                <a:ea typeface="Mark" pitchFamily="50" charset="0"/>
                <a:cs typeface="Mark" pitchFamily="50" charset="0"/>
              </a:rPr>
              <a:t> </a:t>
            </a:r>
            <a:r>
              <a:rPr lang="en-US" sz="1400" dirty="0" err="1">
                <a:solidFill>
                  <a:srgbClr val="BFD22F"/>
                </a:solidFill>
                <a:latin typeface="Century Gothic" pitchFamily="34" charset="0"/>
                <a:ea typeface="Mark" pitchFamily="50" charset="0"/>
                <a:cs typeface="Mark" pitchFamily="50" charset="0"/>
              </a:rPr>
              <a:t>arcu</a:t>
            </a:r>
            <a:r>
              <a:rPr lang="en-US" sz="1400" dirty="0">
                <a:solidFill>
                  <a:srgbClr val="BFD22F"/>
                </a:solidFill>
                <a:latin typeface="Century Gothic" pitchFamily="34" charset="0"/>
                <a:ea typeface="Mark" pitchFamily="50" charset="0"/>
                <a:cs typeface="Mark" pitchFamily="50" charset="0"/>
              </a:rPr>
              <a:t>.</a:t>
            </a:r>
            <a:endParaRPr lang="en-US" sz="1400" dirty="0">
              <a:latin typeface="Century Gothic" pitchFamily="34" charset="0"/>
              <a:ea typeface="Mark" pitchFamily="50" charset="0"/>
              <a:cs typeface="Mark" pitchFamily="50" charset="0"/>
            </a:endParaRPr>
          </a:p>
        </p:txBody>
      </p:sp>
      <p:sp>
        <p:nvSpPr>
          <p:cNvPr id="67" name="object 59"/>
          <p:cNvSpPr txBox="1">
            <a:spLocks noChangeArrowheads="1"/>
          </p:cNvSpPr>
          <p:nvPr userDrawn="1"/>
        </p:nvSpPr>
        <p:spPr bwMode="auto">
          <a:xfrm>
            <a:off x="1066800" y="3435350"/>
            <a:ext cx="512763" cy="2247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12700" rIns="0" bIns="0">
            <a:spAutoFit/>
          </a:bodyPr>
          <a:lstStyle>
            <a:lvl1pPr marL="1270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ts val="100"/>
              </a:spcBef>
            </a:pPr>
            <a:r>
              <a:rPr lang="en-US" sz="1600" b="1">
                <a:solidFill>
                  <a:srgbClr val="FFFFFF"/>
                </a:solidFill>
                <a:latin typeface="Century Gothic" pitchFamily="34" charset="0"/>
                <a:ea typeface="Mark" pitchFamily="50" charset="0"/>
                <a:cs typeface="Mark" pitchFamily="50" charset="0"/>
              </a:rPr>
              <a:t>0000</a:t>
            </a:r>
            <a:endParaRPr lang="en-US" sz="1600">
              <a:latin typeface="Century Gothic" pitchFamily="34" charset="0"/>
              <a:ea typeface="Mark" pitchFamily="50" charset="0"/>
              <a:cs typeface="Mark" pitchFamily="50" charset="0"/>
            </a:endParaRPr>
          </a:p>
          <a:p>
            <a:pPr>
              <a:spcBef>
                <a:spcPts val="1250"/>
              </a:spcBef>
            </a:pPr>
            <a:r>
              <a:rPr lang="en-US" sz="1600" b="1">
                <a:solidFill>
                  <a:srgbClr val="FFFFFF"/>
                </a:solidFill>
                <a:latin typeface="Century Gothic" pitchFamily="34" charset="0"/>
                <a:ea typeface="Mark" pitchFamily="50" charset="0"/>
                <a:cs typeface="Mark" pitchFamily="50" charset="0"/>
              </a:rPr>
              <a:t>0000</a:t>
            </a:r>
            <a:endParaRPr lang="en-US" sz="1600">
              <a:latin typeface="Century Gothic" pitchFamily="34" charset="0"/>
              <a:ea typeface="Mark" pitchFamily="50" charset="0"/>
              <a:cs typeface="Mark" pitchFamily="50" charset="0"/>
            </a:endParaRPr>
          </a:p>
          <a:p>
            <a:pPr>
              <a:spcBef>
                <a:spcPts val="1100"/>
              </a:spcBef>
            </a:pPr>
            <a:r>
              <a:rPr lang="en-US" sz="1600" b="1">
                <a:solidFill>
                  <a:srgbClr val="FFFFFF"/>
                </a:solidFill>
                <a:latin typeface="Century Gothic" pitchFamily="34" charset="0"/>
                <a:ea typeface="Mark" pitchFamily="50" charset="0"/>
                <a:cs typeface="Mark" pitchFamily="50" charset="0"/>
              </a:rPr>
              <a:t>0000</a:t>
            </a:r>
            <a:endParaRPr lang="en-US" sz="1600">
              <a:latin typeface="Century Gothic" pitchFamily="34" charset="0"/>
              <a:ea typeface="Mark" pitchFamily="50" charset="0"/>
              <a:cs typeface="Mark" pitchFamily="50" charset="0"/>
            </a:endParaRPr>
          </a:p>
          <a:p>
            <a:pPr>
              <a:spcBef>
                <a:spcPts val="1175"/>
              </a:spcBef>
            </a:pPr>
            <a:r>
              <a:rPr lang="en-US" sz="1600" b="1">
                <a:solidFill>
                  <a:srgbClr val="FFFFFF"/>
                </a:solidFill>
                <a:latin typeface="Century Gothic" pitchFamily="34" charset="0"/>
                <a:ea typeface="Mark" pitchFamily="50" charset="0"/>
                <a:cs typeface="Mark" pitchFamily="50" charset="0"/>
              </a:rPr>
              <a:t>0000</a:t>
            </a:r>
            <a:endParaRPr lang="en-US" sz="1600">
              <a:latin typeface="Century Gothic" pitchFamily="34" charset="0"/>
              <a:ea typeface="Mark" pitchFamily="50" charset="0"/>
              <a:cs typeface="Mark" pitchFamily="50" charset="0"/>
            </a:endParaRPr>
          </a:p>
          <a:p>
            <a:pPr>
              <a:spcBef>
                <a:spcPts val="1188"/>
              </a:spcBef>
            </a:pPr>
            <a:r>
              <a:rPr lang="en-US" sz="1600" b="1">
                <a:solidFill>
                  <a:srgbClr val="FFFFFF"/>
                </a:solidFill>
                <a:latin typeface="Century Gothic" pitchFamily="34" charset="0"/>
                <a:ea typeface="Mark" pitchFamily="50" charset="0"/>
                <a:cs typeface="Mark" pitchFamily="50" charset="0"/>
              </a:rPr>
              <a:t>0000</a:t>
            </a:r>
            <a:endParaRPr lang="en-US" sz="1600">
              <a:latin typeface="Century Gothic" pitchFamily="34" charset="0"/>
              <a:ea typeface="Mark" pitchFamily="50" charset="0"/>
              <a:cs typeface="Mark" pitchFamily="50" charset="0"/>
            </a:endParaRPr>
          </a:p>
          <a:p>
            <a:pPr>
              <a:spcBef>
                <a:spcPts val="1238"/>
              </a:spcBef>
            </a:pPr>
            <a:r>
              <a:rPr lang="en-US" sz="1600" b="1">
                <a:solidFill>
                  <a:srgbClr val="FFFFFF"/>
                </a:solidFill>
                <a:latin typeface="Century Gothic" pitchFamily="34" charset="0"/>
                <a:ea typeface="Mark" pitchFamily="50" charset="0"/>
                <a:cs typeface="Mark" pitchFamily="50" charset="0"/>
              </a:rPr>
              <a:t>0000</a:t>
            </a:r>
            <a:endParaRPr lang="en-US" sz="1600">
              <a:latin typeface="Century Gothic" pitchFamily="34" charset="0"/>
              <a:ea typeface="Mark" pitchFamily="50" charset="0"/>
              <a:cs typeface="Mark" pitchFamily="50" charset="0"/>
            </a:endParaRPr>
          </a:p>
        </p:txBody>
      </p:sp>
      <p:sp>
        <p:nvSpPr>
          <p:cNvPr id="68" name="object 60"/>
          <p:cNvSpPr>
            <a:spLocks/>
          </p:cNvSpPr>
          <p:nvPr userDrawn="1"/>
        </p:nvSpPr>
        <p:spPr bwMode="auto">
          <a:xfrm>
            <a:off x="1082675" y="6203950"/>
            <a:ext cx="155575" cy="155575"/>
          </a:xfrm>
          <a:custGeom>
            <a:avLst/>
            <a:gdLst>
              <a:gd name="T0" fmla="*/ 155549 w 155575"/>
              <a:gd name="T1" fmla="*/ 155536 h 155575"/>
              <a:gd name="T2" fmla="*/ 0 w 155575"/>
              <a:gd name="T3" fmla="*/ 155536 h 155575"/>
              <a:gd name="T4" fmla="*/ 0 w 155575"/>
              <a:gd name="T5" fmla="*/ 0 h 155575"/>
              <a:gd name="T6" fmla="*/ 155549 w 155575"/>
              <a:gd name="T7" fmla="*/ 0 h 155575"/>
              <a:gd name="T8" fmla="*/ 155549 w 155575"/>
              <a:gd name="T9" fmla="*/ 155536 h 1555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55575" h="155575">
                <a:moveTo>
                  <a:pt x="155549" y="155536"/>
                </a:moveTo>
                <a:lnTo>
                  <a:pt x="0" y="155536"/>
                </a:lnTo>
                <a:lnTo>
                  <a:pt x="0" y="0"/>
                </a:lnTo>
                <a:lnTo>
                  <a:pt x="155549" y="0"/>
                </a:lnTo>
                <a:lnTo>
                  <a:pt x="155549" y="155536"/>
                </a:lnTo>
                <a:close/>
              </a:path>
            </a:pathLst>
          </a:custGeom>
          <a:solidFill>
            <a:srgbClr val="00AAC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>
              <a:latin typeface="Century Gothic" pitchFamily="34" charset="0"/>
            </a:endParaRPr>
          </a:p>
        </p:txBody>
      </p:sp>
      <p:sp>
        <p:nvSpPr>
          <p:cNvPr id="72" name="object 61"/>
          <p:cNvSpPr>
            <a:spLocks/>
          </p:cNvSpPr>
          <p:nvPr userDrawn="1"/>
        </p:nvSpPr>
        <p:spPr bwMode="auto">
          <a:xfrm>
            <a:off x="1082675" y="6515100"/>
            <a:ext cx="155575" cy="155575"/>
          </a:xfrm>
          <a:custGeom>
            <a:avLst/>
            <a:gdLst>
              <a:gd name="T0" fmla="*/ 155549 w 155575"/>
              <a:gd name="T1" fmla="*/ 155524 h 155575"/>
              <a:gd name="T2" fmla="*/ 0 w 155575"/>
              <a:gd name="T3" fmla="*/ 155524 h 155575"/>
              <a:gd name="T4" fmla="*/ 0 w 155575"/>
              <a:gd name="T5" fmla="*/ 0 h 155575"/>
              <a:gd name="T6" fmla="*/ 155549 w 155575"/>
              <a:gd name="T7" fmla="*/ 0 h 155575"/>
              <a:gd name="T8" fmla="*/ 155549 w 155575"/>
              <a:gd name="T9" fmla="*/ 155524 h 1555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55575" h="155575">
                <a:moveTo>
                  <a:pt x="155549" y="155524"/>
                </a:moveTo>
                <a:lnTo>
                  <a:pt x="0" y="155524"/>
                </a:lnTo>
                <a:lnTo>
                  <a:pt x="0" y="0"/>
                </a:lnTo>
                <a:lnTo>
                  <a:pt x="155549" y="0"/>
                </a:lnTo>
                <a:lnTo>
                  <a:pt x="155549" y="155524"/>
                </a:lnTo>
                <a:close/>
              </a:path>
            </a:pathLst>
          </a:custGeom>
          <a:solidFill>
            <a:srgbClr val="BFD22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>
              <a:latin typeface="Century Gothic" pitchFamily="34" charset="0"/>
            </a:endParaRPr>
          </a:p>
        </p:txBody>
      </p:sp>
      <p:sp>
        <p:nvSpPr>
          <p:cNvPr id="75" name="object 3"/>
          <p:cNvSpPr txBox="1"/>
          <p:nvPr userDrawn="1"/>
        </p:nvSpPr>
        <p:spPr>
          <a:xfrm>
            <a:off x="619125" y="1708150"/>
            <a:ext cx="12423775" cy="406400"/>
          </a:xfrm>
          <a:prstGeom prst="rect">
            <a:avLst/>
          </a:prstGeom>
        </p:spPr>
        <p:txBody>
          <a:bodyPr lIns="0" tIns="12700" rIns="0" bIns="0">
            <a:spAutoFit/>
          </a:bodyPr>
          <a:lstStyle/>
          <a:p>
            <a:pPr marL="12700" fontAlgn="auto">
              <a:spcBef>
                <a:spcPts val="100"/>
              </a:spcBef>
              <a:spcAft>
                <a:spcPts val="0"/>
              </a:spcAft>
              <a:defRPr/>
            </a:pPr>
            <a:r>
              <a:rPr sz="2500" b="1" spc="-145" dirty="0">
                <a:solidFill>
                  <a:schemeClr val="bg1"/>
                </a:solidFill>
                <a:latin typeface="Century Gothic" pitchFamily="34" charset="0"/>
                <a:cs typeface="Mark"/>
              </a:rPr>
              <a:t>Mazais</a:t>
            </a:r>
            <a:r>
              <a:rPr sz="2500" b="1" spc="-420" dirty="0">
                <a:solidFill>
                  <a:schemeClr val="bg1"/>
                </a:solidFill>
                <a:latin typeface="Century Gothic" pitchFamily="34" charset="0"/>
                <a:cs typeface="Mark"/>
              </a:rPr>
              <a:t> </a:t>
            </a:r>
            <a:r>
              <a:rPr sz="2500" b="1" spc="-155" dirty="0">
                <a:solidFill>
                  <a:schemeClr val="bg1"/>
                </a:solidFill>
                <a:latin typeface="Century Gothic" pitchFamily="34" charset="0"/>
                <a:cs typeface="Mark"/>
              </a:rPr>
              <a:t>virsraksts</a:t>
            </a:r>
            <a:endParaRPr sz="2500" dirty="0">
              <a:solidFill>
                <a:schemeClr val="bg1"/>
              </a:solidFill>
              <a:latin typeface="Century Gothic" pitchFamily="34" charset="0"/>
              <a:cs typeface="Mark"/>
            </a:endParaRPr>
          </a:p>
        </p:txBody>
      </p:sp>
      <p:sp>
        <p:nvSpPr>
          <p:cNvPr id="76" name="TextBox 66"/>
          <p:cNvSpPr txBox="1">
            <a:spLocks noChangeArrowheads="1"/>
          </p:cNvSpPr>
          <p:nvPr userDrawn="1"/>
        </p:nvSpPr>
        <p:spPr bwMode="auto">
          <a:xfrm>
            <a:off x="622300" y="654050"/>
            <a:ext cx="12420600" cy="862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lv-LV" sz="5000" b="1" dirty="0">
                <a:solidFill>
                  <a:schemeClr val="bg1"/>
                </a:solidFill>
                <a:latin typeface="Century Gothic" pitchFamily="34" charset="0"/>
                <a:ea typeface="Mark" pitchFamily="50" charset="0"/>
                <a:cs typeface="Mark" pitchFamily="50" charset="0"/>
              </a:rPr>
              <a:t>LIELAIS VIRSRAKSTS</a:t>
            </a:r>
            <a:endParaRPr lang="en-US" sz="5000" b="1" dirty="0">
              <a:solidFill>
                <a:schemeClr val="bg1"/>
              </a:solidFill>
              <a:latin typeface="Century Gothic" pitchFamily="34" charset="0"/>
              <a:ea typeface="Mark" pitchFamily="50" charset="0"/>
              <a:cs typeface="Mark" pitchFamily="50" charset="0"/>
            </a:endParaRPr>
          </a:p>
        </p:txBody>
      </p:sp>
      <p:sp>
        <p:nvSpPr>
          <p:cNvPr id="77" name="object 3"/>
          <p:cNvSpPr txBox="1"/>
          <p:nvPr userDrawn="1"/>
        </p:nvSpPr>
        <p:spPr>
          <a:xfrm>
            <a:off x="619125" y="2266950"/>
            <a:ext cx="12423775" cy="212725"/>
          </a:xfrm>
          <a:prstGeom prst="rect">
            <a:avLst/>
          </a:prstGeom>
        </p:spPr>
        <p:txBody>
          <a:bodyPr lIns="0" tIns="12700" rIns="0" bIns="0">
            <a:spAutoFit/>
          </a:bodyPr>
          <a:lstStyle/>
          <a:p>
            <a:pPr marL="12700" fontAlgn="auto">
              <a:spcBef>
                <a:spcPts val="100"/>
              </a:spcBef>
              <a:spcAft>
                <a:spcPts val="0"/>
              </a:spcAft>
              <a:defRPr/>
            </a:pPr>
            <a:r>
              <a:rPr lang="lv-LV" sz="1300" spc="-145" dirty="0">
                <a:solidFill>
                  <a:schemeClr val="bg1"/>
                </a:solidFill>
                <a:latin typeface="Century Gothic" pitchFamily="34" charset="0"/>
                <a:cs typeface="Mark"/>
              </a:rPr>
              <a:t>Teksts</a:t>
            </a:r>
            <a:endParaRPr sz="1300" dirty="0">
              <a:solidFill>
                <a:schemeClr val="bg1"/>
              </a:solidFill>
              <a:latin typeface="Century Gothic" pitchFamily="34" charset="0"/>
              <a:cs typeface="Mark"/>
            </a:endParaRPr>
          </a:p>
        </p:txBody>
      </p:sp>
      <p:sp>
        <p:nvSpPr>
          <p:cNvPr id="78" name="object 3"/>
          <p:cNvSpPr txBox="1"/>
          <p:nvPr userDrawn="1"/>
        </p:nvSpPr>
        <p:spPr>
          <a:xfrm rot="20355368">
            <a:off x="1312815" y="2456388"/>
            <a:ext cx="12239720" cy="1490152"/>
          </a:xfrm>
          <a:prstGeom prst="rect">
            <a:avLst/>
          </a:prstGeom>
        </p:spPr>
        <p:txBody>
          <a:bodyPr wrap="square" lIns="0" tIns="12700" rIns="0" bIns="0">
            <a:spAutoFit/>
          </a:bodyPr>
          <a:lstStyle/>
          <a:p>
            <a:pPr marL="12700" fontAlgn="auto">
              <a:spcBef>
                <a:spcPts val="100"/>
              </a:spcBef>
              <a:spcAft>
                <a:spcPts val="0"/>
              </a:spcAft>
              <a:defRPr/>
            </a:pPr>
            <a:r>
              <a:rPr lang="lv-LV" sz="9600" b="1" dirty="0">
                <a:solidFill>
                  <a:srgbClr val="FF0000"/>
                </a:solidFill>
                <a:latin typeface="Century Gothic" pitchFamily="34" charset="0"/>
                <a:cs typeface="Arial" pitchFamily="34" charset="0"/>
              </a:rPr>
              <a:t>PARAUGS!</a:t>
            </a:r>
            <a:r>
              <a:rPr lang="lv-LV" sz="9600" b="1" baseline="0" dirty="0">
                <a:solidFill>
                  <a:srgbClr val="FF0000"/>
                </a:solidFill>
                <a:latin typeface="Century Gothic" pitchFamily="34" charset="0"/>
                <a:cs typeface="Arial" pitchFamily="34" charset="0"/>
              </a:rPr>
              <a:t> NELIETOT!</a:t>
            </a:r>
            <a:endParaRPr sz="9600" b="1" dirty="0">
              <a:solidFill>
                <a:srgbClr val="FF0000"/>
              </a:solidFill>
              <a:latin typeface="Century Gothic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0838626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altais 2 apļ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6"/>
          <p:cNvSpPr>
            <a:spLocks noGrp="1"/>
          </p:cNvSpPr>
          <p:nvPr>
            <p:ph type="pic" sz="quarter" idx="14" hasCustomPrompt="1"/>
          </p:nvPr>
        </p:nvSpPr>
        <p:spPr>
          <a:xfrm>
            <a:off x="8968360" y="3499049"/>
            <a:ext cx="2617787" cy="2617787"/>
          </a:xfrm>
          <a:prstGeom prst="rect">
            <a:avLst/>
          </a:prstGeom>
        </p:spPr>
        <p:txBody>
          <a:bodyPr/>
          <a:lstStyle>
            <a:lvl1pPr marL="0" marR="0" indent="0" algn="l" defTabSz="899114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>
                <a:solidFill>
                  <a:srgbClr val="FF0000"/>
                </a:solidFill>
              </a:defRPr>
            </a:lvl1pPr>
          </a:lstStyle>
          <a:p>
            <a:r>
              <a:rPr lang="lv-LV" dirty="0"/>
              <a:t>Ievietot attēlu</a:t>
            </a:r>
            <a:endParaRPr lang="en-US" dirty="0"/>
          </a:p>
        </p:txBody>
      </p:sp>
      <p:sp>
        <p:nvSpPr>
          <p:cNvPr id="6" name="Text Placeholder 2"/>
          <p:cNvSpPr>
            <a:spLocks noGrp="1"/>
          </p:cNvSpPr>
          <p:nvPr>
            <p:ph type="body" sz="quarter" idx="11" hasCustomPrompt="1"/>
          </p:nvPr>
        </p:nvSpPr>
        <p:spPr>
          <a:xfrm>
            <a:off x="622300" y="6440489"/>
            <a:ext cx="5638800" cy="226466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lang="en-US" sz="1376" b="0" kern="1200" spc="0" baseline="0" dirty="0">
                <a:solidFill>
                  <a:srgbClr val="00AAC6"/>
                </a:solidFill>
                <a:latin typeface="Century Gothic" pitchFamily="34" charset="0"/>
                <a:ea typeface="+mn-ea"/>
                <a:cs typeface="Mark"/>
              </a:defRPr>
            </a:lvl1pPr>
          </a:lstStyle>
          <a:p>
            <a:pPr lvl="0"/>
            <a:r>
              <a:rPr lang="lv-LV" dirty="0"/>
              <a:t>Teksts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sz="quarter" idx="12" hasCustomPrompt="1"/>
          </p:nvPr>
        </p:nvSpPr>
        <p:spPr>
          <a:xfrm>
            <a:off x="7424588" y="6440489"/>
            <a:ext cx="5638800" cy="226466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lang="en-US" sz="1376" b="0" kern="1200" spc="0" baseline="0" dirty="0">
                <a:solidFill>
                  <a:srgbClr val="00AAC6"/>
                </a:solidFill>
                <a:latin typeface="Century Gothic" pitchFamily="34" charset="0"/>
                <a:ea typeface="+mn-ea"/>
                <a:cs typeface="Mark"/>
              </a:defRPr>
            </a:lvl1pPr>
          </a:lstStyle>
          <a:p>
            <a:pPr lvl="0"/>
            <a:r>
              <a:rPr lang="lv-LV" dirty="0"/>
              <a:t>Teksts</a:t>
            </a:r>
            <a:endParaRPr lang="en-US" dirty="0"/>
          </a:p>
        </p:txBody>
      </p:sp>
      <p:sp>
        <p:nvSpPr>
          <p:cNvPr id="10" name="Oval 9"/>
          <p:cNvSpPr/>
          <p:nvPr userDrawn="1"/>
        </p:nvSpPr>
        <p:spPr>
          <a:xfrm>
            <a:off x="8993189" y="3488407"/>
            <a:ext cx="2592958" cy="2623988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770">
              <a:solidFill>
                <a:srgbClr val="FFFFFF"/>
              </a:solidFill>
            </a:endParaRPr>
          </a:p>
        </p:txBody>
      </p:sp>
      <p:sp>
        <p:nvSpPr>
          <p:cNvPr id="13" name="Text Placeholder 2"/>
          <p:cNvSpPr>
            <a:spLocks noGrp="1"/>
          </p:cNvSpPr>
          <p:nvPr>
            <p:ph type="body" sz="quarter" idx="17" hasCustomPrompt="1"/>
          </p:nvPr>
        </p:nvSpPr>
        <p:spPr>
          <a:xfrm>
            <a:off x="533997" y="690291"/>
            <a:ext cx="12423775" cy="846535"/>
          </a:xfrm>
          <a:prstGeom prst="rect">
            <a:avLst/>
          </a:prstGeom>
        </p:spPr>
        <p:txBody>
          <a:bodyPr/>
          <a:lstStyle>
            <a:lvl1pPr marL="0" indent="0" algn="l">
              <a:spcBef>
                <a:spcPts val="0"/>
              </a:spcBef>
              <a:buNone/>
              <a:defRPr lang="lv-LV" sz="4916" b="1" kern="1200" dirty="0" smtClean="0">
                <a:solidFill>
                  <a:srgbClr val="00AAC6"/>
                </a:solidFill>
                <a:latin typeface="Century Gothic" pitchFamily="34" charset="0"/>
                <a:ea typeface="Mark" pitchFamily="50" charset="0"/>
                <a:cs typeface="Mark" pitchFamily="50" charset="0"/>
              </a:defRPr>
            </a:lvl1pPr>
          </a:lstStyle>
          <a:p>
            <a:pPr lvl="0"/>
            <a:r>
              <a:rPr lang="lv-LV" dirty="0"/>
              <a:t>LIELAIS VIRSRAKSTS</a:t>
            </a:r>
            <a:endParaRPr lang="en-US" dirty="0"/>
          </a:p>
        </p:txBody>
      </p:sp>
      <p:sp>
        <p:nvSpPr>
          <p:cNvPr id="14" name="Text Placeholder 10"/>
          <p:cNvSpPr>
            <a:spLocks noGrp="1"/>
          </p:cNvSpPr>
          <p:nvPr>
            <p:ph type="body" sz="quarter" idx="16" hasCustomPrompt="1"/>
          </p:nvPr>
        </p:nvSpPr>
        <p:spPr>
          <a:xfrm>
            <a:off x="533998" y="1626394"/>
            <a:ext cx="12423775" cy="504056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lang="lv-LV" sz="2458" b="1" kern="1200" spc="0" baseline="0" dirty="0" smtClean="0">
                <a:solidFill>
                  <a:srgbClr val="00AAC6"/>
                </a:solidFill>
                <a:latin typeface="Century Gothic" pitchFamily="34" charset="0"/>
                <a:ea typeface="+mn-ea"/>
                <a:cs typeface="Mark"/>
              </a:defRPr>
            </a:lvl1pPr>
          </a:lstStyle>
          <a:p>
            <a:pPr lvl="0"/>
            <a:r>
              <a:rPr lang="lv-LV" dirty="0"/>
              <a:t>Mazais virsraksts</a:t>
            </a:r>
            <a:endParaRPr lang="en-US" dirty="0"/>
          </a:p>
        </p:txBody>
      </p:sp>
      <p:sp>
        <p:nvSpPr>
          <p:cNvPr id="17" name="Picture Placeholder 6"/>
          <p:cNvSpPr>
            <a:spLocks noGrp="1"/>
          </p:cNvSpPr>
          <p:nvPr>
            <p:ph type="pic" sz="quarter" idx="18" hasCustomPrompt="1"/>
          </p:nvPr>
        </p:nvSpPr>
        <p:spPr>
          <a:xfrm>
            <a:off x="2125664" y="3475559"/>
            <a:ext cx="2617787" cy="26177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solidFill>
                  <a:srgbClr val="FF0000"/>
                </a:solidFill>
              </a:defRPr>
            </a:lvl1pPr>
          </a:lstStyle>
          <a:p>
            <a:r>
              <a:rPr lang="lv-LV" dirty="0"/>
              <a:t>Ievietot attēlu</a:t>
            </a:r>
            <a:endParaRPr lang="en-US" dirty="0"/>
          </a:p>
        </p:txBody>
      </p:sp>
      <p:sp>
        <p:nvSpPr>
          <p:cNvPr id="18" name="Oval 17"/>
          <p:cNvSpPr/>
          <p:nvPr userDrawn="1"/>
        </p:nvSpPr>
        <p:spPr>
          <a:xfrm>
            <a:off x="2150492" y="3464917"/>
            <a:ext cx="2592958" cy="2623988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77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6795250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Baltais 2 apļ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6"/>
          <p:cNvSpPr>
            <a:spLocks noGrp="1"/>
          </p:cNvSpPr>
          <p:nvPr>
            <p:ph type="pic" sz="quarter" idx="14" hasCustomPrompt="1"/>
          </p:nvPr>
        </p:nvSpPr>
        <p:spPr>
          <a:xfrm>
            <a:off x="8968360" y="3499049"/>
            <a:ext cx="2617787" cy="2617787"/>
          </a:xfrm>
          <a:prstGeom prst="rect">
            <a:avLst/>
          </a:prstGeom>
        </p:spPr>
        <p:txBody>
          <a:bodyPr/>
          <a:lstStyle>
            <a:lvl1pPr marL="0" marR="0" indent="0" algn="l" defTabSz="899114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>
                <a:solidFill>
                  <a:srgbClr val="FF0000"/>
                </a:solidFill>
              </a:defRPr>
            </a:lvl1pPr>
          </a:lstStyle>
          <a:p>
            <a:r>
              <a:rPr lang="lv-LV" dirty="0"/>
              <a:t>Ievietot attēlu</a:t>
            </a:r>
            <a:endParaRPr lang="en-US" dirty="0"/>
          </a:p>
        </p:txBody>
      </p:sp>
      <p:sp>
        <p:nvSpPr>
          <p:cNvPr id="6" name="Text Placeholder 2"/>
          <p:cNvSpPr>
            <a:spLocks noGrp="1"/>
          </p:cNvSpPr>
          <p:nvPr>
            <p:ph type="body" sz="quarter" idx="11" hasCustomPrompt="1"/>
          </p:nvPr>
        </p:nvSpPr>
        <p:spPr>
          <a:xfrm>
            <a:off x="622300" y="6440489"/>
            <a:ext cx="5638800" cy="226466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lang="en-US" sz="1376" b="0" kern="1200" spc="0" baseline="0" dirty="0">
                <a:solidFill>
                  <a:schemeClr val="tx1"/>
                </a:solidFill>
                <a:latin typeface="Century Gothic" pitchFamily="34" charset="0"/>
                <a:ea typeface="+mn-ea"/>
                <a:cs typeface="Mark"/>
              </a:defRPr>
            </a:lvl1pPr>
          </a:lstStyle>
          <a:p>
            <a:pPr lvl="0"/>
            <a:r>
              <a:rPr lang="lv-LV" dirty="0"/>
              <a:t>Teksts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sz="quarter" idx="12" hasCustomPrompt="1"/>
          </p:nvPr>
        </p:nvSpPr>
        <p:spPr>
          <a:xfrm>
            <a:off x="7424588" y="6440489"/>
            <a:ext cx="5638800" cy="226466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lang="en-US" sz="1376" b="0" kern="1200" spc="0" baseline="0" dirty="0">
                <a:solidFill>
                  <a:schemeClr val="tx1"/>
                </a:solidFill>
                <a:latin typeface="Century Gothic" pitchFamily="34" charset="0"/>
                <a:ea typeface="+mn-ea"/>
                <a:cs typeface="Mark"/>
              </a:defRPr>
            </a:lvl1pPr>
          </a:lstStyle>
          <a:p>
            <a:pPr lvl="0"/>
            <a:r>
              <a:rPr lang="lv-LV" dirty="0"/>
              <a:t>Teksts</a:t>
            </a:r>
            <a:endParaRPr lang="en-US" dirty="0"/>
          </a:p>
        </p:txBody>
      </p:sp>
      <p:sp>
        <p:nvSpPr>
          <p:cNvPr id="10" name="Oval 9"/>
          <p:cNvSpPr/>
          <p:nvPr userDrawn="1"/>
        </p:nvSpPr>
        <p:spPr>
          <a:xfrm>
            <a:off x="8993189" y="3488407"/>
            <a:ext cx="2592958" cy="2623988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770">
              <a:solidFill>
                <a:srgbClr val="FFFFFF"/>
              </a:solidFill>
            </a:endParaRPr>
          </a:p>
        </p:txBody>
      </p:sp>
      <p:sp>
        <p:nvSpPr>
          <p:cNvPr id="13" name="Text Placeholder 2"/>
          <p:cNvSpPr>
            <a:spLocks noGrp="1"/>
          </p:cNvSpPr>
          <p:nvPr>
            <p:ph type="body" sz="quarter" idx="17" hasCustomPrompt="1"/>
          </p:nvPr>
        </p:nvSpPr>
        <p:spPr>
          <a:xfrm>
            <a:off x="533997" y="690291"/>
            <a:ext cx="12423775" cy="846535"/>
          </a:xfrm>
          <a:prstGeom prst="rect">
            <a:avLst/>
          </a:prstGeom>
        </p:spPr>
        <p:txBody>
          <a:bodyPr/>
          <a:lstStyle>
            <a:lvl1pPr marL="0" indent="0" algn="l">
              <a:spcBef>
                <a:spcPts val="0"/>
              </a:spcBef>
              <a:buNone/>
              <a:defRPr lang="lv-LV" sz="4916" b="1" kern="1200" dirty="0" smtClean="0">
                <a:solidFill>
                  <a:schemeClr val="tx1"/>
                </a:solidFill>
                <a:latin typeface="Century Gothic" pitchFamily="34" charset="0"/>
                <a:ea typeface="Mark" pitchFamily="50" charset="0"/>
                <a:cs typeface="Mark" pitchFamily="50" charset="0"/>
              </a:defRPr>
            </a:lvl1pPr>
          </a:lstStyle>
          <a:p>
            <a:pPr lvl="0"/>
            <a:r>
              <a:rPr lang="lv-LV" dirty="0"/>
              <a:t>LIELAIS VIRSRAKSTS</a:t>
            </a:r>
            <a:endParaRPr lang="en-US" dirty="0"/>
          </a:p>
        </p:txBody>
      </p:sp>
      <p:sp>
        <p:nvSpPr>
          <p:cNvPr id="14" name="Text Placeholder 10"/>
          <p:cNvSpPr>
            <a:spLocks noGrp="1"/>
          </p:cNvSpPr>
          <p:nvPr>
            <p:ph type="body" sz="quarter" idx="16" hasCustomPrompt="1"/>
          </p:nvPr>
        </p:nvSpPr>
        <p:spPr>
          <a:xfrm>
            <a:off x="533998" y="1626394"/>
            <a:ext cx="12423775" cy="504056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lang="lv-LV" sz="2458" b="1" kern="1200" spc="0" baseline="0" dirty="0" smtClean="0">
                <a:solidFill>
                  <a:schemeClr val="tx1"/>
                </a:solidFill>
                <a:latin typeface="Century Gothic" pitchFamily="34" charset="0"/>
                <a:ea typeface="+mn-ea"/>
                <a:cs typeface="Mark"/>
              </a:defRPr>
            </a:lvl1pPr>
          </a:lstStyle>
          <a:p>
            <a:pPr lvl="0"/>
            <a:r>
              <a:rPr lang="lv-LV" dirty="0"/>
              <a:t>Mazais virsraksts</a:t>
            </a:r>
            <a:endParaRPr lang="en-US" dirty="0"/>
          </a:p>
        </p:txBody>
      </p:sp>
      <p:sp>
        <p:nvSpPr>
          <p:cNvPr id="17" name="Picture Placeholder 6"/>
          <p:cNvSpPr>
            <a:spLocks noGrp="1"/>
          </p:cNvSpPr>
          <p:nvPr>
            <p:ph type="pic" sz="quarter" idx="18" hasCustomPrompt="1"/>
          </p:nvPr>
        </p:nvSpPr>
        <p:spPr>
          <a:xfrm>
            <a:off x="2125664" y="3475559"/>
            <a:ext cx="2617787" cy="26177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solidFill>
                  <a:srgbClr val="FF0000"/>
                </a:solidFill>
              </a:defRPr>
            </a:lvl1pPr>
          </a:lstStyle>
          <a:p>
            <a:r>
              <a:rPr lang="lv-LV" dirty="0"/>
              <a:t>Ievietot attēlu</a:t>
            </a:r>
            <a:endParaRPr lang="en-US" dirty="0"/>
          </a:p>
        </p:txBody>
      </p:sp>
      <p:sp>
        <p:nvSpPr>
          <p:cNvPr id="18" name="Oval 17"/>
          <p:cNvSpPr/>
          <p:nvPr userDrawn="1"/>
        </p:nvSpPr>
        <p:spPr>
          <a:xfrm>
            <a:off x="2150492" y="3464917"/>
            <a:ext cx="2592958" cy="2623988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77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8390667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altais 3 apļ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2"/>
          <p:cNvSpPr>
            <a:spLocks noGrp="1"/>
          </p:cNvSpPr>
          <p:nvPr>
            <p:ph type="body" sz="quarter" idx="17" hasCustomPrompt="1"/>
          </p:nvPr>
        </p:nvSpPr>
        <p:spPr>
          <a:xfrm>
            <a:off x="533997" y="690291"/>
            <a:ext cx="12423775" cy="846535"/>
          </a:xfrm>
          <a:prstGeom prst="rect">
            <a:avLst/>
          </a:prstGeom>
        </p:spPr>
        <p:txBody>
          <a:bodyPr/>
          <a:lstStyle>
            <a:lvl1pPr marL="0" indent="0" algn="l">
              <a:spcBef>
                <a:spcPts val="0"/>
              </a:spcBef>
              <a:buNone/>
              <a:defRPr lang="lv-LV" sz="4916" b="1" kern="1200" spc="0" baseline="0" dirty="0" smtClean="0">
                <a:solidFill>
                  <a:srgbClr val="00AAC6"/>
                </a:solidFill>
                <a:latin typeface="Century Gothic" pitchFamily="34" charset="0"/>
                <a:ea typeface="Mark" pitchFamily="50" charset="0"/>
                <a:cs typeface="Mark" pitchFamily="50" charset="0"/>
              </a:defRPr>
            </a:lvl1pPr>
          </a:lstStyle>
          <a:p>
            <a:pPr lvl="0"/>
            <a:r>
              <a:rPr lang="lv-LV" dirty="0"/>
              <a:t>LIELAIS VIRSRAKSTS</a:t>
            </a:r>
            <a:endParaRPr lang="en-US" dirty="0"/>
          </a:p>
        </p:txBody>
      </p:sp>
      <p:sp>
        <p:nvSpPr>
          <p:cNvPr id="14" name="Text Placeholder 10"/>
          <p:cNvSpPr>
            <a:spLocks noGrp="1"/>
          </p:cNvSpPr>
          <p:nvPr>
            <p:ph type="body" sz="quarter" idx="16" hasCustomPrompt="1"/>
          </p:nvPr>
        </p:nvSpPr>
        <p:spPr>
          <a:xfrm>
            <a:off x="533998" y="1626394"/>
            <a:ext cx="12423775" cy="504056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lang="lv-LV" sz="2458" b="1" kern="1200" spc="0" baseline="0" dirty="0" smtClean="0">
                <a:solidFill>
                  <a:srgbClr val="00AAC6"/>
                </a:solidFill>
                <a:latin typeface="Century Gothic" pitchFamily="34" charset="0"/>
                <a:ea typeface="+mn-ea"/>
                <a:cs typeface="Mark"/>
              </a:defRPr>
            </a:lvl1pPr>
          </a:lstStyle>
          <a:p>
            <a:pPr lvl="0"/>
            <a:r>
              <a:rPr lang="lv-LV" dirty="0"/>
              <a:t>Mazais virsraksts</a:t>
            </a:r>
            <a:endParaRPr lang="en-US" dirty="0"/>
          </a:p>
        </p:txBody>
      </p:sp>
      <p:sp>
        <p:nvSpPr>
          <p:cNvPr id="11" name="object 6"/>
          <p:cNvSpPr>
            <a:spLocks/>
          </p:cNvSpPr>
          <p:nvPr userDrawn="1"/>
        </p:nvSpPr>
        <p:spPr bwMode="auto">
          <a:xfrm>
            <a:off x="966045" y="3478214"/>
            <a:ext cx="2617787" cy="2617787"/>
          </a:xfrm>
          <a:custGeom>
            <a:avLst/>
            <a:gdLst>
              <a:gd name="T0" fmla="*/ 2614240 w 2618104"/>
              <a:gd name="T1" fmla="*/ 1404348 h 2618104"/>
              <a:gd name="T2" fmla="*/ 2596587 w 2618104"/>
              <a:gd name="T3" fmla="*/ 1544085 h 2618104"/>
              <a:gd name="T4" fmla="*/ 2564636 w 2618104"/>
              <a:gd name="T5" fmla="*/ 1678841 h 2618104"/>
              <a:gd name="T6" fmla="*/ 2519190 w 2618104"/>
              <a:gd name="T7" fmla="*/ 1807816 h 2618104"/>
              <a:gd name="T8" fmla="*/ 2461045 w 2618104"/>
              <a:gd name="T9" fmla="*/ 1930215 h 2618104"/>
              <a:gd name="T10" fmla="*/ 2390999 w 2618104"/>
              <a:gd name="T11" fmla="*/ 2045237 h 2618104"/>
              <a:gd name="T12" fmla="*/ 2309852 w 2618104"/>
              <a:gd name="T13" fmla="*/ 2152085 h 2618104"/>
              <a:gd name="T14" fmla="*/ 2218402 w 2618104"/>
              <a:gd name="T15" fmla="*/ 2249961 h 2618104"/>
              <a:gd name="T16" fmla="*/ 2117447 w 2618104"/>
              <a:gd name="T17" fmla="*/ 2338065 h 2618104"/>
              <a:gd name="T18" fmla="*/ 2007785 w 2618104"/>
              <a:gd name="T19" fmla="*/ 2415598 h 2618104"/>
              <a:gd name="T20" fmla="*/ 1890215 w 2618104"/>
              <a:gd name="T21" fmla="*/ 2481765 h 2618104"/>
              <a:gd name="T22" fmla="*/ 1765536 w 2618104"/>
              <a:gd name="T23" fmla="*/ 2535766 h 2618104"/>
              <a:gd name="T24" fmla="*/ 1634546 w 2618104"/>
              <a:gd name="T25" fmla="*/ 2576801 h 2618104"/>
              <a:gd name="T26" fmla="*/ 1498043 w 2618104"/>
              <a:gd name="T27" fmla="*/ 2604074 h 2618104"/>
              <a:gd name="T28" fmla="*/ 1356825 w 2618104"/>
              <a:gd name="T29" fmla="*/ 2616785 h 2618104"/>
              <a:gd name="T30" fmla="*/ 1213313 w 2618104"/>
              <a:gd name="T31" fmla="*/ 2614214 h 2618104"/>
              <a:gd name="T32" fmla="*/ 1073578 w 2618104"/>
              <a:gd name="T33" fmla="*/ 2596562 h 2618104"/>
              <a:gd name="T34" fmla="*/ 938823 w 2618104"/>
              <a:gd name="T35" fmla="*/ 2564612 h 2618104"/>
              <a:gd name="T36" fmla="*/ 809847 w 2618104"/>
              <a:gd name="T37" fmla="*/ 2519167 h 2618104"/>
              <a:gd name="T38" fmla="*/ 687448 w 2618104"/>
              <a:gd name="T39" fmla="*/ 2461022 h 2618104"/>
              <a:gd name="T40" fmla="*/ 572424 w 2618104"/>
              <a:gd name="T41" fmla="*/ 2390977 h 2618104"/>
              <a:gd name="T42" fmla="*/ 465575 w 2618104"/>
              <a:gd name="T43" fmla="*/ 2309831 h 2618104"/>
              <a:gd name="T44" fmla="*/ 367697 w 2618104"/>
              <a:gd name="T45" fmla="*/ 2218381 h 2618104"/>
              <a:gd name="T46" fmla="*/ 279591 w 2618104"/>
              <a:gd name="T47" fmla="*/ 2117427 h 2618104"/>
              <a:gd name="T48" fmla="*/ 202056 w 2618104"/>
              <a:gd name="T49" fmla="*/ 2007766 h 2618104"/>
              <a:gd name="T50" fmla="*/ 135887 w 2618104"/>
              <a:gd name="T51" fmla="*/ 1890196 h 2618104"/>
              <a:gd name="T52" fmla="*/ 81885 w 2618104"/>
              <a:gd name="T53" fmla="*/ 1765516 h 2618104"/>
              <a:gd name="T54" fmla="*/ 40848 w 2618104"/>
              <a:gd name="T55" fmla="*/ 1634524 h 2618104"/>
              <a:gd name="T56" fmla="*/ 13574 w 2618104"/>
              <a:gd name="T57" fmla="*/ 1498020 h 2618104"/>
              <a:gd name="T58" fmla="*/ 863 w 2618104"/>
              <a:gd name="T59" fmla="*/ 1356801 h 2618104"/>
              <a:gd name="T60" fmla="*/ 3433 w 2618104"/>
              <a:gd name="T61" fmla="*/ 1213288 h 2618104"/>
              <a:gd name="T62" fmla="*/ 21086 w 2618104"/>
              <a:gd name="T63" fmla="*/ 1073554 h 2618104"/>
              <a:gd name="T64" fmla="*/ 53037 w 2618104"/>
              <a:gd name="T65" fmla="*/ 938800 h 2618104"/>
              <a:gd name="T66" fmla="*/ 98484 w 2618104"/>
              <a:gd name="T67" fmla="*/ 809825 h 2618104"/>
              <a:gd name="T68" fmla="*/ 156630 w 2618104"/>
              <a:gd name="T69" fmla="*/ 687428 h 2618104"/>
              <a:gd name="T70" fmla="*/ 226677 w 2618104"/>
              <a:gd name="T71" fmla="*/ 572407 h 2618104"/>
              <a:gd name="T72" fmla="*/ 307826 w 2618104"/>
              <a:gd name="T73" fmla="*/ 465560 h 2618104"/>
              <a:gd name="T74" fmla="*/ 399277 w 2618104"/>
              <a:gd name="T75" fmla="*/ 367685 h 2618104"/>
              <a:gd name="T76" fmla="*/ 500233 w 2618104"/>
              <a:gd name="T77" fmla="*/ 279582 h 2618104"/>
              <a:gd name="T78" fmla="*/ 609896 w 2618104"/>
              <a:gd name="T79" fmla="*/ 202048 h 2618104"/>
              <a:gd name="T80" fmla="*/ 727467 w 2618104"/>
              <a:gd name="T81" fmla="*/ 135882 h 2618104"/>
              <a:gd name="T82" fmla="*/ 852148 w 2618104"/>
              <a:gd name="T83" fmla="*/ 81882 h 2618104"/>
              <a:gd name="T84" fmla="*/ 983139 w 2618104"/>
              <a:gd name="T85" fmla="*/ 40846 h 2618104"/>
              <a:gd name="T86" fmla="*/ 1119642 w 2618104"/>
              <a:gd name="T87" fmla="*/ 13573 h 2618104"/>
              <a:gd name="T88" fmla="*/ 1260860 w 2618104"/>
              <a:gd name="T89" fmla="*/ 863 h 2618104"/>
              <a:gd name="T90" fmla="*/ 1404372 w 2618104"/>
              <a:gd name="T91" fmla="*/ 3433 h 2618104"/>
              <a:gd name="T92" fmla="*/ 1544107 w 2618104"/>
              <a:gd name="T93" fmla="*/ 21086 h 2618104"/>
              <a:gd name="T94" fmla="*/ 1678861 w 2618104"/>
              <a:gd name="T95" fmla="*/ 53035 h 2618104"/>
              <a:gd name="T96" fmla="*/ 1807837 w 2618104"/>
              <a:gd name="T97" fmla="*/ 98480 h 2618104"/>
              <a:gd name="T98" fmla="*/ 1930235 w 2618104"/>
              <a:gd name="T99" fmla="*/ 156625 h 2618104"/>
              <a:gd name="T100" fmla="*/ 2045257 w 2618104"/>
              <a:gd name="T101" fmla="*/ 226669 h 2618104"/>
              <a:gd name="T102" fmla="*/ 2152105 w 2618104"/>
              <a:gd name="T103" fmla="*/ 307815 h 2618104"/>
              <a:gd name="T104" fmla="*/ 2249982 w 2618104"/>
              <a:gd name="T105" fmla="*/ 399264 h 2618104"/>
              <a:gd name="T106" fmla="*/ 2338086 w 2618104"/>
              <a:gd name="T107" fmla="*/ 500217 h 2618104"/>
              <a:gd name="T108" fmla="*/ 2415621 w 2618104"/>
              <a:gd name="T109" fmla="*/ 609878 h 2618104"/>
              <a:gd name="T110" fmla="*/ 2481788 w 2618104"/>
              <a:gd name="T111" fmla="*/ 727447 h 2618104"/>
              <a:gd name="T112" fmla="*/ 2535790 w 2618104"/>
              <a:gd name="T113" fmla="*/ 852126 h 2618104"/>
              <a:gd name="T114" fmla="*/ 2576826 w 2618104"/>
              <a:gd name="T115" fmla="*/ 983115 h 2618104"/>
              <a:gd name="T116" fmla="*/ 2604099 w 2618104"/>
              <a:gd name="T117" fmla="*/ 1119618 h 2618104"/>
              <a:gd name="T118" fmla="*/ 2616810 w 2618104"/>
              <a:gd name="T119" fmla="*/ 1260835 h 2618104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0" t="0" r="r" b="b"/>
            <a:pathLst>
              <a:path w="2618104" h="2618104">
                <a:moveTo>
                  <a:pt x="2617990" y="1308976"/>
                </a:moveTo>
                <a:lnTo>
                  <a:pt x="2617127" y="1356965"/>
                </a:lnTo>
                <a:lnTo>
                  <a:pt x="2614557" y="1404518"/>
                </a:lnTo>
                <a:lnTo>
                  <a:pt x="2610309" y="1451607"/>
                </a:lnTo>
                <a:lnTo>
                  <a:pt x="2604414" y="1498201"/>
                </a:lnTo>
                <a:lnTo>
                  <a:pt x="2596901" y="1544272"/>
                </a:lnTo>
                <a:lnTo>
                  <a:pt x="2587799" y="1589789"/>
                </a:lnTo>
                <a:lnTo>
                  <a:pt x="2577138" y="1634722"/>
                </a:lnTo>
                <a:lnTo>
                  <a:pt x="2564947" y="1679044"/>
                </a:lnTo>
                <a:lnTo>
                  <a:pt x="2551257" y="1722722"/>
                </a:lnTo>
                <a:lnTo>
                  <a:pt x="2536097" y="1765730"/>
                </a:lnTo>
                <a:lnTo>
                  <a:pt x="2519495" y="1808035"/>
                </a:lnTo>
                <a:lnTo>
                  <a:pt x="2501483" y="1849610"/>
                </a:lnTo>
                <a:lnTo>
                  <a:pt x="2482089" y="1890425"/>
                </a:lnTo>
                <a:lnTo>
                  <a:pt x="2461343" y="1930449"/>
                </a:lnTo>
                <a:lnTo>
                  <a:pt x="2439275" y="1969653"/>
                </a:lnTo>
                <a:lnTo>
                  <a:pt x="2415914" y="2008009"/>
                </a:lnTo>
                <a:lnTo>
                  <a:pt x="2391289" y="2045485"/>
                </a:lnTo>
                <a:lnTo>
                  <a:pt x="2365431" y="2082053"/>
                </a:lnTo>
                <a:lnTo>
                  <a:pt x="2338369" y="2117683"/>
                </a:lnTo>
                <a:lnTo>
                  <a:pt x="2310132" y="2152346"/>
                </a:lnTo>
                <a:lnTo>
                  <a:pt x="2280751" y="2186012"/>
                </a:lnTo>
                <a:lnTo>
                  <a:pt x="2250254" y="2218650"/>
                </a:lnTo>
                <a:lnTo>
                  <a:pt x="2218671" y="2250233"/>
                </a:lnTo>
                <a:lnTo>
                  <a:pt x="2186032" y="2280730"/>
                </a:lnTo>
                <a:lnTo>
                  <a:pt x="2152366" y="2310111"/>
                </a:lnTo>
                <a:lnTo>
                  <a:pt x="2117703" y="2338348"/>
                </a:lnTo>
                <a:lnTo>
                  <a:pt x="2082073" y="2365410"/>
                </a:lnTo>
                <a:lnTo>
                  <a:pt x="2045505" y="2391267"/>
                </a:lnTo>
                <a:lnTo>
                  <a:pt x="2008028" y="2415891"/>
                </a:lnTo>
                <a:lnTo>
                  <a:pt x="1969673" y="2439252"/>
                </a:lnTo>
                <a:lnTo>
                  <a:pt x="1930469" y="2461320"/>
                </a:lnTo>
                <a:lnTo>
                  <a:pt x="1890444" y="2482066"/>
                </a:lnTo>
                <a:lnTo>
                  <a:pt x="1849630" y="2501460"/>
                </a:lnTo>
                <a:lnTo>
                  <a:pt x="1808056" y="2519472"/>
                </a:lnTo>
                <a:lnTo>
                  <a:pt x="1765750" y="2536073"/>
                </a:lnTo>
                <a:lnTo>
                  <a:pt x="1722743" y="2551233"/>
                </a:lnTo>
                <a:lnTo>
                  <a:pt x="1679064" y="2564923"/>
                </a:lnTo>
                <a:lnTo>
                  <a:pt x="1634744" y="2577113"/>
                </a:lnTo>
                <a:lnTo>
                  <a:pt x="1589810" y="2587774"/>
                </a:lnTo>
                <a:lnTo>
                  <a:pt x="1544294" y="2596876"/>
                </a:lnTo>
                <a:lnTo>
                  <a:pt x="1498224" y="2604389"/>
                </a:lnTo>
                <a:lnTo>
                  <a:pt x="1451630" y="2610284"/>
                </a:lnTo>
                <a:lnTo>
                  <a:pt x="1404542" y="2614531"/>
                </a:lnTo>
                <a:lnTo>
                  <a:pt x="1356989" y="2617102"/>
                </a:lnTo>
                <a:lnTo>
                  <a:pt x="1309001" y="2617965"/>
                </a:lnTo>
                <a:lnTo>
                  <a:pt x="1261013" y="2617102"/>
                </a:lnTo>
                <a:lnTo>
                  <a:pt x="1213460" y="2614531"/>
                </a:lnTo>
                <a:lnTo>
                  <a:pt x="1166372" y="2610284"/>
                </a:lnTo>
                <a:lnTo>
                  <a:pt x="1119778" y="2604389"/>
                </a:lnTo>
                <a:lnTo>
                  <a:pt x="1073708" y="2596876"/>
                </a:lnTo>
                <a:lnTo>
                  <a:pt x="1028192" y="2587774"/>
                </a:lnTo>
                <a:lnTo>
                  <a:pt x="983258" y="2577113"/>
                </a:lnTo>
                <a:lnTo>
                  <a:pt x="938937" y="2564923"/>
                </a:lnTo>
                <a:lnTo>
                  <a:pt x="895258" y="2551233"/>
                </a:lnTo>
                <a:lnTo>
                  <a:pt x="852251" y="2536073"/>
                </a:lnTo>
                <a:lnTo>
                  <a:pt x="809945" y="2519472"/>
                </a:lnTo>
                <a:lnTo>
                  <a:pt x="768370" y="2501460"/>
                </a:lnTo>
                <a:lnTo>
                  <a:pt x="727555" y="2482066"/>
                </a:lnTo>
                <a:lnTo>
                  <a:pt x="687531" y="2461320"/>
                </a:lnTo>
                <a:lnTo>
                  <a:pt x="648326" y="2439252"/>
                </a:lnTo>
                <a:lnTo>
                  <a:pt x="609970" y="2415891"/>
                </a:lnTo>
                <a:lnTo>
                  <a:pt x="572493" y="2391267"/>
                </a:lnTo>
                <a:lnTo>
                  <a:pt x="535925" y="2365410"/>
                </a:lnTo>
                <a:lnTo>
                  <a:pt x="500294" y="2338348"/>
                </a:lnTo>
                <a:lnTo>
                  <a:pt x="465631" y="2310111"/>
                </a:lnTo>
                <a:lnTo>
                  <a:pt x="431965" y="2280730"/>
                </a:lnTo>
                <a:lnTo>
                  <a:pt x="399325" y="2250233"/>
                </a:lnTo>
                <a:lnTo>
                  <a:pt x="367742" y="2218650"/>
                </a:lnTo>
                <a:lnTo>
                  <a:pt x="337245" y="2186012"/>
                </a:lnTo>
                <a:lnTo>
                  <a:pt x="307863" y="2152346"/>
                </a:lnTo>
                <a:lnTo>
                  <a:pt x="279625" y="2117683"/>
                </a:lnTo>
                <a:lnTo>
                  <a:pt x="252563" y="2082053"/>
                </a:lnTo>
                <a:lnTo>
                  <a:pt x="226704" y="2045485"/>
                </a:lnTo>
                <a:lnTo>
                  <a:pt x="202080" y="2008009"/>
                </a:lnTo>
                <a:lnTo>
                  <a:pt x="178718" y="1969653"/>
                </a:lnTo>
                <a:lnTo>
                  <a:pt x="156649" y="1930449"/>
                </a:lnTo>
                <a:lnTo>
                  <a:pt x="135903" y="1890425"/>
                </a:lnTo>
                <a:lnTo>
                  <a:pt x="116509" y="1849610"/>
                </a:lnTo>
                <a:lnTo>
                  <a:pt x="98496" y="1808035"/>
                </a:lnTo>
                <a:lnTo>
                  <a:pt x="81895" y="1765730"/>
                </a:lnTo>
                <a:lnTo>
                  <a:pt x="66734" y="1722722"/>
                </a:lnTo>
                <a:lnTo>
                  <a:pt x="53043" y="1679044"/>
                </a:lnTo>
                <a:lnTo>
                  <a:pt x="40853" y="1634722"/>
                </a:lnTo>
                <a:lnTo>
                  <a:pt x="30192" y="1589789"/>
                </a:lnTo>
                <a:lnTo>
                  <a:pt x="21089" y="1544272"/>
                </a:lnTo>
                <a:lnTo>
                  <a:pt x="13576" y="1498201"/>
                </a:lnTo>
                <a:lnTo>
                  <a:pt x="7681" y="1451607"/>
                </a:lnTo>
                <a:lnTo>
                  <a:pt x="3433" y="1404518"/>
                </a:lnTo>
                <a:lnTo>
                  <a:pt x="863" y="1356965"/>
                </a:lnTo>
                <a:lnTo>
                  <a:pt x="0" y="1308976"/>
                </a:lnTo>
                <a:lnTo>
                  <a:pt x="863" y="1260988"/>
                </a:lnTo>
                <a:lnTo>
                  <a:pt x="3433" y="1213435"/>
                </a:lnTo>
                <a:lnTo>
                  <a:pt x="7681" y="1166347"/>
                </a:lnTo>
                <a:lnTo>
                  <a:pt x="13576" y="1119754"/>
                </a:lnTo>
                <a:lnTo>
                  <a:pt x="21089" y="1073684"/>
                </a:lnTo>
                <a:lnTo>
                  <a:pt x="30192" y="1028168"/>
                </a:lnTo>
                <a:lnTo>
                  <a:pt x="40853" y="983234"/>
                </a:lnTo>
                <a:lnTo>
                  <a:pt x="53043" y="938914"/>
                </a:lnTo>
                <a:lnTo>
                  <a:pt x="66734" y="895235"/>
                </a:lnTo>
                <a:lnTo>
                  <a:pt x="81895" y="852229"/>
                </a:lnTo>
                <a:lnTo>
                  <a:pt x="98496" y="809923"/>
                </a:lnTo>
                <a:lnTo>
                  <a:pt x="116509" y="768349"/>
                </a:lnTo>
                <a:lnTo>
                  <a:pt x="135903" y="727535"/>
                </a:lnTo>
                <a:lnTo>
                  <a:pt x="156649" y="687511"/>
                </a:lnTo>
                <a:lnTo>
                  <a:pt x="178718" y="648307"/>
                </a:lnTo>
                <a:lnTo>
                  <a:pt x="202080" y="609952"/>
                </a:lnTo>
                <a:lnTo>
                  <a:pt x="226704" y="572476"/>
                </a:lnTo>
                <a:lnTo>
                  <a:pt x="252563" y="535908"/>
                </a:lnTo>
                <a:lnTo>
                  <a:pt x="279625" y="500278"/>
                </a:lnTo>
                <a:lnTo>
                  <a:pt x="307863" y="465616"/>
                </a:lnTo>
                <a:lnTo>
                  <a:pt x="337245" y="431951"/>
                </a:lnTo>
                <a:lnTo>
                  <a:pt x="367742" y="399312"/>
                </a:lnTo>
                <a:lnTo>
                  <a:pt x="399325" y="367730"/>
                </a:lnTo>
                <a:lnTo>
                  <a:pt x="431965" y="337233"/>
                </a:lnTo>
                <a:lnTo>
                  <a:pt x="465631" y="307852"/>
                </a:lnTo>
                <a:lnTo>
                  <a:pt x="500294" y="279616"/>
                </a:lnTo>
                <a:lnTo>
                  <a:pt x="535925" y="252554"/>
                </a:lnTo>
                <a:lnTo>
                  <a:pt x="572493" y="226696"/>
                </a:lnTo>
                <a:lnTo>
                  <a:pt x="609970" y="202072"/>
                </a:lnTo>
                <a:lnTo>
                  <a:pt x="648326" y="178712"/>
                </a:lnTo>
                <a:lnTo>
                  <a:pt x="687531" y="156644"/>
                </a:lnTo>
                <a:lnTo>
                  <a:pt x="727555" y="135898"/>
                </a:lnTo>
                <a:lnTo>
                  <a:pt x="768370" y="116505"/>
                </a:lnTo>
                <a:lnTo>
                  <a:pt x="809945" y="98492"/>
                </a:lnTo>
                <a:lnTo>
                  <a:pt x="852251" y="81892"/>
                </a:lnTo>
                <a:lnTo>
                  <a:pt x="895258" y="66731"/>
                </a:lnTo>
                <a:lnTo>
                  <a:pt x="938937" y="53041"/>
                </a:lnTo>
                <a:lnTo>
                  <a:pt x="983258" y="40851"/>
                </a:lnTo>
                <a:lnTo>
                  <a:pt x="1028192" y="30190"/>
                </a:lnTo>
                <a:lnTo>
                  <a:pt x="1073708" y="21089"/>
                </a:lnTo>
                <a:lnTo>
                  <a:pt x="1119778" y="13575"/>
                </a:lnTo>
                <a:lnTo>
                  <a:pt x="1166372" y="7680"/>
                </a:lnTo>
                <a:lnTo>
                  <a:pt x="1213460" y="3433"/>
                </a:lnTo>
                <a:lnTo>
                  <a:pt x="1261013" y="863"/>
                </a:lnTo>
                <a:lnTo>
                  <a:pt x="1309001" y="0"/>
                </a:lnTo>
                <a:lnTo>
                  <a:pt x="1356989" y="863"/>
                </a:lnTo>
                <a:lnTo>
                  <a:pt x="1404542" y="3433"/>
                </a:lnTo>
                <a:lnTo>
                  <a:pt x="1451630" y="7680"/>
                </a:lnTo>
                <a:lnTo>
                  <a:pt x="1498224" y="13575"/>
                </a:lnTo>
                <a:lnTo>
                  <a:pt x="1544294" y="21089"/>
                </a:lnTo>
                <a:lnTo>
                  <a:pt x="1589810" y="30190"/>
                </a:lnTo>
                <a:lnTo>
                  <a:pt x="1634744" y="40851"/>
                </a:lnTo>
                <a:lnTo>
                  <a:pt x="1679064" y="53041"/>
                </a:lnTo>
                <a:lnTo>
                  <a:pt x="1722743" y="66731"/>
                </a:lnTo>
                <a:lnTo>
                  <a:pt x="1765750" y="81892"/>
                </a:lnTo>
                <a:lnTo>
                  <a:pt x="1808056" y="98492"/>
                </a:lnTo>
                <a:lnTo>
                  <a:pt x="1849630" y="116505"/>
                </a:lnTo>
                <a:lnTo>
                  <a:pt x="1890444" y="135898"/>
                </a:lnTo>
                <a:lnTo>
                  <a:pt x="1930469" y="156644"/>
                </a:lnTo>
                <a:lnTo>
                  <a:pt x="1969673" y="178712"/>
                </a:lnTo>
                <a:lnTo>
                  <a:pt x="2008028" y="202072"/>
                </a:lnTo>
                <a:lnTo>
                  <a:pt x="2045505" y="226696"/>
                </a:lnTo>
                <a:lnTo>
                  <a:pt x="2082073" y="252554"/>
                </a:lnTo>
                <a:lnTo>
                  <a:pt x="2117703" y="279616"/>
                </a:lnTo>
                <a:lnTo>
                  <a:pt x="2152366" y="307852"/>
                </a:lnTo>
                <a:lnTo>
                  <a:pt x="2186032" y="337233"/>
                </a:lnTo>
                <a:lnTo>
                  <a:pt x="2218671" y="367730"/>
                </a:lnTo>
                <a:lnTo>
                  <a:pt x="2250254" y="399312"/>
                </a:lnTo>
                <a:lnTo>
                  <a:pt x="2280751" y="431951"/>
                </a:lnTo>
                <a:lnTo>
                  <a:pt x="2310132" y="465616"/>
                </a:lnTo>
                <a:lnTo>
                  <a:pt x="2338369" y="500278"/>
                </a:lnTo>
                <a:lnTo>
                  <a:pt x="2365431" y="535908"/>
                </a:lnTo>
                <a:lnTo>
                  <a:pt x="2391289" y="572476"/>
                </a:lnTo>
                <a:lnTo>
                  <a:pt x="2415914" y="609952"/>
                </a:lnTo>
                <a:lnTo>
                  <a:pt x="2439275" y="648307"/>
                </a:lnTo>
                <a:lnTo>
                  <a:pt x="2461343" y="687511"/>
                </a:lnTo>
                <a:lnTo>
                  <a:pt x="2482089" y="727535"/>
                </a:lnTo>
                <a:lnTo>
                  <a:pt x="2501483" y="768349"/>
                </a:lnTo>
                <a:lnTo>
                  <a:pt x="2519495" y="809923"/>
                </a:lnTo>
                <a:lnTo>
                  <a:pt x="2536097" y="852229"/>
                </a:lnTo>
                <a:lnTo>
                  <a:pt x="2551257" y="895235"/>
                </a:lnTo>
                <a:lnTo>
                  <a:pt x="2564947" y="938914"/>
                </a:lnTo>
                <a:lnTo>
                  <a:pt x="2577138" y="983234"/>
                </a:lnTo>
                <a:lnTo>
                  <a:pt x="2587799" y="1028168"/>
                </a:lnTo>
                <a:lnTo>
                  <a:pt x="2596901" y="1073684"/>
                </a:lnTo>
                <a:lnTo>
                  <a:pt x="2604414" y="1119754"/>
                </a:lnTo>
                <a:lnTo>
                  <a:pt x="2610309" y="1166347"/>
                </a:lnTo>
                <a:lnTo>
                  <a:pt x="2614557" y="1213435"/>
                </a:lnTo>
                <a:lnTo>
                  <a:pt x="2617127" y="1260988"/>
                </a:lnTo>
                <a:lnTo>
                  <a:pt x="2617990" y="1308976"/>
                </a:lnTo>
                <a:close/>
              </a:path>
            </a:pathLst>
          </a:custGeom>
          <a:noFill/>
          <a:ln w="38100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770">
              <a:solidFill>
                <a:srgbClr val="00467F"/>
              </a:solidFill>
              <a:latin typeface="Century Gothic" pitchFamily="34" charset="0"/>
              <a:cs typeface="Arial" charset="0"/>
            </a:endParaRPr>
          </a:p>
        </p:txBody>
      </p:sp>
      <p:sp>
        <p:nvSpPr>
          <p:cNvPr id="26" name="Picture Placeholder 6"/>
          <p:cNvSpPr>
            <a:spLocks noGrp="1"/>
          </p:cNvSpPr>
          <p:nvPr>
            <p:ph type="pic" sz="quarter" idx="20" hasCustomPrompt="1"/>
          </p:nvPr>
        </p:nvSpPr>
        <p:spPr>
          <a:xfrm>
            <a:off x="966045" y="3475559"/>
            <a:ext cx="2617787" cy="26177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solidFill>
                  <a:srgbClr val="FF0000"/>
                </a:solidFill>
              </a:defRPr>
            </a:lvl1pPr>
          </a:lstStyle>
          <a:p>
            <a:r>
              <a:rPr lang="lv-LV" dirty="0"/>
              <a:t>Ievietot attēlu</a:t>
            </a:r>
            <a:endParaRPr lang="en-US" dirty="0"/>
          </a:p>
        </p:txBody>
      </p:sp>
      <p:sp>
        <p:nvSpPr>
          <p:cNvPr id="27" name="Oval 26"/>
          <p:cNvSpPr/>
          <p:nvPr userDrawn="1"/>
        </p:nvSpPr>
        <p:spPr>
          <a:xfrm>
            <a:off x="990874" y="3464917"/>
            <a:ext cx="2592958" cy="2623988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770">
              <a:solidFill>
                <a:srgbClr val="FFFFFF"/>
              </a:solidFill>
            </a:endParaRPr>
          </a:p>
        </p:txBody>
      </p:sp>
      <p:sp>
        <p:nvSpPr>
          <p:cNvPr id="31" name="object 6"/>
          <p:cNvSpPr>
            <a:spLocks/>
          </p:cNvSpPr>
          <p:nvPr userDrawn="1"/>
        </p:nvSpPr>
        <p:spPr bwMode="auto">
          <a:xfrm>
            <a:off x="5556500" y="3468936"/>
            <a:ext cx="2617787" cy="2617787"/>
          </a:xfrm>
          <a:custGeom>
            <a:avLst/>
            <a:gdLst>
              <a:gd name="T0" fmla="*/ 2614240 w 2618104"/>
              <a:gd name="T1" fmla="*/ 1404348 h 2618104"/>
              <a:gd name="T2" fmla="*/ 2596587 w 2618104"/>
              <a:gd name="T3" fmla="*/ 1544085 h 2618104"/>
              <a:gd name="T4" fmla="*/ 2564636 w 2618104"/>
              <a:gd name="T5" fmla="*/ 1678841 h 2618104"/>
              <a:gd name="T6" fmla="*/ 2519190 w 2618104"/>
              <a:gd name="T7" fmla="*/ 1807816 h 2618104"/>
              <a:gd name="T8" fmla="*/ 2461045 w 2618104"/>
              <a:gd name="T9" fmla="*/ 1930215 h 2618104"/>
              <a:gd name="T10" fmla="*/ 2390999 w 2618104"/>
              <a:gd name="T11" fmla="*/ 2045237 h 2618104"/>
              <a:gd name="T12" fmla="*/ 2309852 w 2618104"/>
              <a:gd name="T13" fmla="*/ 2152085 h 2618104"/>
              <a:gd name="T14" fmla="*/ 2218402 w 2618104"/>
              <a:gd name="T15" fmla="*/ 2249961 h 2618104"/>
              <a:gd name="T16" fmla="*/ 2117447 w 2618104"/>
              <a:gd name="T17" fmla="*/ 2338065 h 2618104"/>
              <a:gd name="T18" fmla="*/ 2007785 w 2618104"/>
              <a:gd name="T19" fmla="*/ 2415598 h 2618104"/>
              <a:gd name="T20" fmla="*/ 1890215 w 2618104"/>
              <a:gd name="T21" fmla="*/ 2481765 h 2618104"/>
              <a:gd name="T22" fmla="*/ 1765536 w 2618104"/>
              <a:gd name="T23" fmla="*/ 2535766 h 2618104"/>
              <a:gd name="T24" fmla="*/ 1634546 w 2618104"/>
              <a:gd name="T25" fmla="*/ 2576801 h 2618104"/>
              <a:gd name="T26" fmla="*/ 1498043 w 2618104"/>
              <a:gd name="T27" fmla="*/ 2604074 h 2618104"/>
              <a:gd name="T28" fmla="*/ 1356825 w 2618104"/>
              <a:gd name="T29" fmla="*/ 2616785 h 2618104"/>
              <a:gd name="T30" fmla="*/ 1213313 w 2618104"/>
              <a:gd name="T31" fmla="*/ 2614214 h 2618104"/>
              <a:gd name="T32" fmla="*/ 1073578 w 2618104"/>
              <a:gd name="T33" fmla="*/ 2596562 h 2618104"/>
              <a:gd name="T34" fmla="*/ 938823 w 2618104"/>
              <a:gd name="T35" fmla="*/ 2564612 h 2618104"/>
              <a:gd name="T36" fmla="*/ 809847 w 2618104"/>
              <a:gd name="T37" fmla="*/ 2519167 h 2618104"/>
              <a:gd name="T38" fmla="*/ 687448 w 2618104"/>
              <a:gd name="T39" fmla="*/ 2461022 h 2618104"/>
              <a:gd name="T40" fmla="*/ 572424 w 2618104"/>
              <a:gd name="T41" fmla="*/ 2390977 h 2618104"/>
              <a:gd name="T42" fmla="*/ 465575 w 2618104"/>
              <a:gd name="T43" fmla="*/ 2309831 h 2618104"/>
              <a:gd name="T44" fmla="*/ 367697 w 2618104"/>
              <a:gd name="T45" fmla="*/ 2218381 h 2618104"/>
              <a:gd name="T46" fmla="*/ 279591 w 2618104"/>
              <a:gd name="T47" fmla="*/ 2117427 h 2618104"/>
              <a:gd name="T48" fmla="*/ 202056 w 2618104"/>
              <a:gd name="T49" fmla="*/ 2007766 h 2618104"/>
              <a:gd name="T50" fmla="*/ 135887 w 2618104"/>
              <a:gd name="T51" fmla="*/ 1890196 h 2618104"/>
              <a:gd name="T52" fmla="*/ 81885 w 2618104"/>
              <a:gd name="T53" fmla="*/ 1765516 h 2618104"/>
              <a:gd name="T54" fmla="*/ 40848 w 2618104"/>
              <a:gd name="T55" fmla="*/ 1634524 h 2618104"/>
              <a:gd name="T56" fmla="*/ 13574 w 2618104"/>
              <a:gd name="T57" fmla="*/ 1498020 h 2618104"/>
              <a:gd name="T58" fmla="*/ 863 w 2618104"/>
              <a:gd name="T59" fmla="*/ 1356801 h 2618104"/>
              <a:gd name="T60" fmla="*/ 3433 w 2618104"/>
              <a:gd name="T61" fmla="*/ 1213288 h 2618104"/>
              <a:gd name="T62" fmla="*/ 21086 w 2618104"/>
              <a:gd name="T63" fmla="*/ 1073554 h 2618104"/>
              <a:gd name="T64" fmla="*/ 53037 w 2618104"/>
              <a:gd name="T65" fmla="*/ 938800 h 2618104"/>
              <a:gd name="T66" fmla="*/ 98484 w 2618104"/>
              <a:gd name="T67" fmla="*/ 809825 h 2618104"/>
              <a:gd name="T68" fmla="*/ 156630 w 2618104"/>
              <a:gd name="T69" fmla="*/ 687428 h 2618104"/>
              <a:gd name="T70" fmla="*/ 226677 w 2618104"/>
              <a:gd name="T71" fmla="*/ 572407 h 2618104"/>
              <a:gd name="T72" fmla="*/ 307826 w 2618104"/>
              <a:gd name="T73" fmla="*/ 465560 h 2618104"/>
              <a:gd name="T74" fmla="*/ 399277 w 2618104"/>
              <a:gd name="T75" fmla="*/ 367685 h 2618104"/>
              <a:gd name="T76" fmla="*/ 500233 w 2618104"/>
              <a:gd name="T77" fmla="*/ 279582 h 2618104"/>
              <a:gd name="T78" fmla="*/ 609896 w 2618104"/>
              <a:gd name="T79" fmla="*/ 202048 h 2618104"/>
              <a:gd name="T80" fmla="*/ 727467 w 2618104"/>
              <a:gd name="T81" fmla="*/ 135882 h 2618104"/>
              <a:gd name="T82" fmla="*/ 852148 w 2618104"/>
              <a:gd name="T83" fmla="*/ 81882 h 2618104"/>
              <a:gd name="T84" fmla="*/ 983139 w 2618104"/>
              <a:gd name="T85" fmla="*/ 40846 h 2618104"/>
              <a:gd name="T86" fmla="*/ 1119642 w 2618104"/>
              <a:gd name="T87" fmla="*/ 13573 h 2618104"/>
              <a:gd name="T88" fmla="*/ 1260860 w 2618104"/>
              <a:gd name="T89" fmla="*/ 863 h 2618104"/>
              <a:gd name="T90" fmla="*/ 1404372 w 2618104"/>
              <a:gd name="T91" fmla="*/ 3433 h 2618104"/>
              <a:gd name="T92" fmla="*/ 1544107 w 2618104"/>
              <a:gd name="T93" fmla="*/ 21086 h 2618104"/>
              <a:gd name="T94" fmla="*/ 1678861 w 2618104"/>
              <a:gd name="T95" fmla="*/ 53035 h 2618104"/>
              <a:gd name="T96" fmla="*/ 1807837 w 2618104"/>
              <a:gd name="T97" fmla="*/ 98480 h 2618104"/>
              <a:gd name="T98" fmla="*/ 1930235 w 2618104"/>
              <a:gd name="T99" fmla="*/ 156625 h 2618104"/>
              <a:gd name="T100" fmla="*/ 2045257 w 2618104"/>
              <a:gd name="T101" fmla="*/ 226669 h 2618104"/>
              <a:gd name="T102" fmla="*/ 2152105 w 2618104"/>
              <a:gd name="T103" fmla="*/ 307815 h 2618104"/>
              <a:gd name="T104" fmla="*/ 2249982 w 2618104"/>
              <a:gd name="T105" fmla="*/ 399264 h 2618104"/>
              <a:gd name="T106" fmla="*/ 2338086 w 2618104"/>
              <a:gd name="T107" fmla="*/ 500217 h 2618104"/>
              <a:gd name="T108" fmla="*/ 2415621 w 2618104"/>
              <a:gd name="T109" fmla="*/ 609878 h 2618104"/>
              <a:gd name="T110" fmla="*/ 2481788 w 2618104"/>
              <a:gd name="T111" fmla="*/ 727447 h 2618104"/>
              <a:gd name="T112" fmla="*/ 2535790 w 2618104"/>
              <a:gd name="T113" fmla="*/ 852126 h 2618104"/>
              <a:gd name="T114" fmla="*/ 2576826 w 2618104"/>
              <a:gd name="T115" fmla="*/ 983115 h 2618104"/>
              <a:gd name="T116" fmla="*/ 2604099 w 2618104"/>
              <a:gd name="T117" fmla="*/ 1119618 h 2618104"/>
              <a:gd name="T118" fmla="*/ 2616810 w 2618104"/>
              <a:gd name="T119" fmla="*/ 1260835 h 2618104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0" t="0" r="r" b="b"/>
            <a:pathLst>
              <a:path w="2618104" h="2618104">
                <a:moveTo>
                  <a:pt x="2617990" y="1308976"/>
                </a:moveTo>
                <a:lnTo>
                  <a:pt x="2617127" y="1356965"/>
                </a:lnTo>
                <a:lnTo>
                  <a:pt x="2614557" y="1404518"/>
                </a:lnTo>
                <a:lnTo>
                  <a:pt x="2610309" y="1451607"/>
                </a:lnTo>
                <a:lnTo>
                  <a:pt x="2604414" y="1498201"/>
                </a:lnTo>
                <a:lnTo>
                  <a:pt x="2596901" y="1544272"/>
                </a:lnTo>
                <a:lnTo>
                  <a:pt x="2587799" y="1589789"/>
                </a:lnTo>
                <a:lnTo>
                  <a:pt x="2577138" y="1634722"/>
                </a:lnTo>
                <a:lnTo>
                  <a:pt x="2564947" y="1679044"/>
                </a:lnTo>
                <a:lnTo>
                  <a:pt x="2551257" y="1722722"/>
                </a:lnTo>
                <a:lnTo>
                  <a:pt x="2536097" y="1765730"/>
                </a:lnTo>
                <a:lnTo>
                  <a:pt x="2519495" y="1808035"/>
                </a:lnTo>
                <a:lnTo>
                  <a:pt x="2501483" y="1849610"/>
                </a:lnTo>
                <a:lnTo>
                  <a:pt x="2482089" y="1890425"/>
                </a:lnTo>
                <a:lnTo>
                  <a:pt x="2461343" y="1930449"/>
                </a:lnTo>
                <a:lnTo>
                  <a:pt x="2439275" y="1969653"/>
                </a:lnTo>
                <a:lnTo>
                  <a:pt x="2415914" y="2008009"/>
                </a:lnTo>
                <a:lnTo>
                  <a:pt x="2391289" y="2045485"/>
                </a:lnTo>
                <a:lnTo>
                  <a:pt x="2365431" y="2082053"/>
                </a:lnTo>
                <a:lnTo>
                  <a:pt x="2338369" y="2117683"/>
                </a:lnTo>
                <a:lnTo>
                  <a:pt x="2310132" y="2152346"/>
                </a:lnTo>
                <a:lnTo>
                  <a:pt x="2280751" y="2186012"/>
                </a:lnTo>
                <a:lnTo>
                  <a:pt x="2250254" y="2218650"/>
                </a:lnTo>
                <a:lnTo>
                  <a:pt x="2218671" y="2250233"/>
                </a:lnTo>
                <a:lnTo>
                  <a:pt x="2186032" y="2280730"/>
                </a:lnTo>
                <a:lnTo>
                  <a:pt x="2152366" y="2310111"/>
                </a:lnTo>
                <a:lnTo>
                  <a:pt x="2117703" y="2338348"/>
                </a:lnTo>
                <a:lnTo>
                  <a:pt x="2082073" y="2365410"/>
                </a:lnTo>
                <a:lnTo>
                  <a:pt x="2045505" y="2391267"/>
                </a:lnTo>
                <a:lnTo>
                  <a:pt x="2008028" y="2415891"/>
                </a:lnTo>
                <a:lnTo>
                  <a:pt x="1969673" y="2439252"/>
                </a:lnTo>
                <a:lnTo>
                  <a:pt x="1930469" y="2461320"/>
                </a:lnTo>
                <a:lnTo>
                  <a:pt x="1890444" y="2482066"/>
                </a:lnTo>
                <a:lnTo>
                  <a:pt x="1849630" y="2501460"/>
                </a:lnTo>
                <a:lnTo>
                  <a:pt x="1808056" y="2519472"/>
                </a:lnTo>
                <a:lnTo>
                  <a:pt x="1765750" y="2536073"/>
                </a:lnTo>
                <a:lnTo>
                  <a:pt x="1722743" y="2551233"/>
                </a:lnTo>
                <a:lnTo>
                  <a:pt x="1679064" y="2564923"/>
                </a:lnTo>
                <a:lnTo>
                  <a:pt x="1634744" y="2577113"/>
                </a:lnTo>
                <a:lnTo>
                  <a:pt x="1589810" y="2587774"/>
                </a:lnTo>
                <a:lnTo>
                  <a:pt x="1544294" y="2596876"/>
                </a:lnTo>
                <a:lnTo>
                  <a:pt x="1498224" y="2604389"/>
                </a:lnTo>
                <a:lnTo>
                  <a:pt x="1451630" y="2610284"/>
                </a:lnTo>
                <a:lnTo>
                  <a:pt x="1404542" y="2614531"/>
                </a:lnTo>
                <a:lnTo>
                  <a:pt x="1356989" y="2617102"/>
                </a:lnTo>
                <a:lnTo>
                  <a:pt x="1309001" y="2617965"/>
                </a:lnTo>
                <a:lnTo>
                  <a:pt x="1261013" y="2617102"/>
                </a:lnTo>
                <a:lnTo>
                  <a:pt x="1213460" y="2614531"/>
                </a:lnTo>
                <a:lnTo>
                  <a:pt x="1166372" y="2610284"/>
                </a:lnTo>
                <a:lnTo>
                  <a:pt x="1119778" y="2604389"/>
                </a:lnTo>
                <a:lnTo>
                  <a:pt x="1073708" y="2596876"/>
                </a:lnTo>
                <a:lnTo>
                  <a:pt x="1028192" y="2587774"/>
                </a:lnTo>
                <a:lnTo>
                  <a:pt x="983258" y="2577113"/>
                </a:lnTo>
                <a:lnTo>
                  <a:pt x="938937" y="2564923"/>
                </a:lnTo>
                <a:lnTo>
                  <a:pt x="895258" y="2551233"/>
                </a:lnTo>
                <a:lnTo>
                  <a:pt x="852251" y="2536073"/>
                </a:lnTo>
                <a:lnTo>
                  <a:pt x="809945" y="2519472"/>
                </a:lnTo>
                <a:lnTo>
                  <a:pt x="768370" y="2501460"/>
                </a:lnTo>
                <a:lnTo>
                  <a:pt x="727555" y="2482066"/>
                </a:lnTo>
                <a:lnTo>
                  <a:pt x="687531" y="2461320"/>
                </a:lnTo>
                <a:lnTo>
                  <a:pt x="648326" y="2439252"/>
                </a:lnTo>
                <a:lnTo>
                  <a:pt x="609970" y="2415891"/>
                </a:lnTo>
                <a:lnTo>
                  <a:pt x="572493" y="2391267"/>
                </a:lnTo>
                <a:lnTo>
                  <a:pt x="535925" y="2365410"/>
                </a:lnTo>
                <a:lnTo>
                  <a:pt x="500294" y="2338348"/>
                </a:lnTo>
                <a:lnTo>
                  <a:pt x="465631" y="2310111"/>
                </a:lnTo>
                <a:lnTo>
                  <a:pt x="431965" y="2280730"/>
                </a:lnTo>
                <a:lnTo>
                  <a:pt x="399325" y="2250233"/>
                </a:lnTo>
                <a:lnTo>
                  <a:pt x="367742" y="2218650"/>
                </a:lnTo>
                <a:lnTo>
                  <a:pt x="337245" y="2186012"/>
                </a:lnTo>
                <a:lnTo>
                  <a:pt x="307863" y="2152346"/>
                </a:lnTo>
                <a:lnTo>
                  <a:pt x="279625" y="2117683"/>
                </a:lnTo>
                <a:lnTo>
                  <a:pt x="252563" y="2082053"/>
                </a:lnTo>
                <a:lnTo>
                  <a:pt x="226704" y="2045485"/>
                </a:lnTo>
                <a:lnTo>
                  <a:pt x="202080" y="2008009"/>
                </a:lnTo>
                <a:lnTo>
                  <a:pt x="178718" y="1969653"/>
                </a:lnTo>
                <a:lnTo>
                  <a:pt x="156649" y="1930449"/>
                </a:lnTo>
                <a:lnTo>
                  <a:pt x="135903" y="1890425"/>
                </a:lnTo>
                <a:lnTo>
                  <a:pt x="116509" y="1849610"/>
                </a:lnTo>
                <a:lnTo>
                  <a:pt x="98496" y="1808035"/>
                </a:lnTo>
                <a:lnTo>
                  <a:pt x="81895" y="1765730"/>
                </a:lnTo>
                <a:lnTo>
                  <a:pt x="66734" y="1722722"/>
                </a:lnTo>
                <a:lnTo>
                  <a:pt x="53043" y="1679044"/>
                </a:lnTo>
                <a:lnTo>
                  <a:pt x="40853" y="1634722"/>
                </a:lnTo>
                <a:lnTo>
                  <a:pt x="30192" y="1589789"/>
                </a:lnTo>
                <a:lnTo>
                  <a:pt x="21089" y="1544272"/>
                </a:lnTo>
                <a:lnTo>
                  <a:pt x="13576" y="1498201"/>
                </a:lnTo>
                <a:lnTo>
                  <a:pt x="7681" y="1451607"/>
                </a:lnTo>
                <a:lnTo>
                  <a:pt x="3433" y="1404518"/>
                </a:lnTo>
                <a:lnTo>
                  <a:pt x="863" y="1356965"/>
                </a:lnTo>
                <a:lnTo>
                  <a:pt x="0" y="1308976"/>
                </a:lnTo>
                <a:lnTo>
                  <a:pt x="863" y="1260988"/>
                </a:lnTo>
                <a:lnTo>
                  <a:pt x="3433" y="1213435"/>
                </a:lnTo>
                <a:lnTo>
                  <a:pt x="7681" y="1166347"/>
                </a:lnTo>
                <a:lnTo>
                  <a:pt x="13576" y="1119754"/>
                </a:lnTo>
                <a:lnTo>
                  <a:pt x="21089" y="1073684"/>
                </a:lnTo>
                <a:lnTo>
                  <a:pt x="30192" y="1028168"/>
                </a:lnTo>
                <a:lnTo>
                  <a:pt x="40853" y="983234"/>
                </a:lnTo>
                <a:lnTo>
                  <a:pt x="53043" y="938914"/>
                </a:lnTo>
                <a:lnTo>
                  <a:pt x="66734" y="895235"/>
                </a:lnTo>
                <a:lnTo>
                  <a:pt x="81895" y="852229"/>
                </a:lnTo>
                <a:lnTo>
                  <a:pt x="98496" y="809923"/>
                </a:lnTo>
                <a:lnTo>
                  <a:pt x="116509" y="768349"/>
                </a:lnTo>
                <a:lnTo>
                  <a:pt x="135903" y="727535"/>
                </a:lnTo>
                <a:lnTo>
                  <a:pt x="156649" y="687511"/>
                </a:lnTo>
                <a:lnTo>
                  <a:pt x="178718" y="648307"/>
                </a:lnTo>
                <a:lnTo>
                  <a:pt x="202080" y="609952"/>
                </a:lnTo>
                <a:lnTo>
                  <a:pt x="226704" y="572476"/>
                </a:lnTo>
                <a:lnTo>
                  <a:pt x="252563" y="535908"/>
                </a:lnTo>
                <a:lnTo>
                  <a:pt x="279625" y="500278"/>
                </a:lnTo>
                <a:lnTo>
                  <a:pt x="307863" y="465616"/>
                </a:lnTo>
                <a:lnTo>
                  <a:pt x="337245" y="431951"/>
                </a:lnTo>
                <a:lnTo>
                  <a:pt x="367742" y="399312"/>
                </a:lnTo>
                <a:lnTo>
                  <a:pt x="399325" y="367730"/>
                </a:lnTo>
                <a:lnTo>
                  <a:pt x="431965" y="337233"/>
                </a:lnTo>
                <a:lnTo>
                  <a:pt x="465631" y="307852"/>
                </a:lnTo>
                <a:lnTo>
                  <a:pt x="500294" y="279616"/>
                </a:lnTo>
                <a:lnTo>
                  <a:pt x="535925" y="252554"/>
                </a:lnTo>
                <a:lnTo>
                  <a:pt x="572493" y="226696"/>
                </a:lnTo>
                <a:lnTo>
                  <a:pt x="609970" y="202072"/>
                </a:lnTo>
                <a:lnTo>
                  <a:pt x="648326" y="178712"/>
                </a:lnTo>
                <a:lnTo>
                  <a:pt x="687531" y="156644"/>
                </a:lnTo>
                <a:lnTo>
                  <a:pt x="727555" y="135898"/>
                </a:lnTo>
                <a:lnTo>
                  <a:pt x="768370" y="116505"/>
                </a:lnTo>
                <a:lnTo>
                  <a:pt x="809945" y="98492"/>
                </a:lnTo>
                <a:lnTo>
                  <a:pt x="852251" y="81892"/>
                </a:lnTo>
                <a:lnTo>
                  <a:pt x="895258" y="66731"/>
                </a:lnTo>
                <a:lnTo>
                  <a:pt x="938937" y="53041"/>
                </a:lnTo>
                <a:lnTo>
                  <a:pt x="983258" y="40851"/>
                </a:lnTo>
                <a:lnTo>
                  <a:pt x="1028192" y="30190"/>
                </a:lnTo>
                <a:lnTo>
                  <a:pt x="1073708" y="21089"/>
                </a:lnTo>
                <a:lnTo>
                  <a:pt x="1119778" y="13575"/>
                </a:lnTo>
                <a:lnTo>
                  <a:pt x="1166372" y="7680"/>
                </a:lnTo>
                <a:lnTo>
                  <a:pt x="1213460" y="3433"/>
                </a:lnTo>
                <a:lnTo>
                  <a:pt x="1261013" y="863"/>
                </a:lnTo>
                <a:lnTo>
                  <a:pt x="1309001" y="0"/>
                </a:lnTo>
                <a:lnTo>
                  <a:pt x="1356989" y="863"/>
                </a:lnTo>
                <a:lnTo>
                  <a:pt x="1404542" y="3433"/>
                </a:lnTo>
                <a:lnTo>
                  <a:pt x="1451630" y="7680"/>
                </a:lnTo>
                <a:lnTo>
                  <a:pt x="1498224" y="13575"/>
                </a:lnTo>
                <a:lnTo>
                  <a:pt x="1544294" y="21089"/>
                </a:lnTo>
                <a:lnTo>
                  <a:pt x="1589810" y="30190"/>
                </a:lnTo>
                <a:lnTo>
                  <a:pt x="1634744" y="40851"/>
                </a:lnTo>
                <a:lnTo>
                  <a:pt x="1679064" y="53041"/>
                </a:lnTo>
                <a:lnTo>
                  <a:pt x="1722743" y="66731"/>
                </a:lnTo>
                <a:lnTo>
                  <a:pt x="1765750" y="81892"/>
                </a:lnTo>
                <a:lnTo>
                  <a:pt x="1808056" y="98492"/>
                </a:lnTo>
                <a:lnTo>
                  <a:pt x="1849630" y="116505"/>
                </a:lnTo>
                <a:lnTo>
                  <a:pt x="1890444" y="135898"/>
                </a:lnTo>
                <a:lnTo>
                  <a:pt x="1930469" y="156644"/>
                </a:lnTo>
                <a:lnTo>
                  <a:pt x="1969673" y="178712"/>
                </a:lnTo>
                <a:lnTo>
                  <a:pt x="2008028" y="202072"/>
                </a:lnTo>
                <a:lnTo>
                  <a:pt x="2045505" y="226696"/>
                </a:lnTo>
                <a:lnTo>
                  <a:pt x="2082073" y="252554"/>
                </a:lnTo>
                <a:lnTo>
                  <a:pt x="2117703" y="279616"/>
                </a:lnTo>
                <a:lnTo>
                  <a:pt x="2152366" y="307852"/>
                </a:lnTo>
                <a:lnTo>
                  <a:pt x="2186032" y="337233"/>
                </a:lnTo>
                <a:lnTo>
                  <a:pt x="2218671" y="367730"/>
                </a:lnTo>
                <a:lnTo>
                  <a:pt x="2250254" y="399312"/>
                </a:lnTo>
                <a:lnTo>
                  <a:pt x="2280751" y="431951"/>
                </a:lnTo>
                <a:lnTo>
                  <a:pt x="2310132" y="465616"/>
                </a:lnTo>
                <a:lnTo>
                  <a:pt x="2338369" y="500278"/>
                </a:lnTo>
                <a:lnTo>
                  <a:pt x="2365431" y="535908"/>
                </a:lnTo>
                <a:lnTo>
                  <a:pt x="2391289" y="572476"/>
                </a:lnTo>
                <a:lnTo>
                  <a:pt x="2415914" y="609952"/>
                </a:lnTo>
                <a:lnTo>
                  <a:pt x="2439275" y="648307"/>
                </a:lnTo>
                <a:lnTo>
                  <a:pt x="2461343" y="687511"/>
                </a:lnTo>
                <a:lnTo>
                  <a:pt x="2482089" y="727535"/>
                </a:lnTo>
                <a:lnTo>
                  <a:pt x="2501483" y="768349"/>
                </a:lnTo>
                <a:lnTo>
                  <a:pt x="2519495" y="809923"/>
                </a:lnTo>
                <a:lnTo>
                  <a:pt x="2536097" y="852229"/>
                </a:lnTo>
                <a:lnTo>
                  <a:pt x="2551257" y="895235"/>
                </a:lnTo>
                <a:lnTo>
                  <a:pt x="2564947" y="938914"/>
                </a:lnTo>
                <a:lnTo>
                  <a:pt x="2577138" y="983234"/>
                </a:lnTo>
                <a:lnTo>
                  <a:pt x="2587799" y="1028168"/>
                </a:lnTo>
                <a:lnTo>
                  <a:pt x="2596901" y="1073684"/>
                </a:lnTo>
                <a:lnTo>
                  <a:pt x="2604414" y="1119754"/>
                </a:lnTo>
                <a:lnTo>
                  <a:pt x="2610309" y="1166347"/>
                </a:lnTo>
                <a:lnTo>
                  <a:pt x="2614557" y="1213435"/>
                </a:lnTo>
                <a:lnTo>
                  <a:pt x="2617127" y="1260988"/>
                </a:lnTo>
                <a:lnTo>
                  <a:pt x="2617990" y="1308976"/>
                </a:lnTo>
                <a:close/>
              </a:path>
            </a:pathLst>
          </a:custGeom>
          <a:noFill/>
          <a:ln w="38100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770">
              <a:solidFill>
                <a:srgbClr val="00467F"/>
              </a:solidFill>
              <a:latin typeface="Century Gothic" pitchFamily="34" charset="0"/>
              <a:cs typeface="Arial" charset="0"/>
            </a:endParaRPr>
          </a:p>
        </p:txBody>
      </p:sp>
      <p:sp>
        <p:nvSpPr>
          <p:cNvPr id="32" name="Picture Placeholder 6"/>
          <p:cNvSpPr>
            <a:spLocks noGrp="1"/>
          </p:cNvSpPr>
          <p:nvPr>
            <p:ph type="pic" sz="quarter" idx="21" hasCustomPrompt="1"/>
          </p:nvPr>
        </p:nvSpPr>
        <p:spPr>
          <a:xfrm>
            <a:off x="5556500" y="3466281"/>
            <a:ext cx="2617787" cy="26177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solidFill>
                  <a:srgbClr val="FF0000"/>
                </a:solidFill>
              </a:defRPr>
            </a:lvl1pPr>
          </a:lstStyle>
          <a:p>
            <a:r>
              <a:rPr lang="lv-LV" dirty="0"/>
              <a:t>Ievietot attēlu</a:t>
            </a:r>
            <a:endParaRPr lang="en-US" dirty="0"/>
          </a:p>
        </p:txBody>
      </p:sp>
      <p:sp>
        <p:nvSpPr>
          <p:cNvPr id="33" name="Oval 32"/>
          <p:cNvSpPr/>
          <p:nvPr userDrawn="1"/>
        </p:nvSpPr>
        <p:spPr>
          <a:xfrm>
            <a:off x="5581328" y="3455639"/>
            <a:ext cx="2592958" cy="2623988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770">
              <a:solidFill>
                <a:srgbClr val="FFFFFF"/>
              </a:solidFill>
            </a:endParaRPr>
          </a:p>
        </p:txBody>
      </p:sp>
      <p:sp>
        <p:nvSpPr>
          <p:cNvPr id="37" name="object 6"/>
          <p:cNvSpPr>
            <a:spLocks/>
          </p:cNvSpPr>
          <p:nvPr userDrawn="1"/>
        </p:nvSpPr>
        <p:spPr bwMode="auto">
          <a:xfrm>
            <a:off x="10157570" y="3468936"/>
            <a:ext cx="2617787" cy="2617787"/>
          </a:xfrm>
          <a:custGeom>
            <a:avLst/>
            <a:gdLst>
              <a:gd name="T0" fmla="*/ 2614240 w 2618104"/>
              <a:gd name="T1" fmla="*/ 1404348 h 2618104"/>
              <a:gd name="T2" fmla="*/ 2596587 w 2618104"/>
              <a:gd name="T3" fmla="*/ 1544085 h 2618104"/>
              <a:gd name="T4" fmla="*/ 2564636 w 2618104"/>
              <a:gd name="T5" fmla="*/ 1678841 h 2618104"/>
              <a:gd name="T6" fmla="*/ 2519190 w 2618104"/>
              <a:gd name="T7" fmla="*/ 1807816 h 2618104"/>
              <a:gd name="T8" fmla="*/ 2461045 w 2618104"/>
              <a:gd name="T9" fmla="*/ 1930215 h 2618104"/>
              <a:gd name="T10" fmla="*/ 2390999 w 2618104"/>
              <a:gd name="T11" fmla="*/ 2045237 h 2618104"/>
              <a:gd name="T12" fmla="*/ 2309852 w 2618104"/>
              <a:gd name="T13" fmla="*/ 2152085 h 2618104"/>
              <a:gd name="T14" fmla="*/ 2218402 w 2618104"/>
              <a:gd name="T15" fmla="*/ 2249961 h 2618104"/>
              <a:gd name="T16" fmla="*/ 2117447 w 2618104"/>
              <a:gd name="T17" fmla="*/ 2338065 h 2618104"/>
              <a:gd name="T18" fmla="*/ 2007785 w 2618104"/>
              <a:gd name="T19" fmla="*/ 2415598 h 2618104"/>
              <a:gd name="T20" fmla="*/ 1890215 w 2618104"/>
              <a:gd name="T21" fmla="*/ 2481765 h 2618104"/>
              <a:gd name="T22" fmla="*/ 1765536 w 2618104"/>
              <a:gd name="T23" fmla="*/ 2535766 h 2618104"/>
              <a:gd name="T24" fmla="*/ 1634546 w 2618104"/>
              <a:gd name="T25" fmla="*/ 2576801 h 2618104"/>
              <a:gd name="T26" fmla="*/ 1498043 w 2618104"/>
              <a:gd name="T27" fmla="*/ 2604074 h 2618104"/>
              <a:gd name="T28" fmla="*/ 1356825 w 2618104"/>
              <a:gd name="T29" fmla="*/ 2616785 h 2618104"/>
              <a:gd name="T30" fmla="*/ 1213313 w 2618104"/>
              <a:gd name="T31" fmla="*/ 2614214 h 2618104"/>
              <a:gd name="T32" fmla="*/ 1073578 w 2618104"/>
              <a:gd name="T33" fmla="*/ 2596562 h 2618104"/>
              <a:gd name="T34" fmla="*/ 938823 w 2618104"/>
              <a:gd name="T35" fmla="*/ 2564612 h 2618104"/>
              <a:gd name="T36" fmla="*/ 809847 w 2618104"/>
              <a:gd name="T37" fmla="*/ 2519167 h 2618104"/>
              <a:gd name="T38" fmla="*/ 687448 w 2618104"/>
              <a:gd name="T39" fmla="*/ 2461022 h 2618104"/>
              <a:gd name="T40" fmla="*/ 572424 w 2618104"/>
              <a:gd name="T41" fmla="*/ 2390977 h 2618104"/>
              <a:gd name="T42" fmla="*/ 465575 w 2618104"/>
              <a:gd name="T43" fmla="*/ 2309831 h 2618104"/>
              <a:gd name="T44" fmla="*/ 367697 w 2618104"/>
              <a:gd name="T45" fmla="*/ 2218381 h 2618104"/>
              <a:gd name="T46" fmla="*/ 279591 w 2618104"/>
              <a:gd name="T47" fmla="*/ 2117427 h 2618104"/>
              <a:gd name="T48" fmla="*/ 202056 w 2618104"/>
              <a:gd name="T49" fmla="*/ 2007766 h 2618104"/>
              <a:gd name="T50" fmla="*/ 135887 w 2618104"/>
              <a:gd name="T51" fmla="*/ 1890196 h 2618104"/>
              <a:gd name="T52" fmla="*/ 81885 w 2618104"/>
              <a:gd name="T53" fmla="*/ 1765516 h 2618104"/>
              <a:gd name="T54" fmla="*/ 40848 w 2618104"/>
              <a:gd name="T55" fmla="*/ 1634524 h 2618104"/>
              <a:gd name="T56" fmla="*/ 13574 w 2618104"/>
              <a:gd name="T57" fmla="*/ 1498020 h 2618104"/>
              <a:gd name="T58" fmla="*/ 863 w 2618104"/>
              <a:gd name="T59" fmla="*/ 1356801 h 2618104"/>
              <a:gd name="T60" fmla="*/ 3433 w 2618104"/>
              <a:gd name="T61" fmla="*/ 1213288 h 2618104"/>
              <a:gd name="T62" fmla="*/ 21086 w 2618104"/>
              <a:gd name="T63" fmla="*/ 1073554 h 2618104"/>
              <a:gd name="T64" fmla="*/ 53037 w 2618104"/>
              <a:gd name="T65" fmla="*/ 938800 h 2618104"/>
              <a:gd name="T66" fmla="*/ 98484 w 2618104"/>
              <a:gd name="T67" fmla="*/ 809825 h 2618104"/>
              <a:gd name="T68" fmla="*/ 156630 w 2618104"/>
              <a:gd name="T69" fmla="*/ 687428 h 2618104"/>
              <a:gd name="T70" fmla="*/ 226677 w 2618104"/>
              <a:gd name="T71" fmla="*/ 572407 h 2618104"/>
              <a:gd name="T72" fmla="*/ 307826 w 2618104"/>
              <a:gd name="T73" fmla="*/ 465560 h 2618104"/>
              <a:gd name="T74" fmla="*/ 399277 w 2618104"/>
              <a:gd name="T75" fmla="*/ 367685 h 2618104"/>
              <a:gd name="T76" fmla="*/ 500233 w 2618104"/>
              <a:gd name="T77" fmla="*/ 279582 h 2618104"/>
              <a:gd name="T78" fmla="*/ 609896 w 2618104"/>
              <a:gd name="T79" fmla="*/ 202048 h 2618104"/>
              <a:gd name="T80" fmla="*/ 727467 w 2618104"/>
              <a:gd name="T81" fmla="*/ 135882 h 2618104"/>
              <a:gd name="T82" fmla="*/ 852148 w 2618104"/>
              <a:gd name="T83" fmla="*/ 81882 h 2618104"/>
              <a:gd name="T84" fmla="*/ 983139 w 2618104"/>
              <a:gd name="T85" fmla="*/ 40846 h 2618104"/>
              <a:gd name="T86" fmla="*/ 1119642 w 2618104"/>
              <a:gd name="T87" fmla="*/ 13573 h 2618104"/>
              <a:gd name="T88" fmla="*/ 1260860 w 2618104"/>
              <a:gd name="T89" fmla="*/ 863 h 2618104"/>
              <a:gd name="T90" fmla="*/ 1404372 w 2618104"/>
              <a:gd name="T91" fmla="*/ 3433 h 2618104"/>
              <a:gd name="T92" fmla="*/ 1544107 w 2618104"/>
              <a:gd name="T93" fmla="*/ 21086 h 2618104"/>
              <a:gd name="T94" fmla="*/ 1678861 w 2618104"/>
              <a:gd name="T95" fmla="*/ 53035 h 2618104"/>
              <a:gd name="T96" fmla="*/ 1807837 w 2618104"/>
              <a:gd name="T97" fmla="*/ 98480 h 2618104"/>
              <a:gd name="T98" fmla="*/ 1930235 w 2618104"/>
              <a:gd name="T99" fmla="*/ 156625 h 2618104"/>
              <a:gd name="T100" fmla="*/ 2045257 w 2618104"/>
              <a:gd name="T101" fmla="*/ 226669 h 2618104"/>
              <a:gd name="T102" fmla="*/ 2152105 w 2618104"/>
              <a:gd name="T103" fmla="*/ 307815 h 2618104"/>
              <a:gd name="T104" fmla="*/ 2249982 w 2618104"/>
              <a:gd name="T105" fmla="*/ 399264 h 2618104"/>
              <a:gd name="T106" fmla="*/ 2338086 w 2618104"/>
              <a:gd name="T107" fmla="*/ 500217 h 2618104"/>
              <a:gd name="T108" fmla="*/ 2415621 w 2618104"/>
              <a:gd name="T109" fmla="*/ 609878 h 2618104"/>
              <a:gd name="T110" fmla="*/ 2481788 w 2618104"/>
              <a:gd name="T111" fmla="*/ 727447 h 2618104"/>
              <a:gd name="T112" fmla="*/ 2535790 w 2618104"/>
              <a:gd name="T113" fmla="*/ 852126 h 2618104"/>
              <a:gd name="T114" fmla="*/ 2576826 w 2618104"/>
              <a:gd name="T115" fmla="*/ 983115 h 2618104"/>
              <a:gd name="T116" fmla="*/ 2604099 w 2618104"/>
              <a:gd name="T117" fmla="*/ 1119618 h 2618104"/>
              <a:gd name="T118" fmla="*/ 2616810 w 2618104"/>
              <a:gd name="T119" fmla="*/ 1260835 h 2618104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0" t="0" r="r" b="b"/>
            <a:pathLst>
              <a:path w="2618104" h="2618104">
                <a:moveTo>
                  <a:pt x="2617990" y="1308976"/>
                </a:moveTo>
                <a:lnTo>
                  <a:pt x="2617127" y="1356965"/>
                </a:lnTo>
                <a:lnTo>
                  <a:pt x="2614557" y="1404518"/>
                </a:lnTo>
                <a:lnTo>
                  <a:pt x="2610309" y="1451607"/>
                </a:lnTo>
                <a:lnTo>
                  <a:pt x="2604414" y="1498201"/>
                </a:lnTo>
                <a:lnTo>
                  <a:pt x="2596901" y="1544272"/>
                </a:lnTo>
                <a:lnTo>
                  <a:pt x="2587799" y="1589789"/>
                </a:lnTo>
                <a:lnTo>
                  <a:pt x="2577138" y="1634722"/>
                </a:lnTo>
                <a:lnTo>
                  <a:pt x="2564947" y="1679044"/>
                </a:lnTo>
                <a:lnTo>
                  <a:pt x="2551257" y="1722722"/>
                </a:lnTo>
                <a:lnTo>
                  <a:pt x="2536097" y="1765730"/>
                </a:lnTo>
                <a:lnTo>
                  <a:pt x="2519495" y="1808035"/>
                </a:lnTo>
                <a:lnTo>
                  <a:pt x="2501483" y="1849610"/>
                </a:lnTo>
                <a:lnTo>
                  <a:pt x="2482089" y="1890425"/>
                </a:lnTo>
                <a:lnTo>
                  <a:pt x="2461343" y="1930449"/>
                </a:lnTo>
                <a:lnTo>
                  <a:pt x="2439275" y="1969653"/>
                </a:lnTo>
                <a:lnTo>
                  <a:pt x="2415914" y="2008009"/>
                </a:lnTo>
                <a:lnTo>
                  <a:pt x="2391289" y="2045485"/>
                </a:lnTo>
                <a:lnTo>
                  <a:pt x="2365431" y="2082053"/>
                </a:lnTo>
                <a:lnTo>
                  <a:pt x="2338369" y="2117683"/>
                </a:lnTo>
                <a:lnTo>
                  <a:pt x="2310132" y="2152346"/>
                </a:lnTo>
                <a:lnTo>
                  <a:pt x="2280751" y="2186012"/>
                </a:lnTo>
                <a:lnTo>
                  <a:pt x="2250254" y="2218650"/>
                </a:lnTo>
                <a:lnTo>
                  <a:pt x="2218671" y="2250233"/>
                </a:lnTo>
                <a:lnTo>
                  <a:pt x="2186032" y="2280730"/>
                </a:lnTo>
                <a:lnTo>
                  <a:pt x="2152366" y="2310111"/>
                </a:lnTo>
                <a:lnTo>
                  <a:pt x="2117703" y="2338348"/>
                </a:lnTo>
                <a:lnTo>
                  <a:pt x="2082073" y="2365410"/>
                </a:lnTo>
                <a:lnTo>
                  <a:pt x="2045505" y="2391267"/>
                </a:lnTo>
                <a:lnTo>
                  <a:pt x="2008028" y="2415891"/>
                </a:lnTo>
                <a:lnTo>
                  <a:pt x="1969673" y="2439252"/>
                </a:lnTo>
                <a:lnTo>
                  <a:pt x="1930469" y="2461320"/>
                </a:lnTo>
                <a:lnTo>
                  <a:pt x="1890444" y="2482066"/>
                </a:lnTo>
                <a:lnTo>
                  <a:pt x="1849630" y="2501460"/>
                </a:lnTo>
                <a:lnTo>
                  <a:pt x="1808056" y="2519472"/>
                </a:lnTo>
                <a:lnTo>
                  <a:pt x="1765750" y="2536073"/>
                </a:lnTo>
                <a:lnTo>
                  <a:pt x="1722743" y="2551233"/>
                </a:lnTo>
                <a:lnTo>
                  <a:pt x="1679064" y="2564923"/>
                </a:lnTo>
                <a:lnTo>
                  <a:pt x="1634744" y="2577113"/>
                </a:lnTo>
                <a:lnTo>
                  <a:pt x="1589810" y="2587774"/>
                </a:lnTo>
                <a:lnTo>
                  <a:pt x="1544294" y="2596876"/>
                </a:lnTo>
                <a:lnTo>
                  <a:pt x="1498224" y="2604389"/>
                </a:lnTo>
                <a:lnTo>
                  <a:pt x="1451630" y="2610284"/>
                </a:lnTo>
                <a:lnTo>
                  <a:pt x="1404542" y="2614531"/>
                </a:lnTo>
                <a:lnTo>
                  <a:pt x="1356989" y="2617102"/>
                </a:lnTo>
                <a:lnTo>
                  <a:pt x="1309001" y="2617965"/>
                </a:lnTo>
                <a:lnTo>
                  <a:pt x="1261013" y="2617102"/>
                </a:lnTo>
                <a:lnTo>
                  <a:pt x="1213460" y="2614531"/>
                </a:lnTo>
                <a:lnTo>
                  <a:pt x="1166372" y="2610284"/>
                </a:lnTo>
                <a:lnTo>
                  <a:pt x="1119778" y="2604389"/>
                </a:lnTo>
                <a:lnTo>
                  <a:pt x="1073708" y="2596876"/>
                </a:lnTo>
                <a:lnTo>
                  <a:pt x="1028192" y="2587774"/>
                </a:lnTo>
                <a:lnTo>
                  <a:pt x="983258" y="2577113"/>
                </a:lnTo>
                <a:lnTo>
                  <a:pt x="938937" y="2564923"/>
                </a:lnTo>
                <a:lnTo>
                  <a:pt x="895258" y="2551233"/>
                </a:lnTo>
                <a:lnTo>
                  <a:pt x="852251" y="2536073"/>
                </a:lnTo>
                <a:lnTo>
                  <a:pt x="809945" y="2519472"/>
                </a:lnTo>
                <a:lnTo>
                  <a:pt x="768370" y="2501460"/>
                </a:lnTo>
                <a:lnTo>
                  <a:pt x="727555" y="2482066"/>
                </a:lnTo>
                <a:lnTo>
                  <a:pt x="687531" y="2461320"/>
                </a:lnTo>
                <a:lnTo>
                  <a:pt x="648326" y="2439252"/>
                </a:lnTo>
                <a:lnTo>
                  <a:pt x="609970" y="2415891"/>
                </a:lnTo>
                <a:lnTo>
                  <a:pt x="572493" y="2391267"/>
                </a:lnTo>
                <a:lnTo>
                  <a:pt x="535925" y="2365410"/>
                </a:lnTo>
                <a:lnTo>
                  <a:pt x="500294" y="2338348"/>
                </a:lnTo>
                <a:lnTo>
                  <a:pt x="465631" y="2310111"/>
                </a:lnTo>
                <a:lnTo>
                  <a:pt x="431965" y="2280730"/>
                </a:lnTo>
                <a:lnTo>
                  <a:pt x="399325" y="2250233"/>
                </a:lnTo>
                <a:lnTo>
                  <a:pt x="367742" y="2218650"/>
                </a:lnTo>
                <a:lnTo>
                  <a:pt x="337245" y="2186012"/>
                </a:lnTo>
                <a:lnTo>
                  <a:pt x="307863" y="2152346"/>
                </a:lnTo>
                <a:lnTo>
                  <a:pt x="279625" y="2117683"/>
                </a:lnTo>
                <a:lnTo>
                  <a:pt x="252563" y="2082053"/>
                </a:lnTo>
                <a:lnTo>
                  <a:pt x="226704" y="2045485"/>
                </a:lnTo>
                <a:lnTo>
                  <a:pt x="202080" y="2008009"/>
                </a:lnTo>
                <a:lnTo>
                  <a:pt x="178718" y="1969653"/>
                </a:lnTo>
                <a:lnTo>
                  <a:pt x="156649" y="1930449"/>
                </a:lnTo>
                <a:lnTo>
                  <a:pt x="135903" y="1890425"/>
                </a:lnTo>
                <a:lnTo>
                  <a:pt x="116509" y="1849610"/>
                </a:lnTo>
                <a:lnTo>
                  <a:pt x="98496" y="1808035"/>
                </a:lnTo>
                <a:lnTo>
                  <a:pt x="81895" y="1765730"/>
                </a:lnTo>
                <a:lnTo>
                  <a:pt x="66734" y="1722722"/>
                </a:lnTo>
                <a:lnTo>
                  <a:pt x="53043" y="1679044"/>
                </a:lnTo>
                <a:lnTo>
                  <a:pt x="40853" y="1634722"/>
                </a:lnTo>
                <a:lnTo>
                  <a:pt x="30192" y="1589789"/>
                </a:lnTo>
                <a:lnTo>
                  <a:pt x="21089" y="1544272"/>
                </a:lnTo>
                <a:lnTo>
                  <a:pt x="13576" y="1498201"/>
                </a:lnTo>
                <a:lnTo>
                  <a:pt x="7681" y="1451607"/>
                </a:lnTo>
                <a:lnTo>
                  <a:pt x="3433" y="1404518"/>
                </a:lnTo>
                <a:lnTo>
                  <a:pt x="863" y="1356965"/>
                </a:lnTo>
                <a:lnTo>
                  <a:pt x="0" y="1308976"/>
                </a:lnTo>
                <a:lnTo>
                  <a:pt x="863" y="1260988"/>
                </a:lnTo>
                <a:lnTo>
                  <a:pt x="3433" y="1213435"/>
                </a:lnTo>
                <a:lnTo>
                  <a:pt x="7681" y="1166347"/>
                </a:lnTo>
                <a:lnTo>
                  <a:pt x="13576" y="1119754"/>
                </a:lnTo>
                <a:lnTo>
                  <a:pt x="21089" y="1073684"/>
                </a:lnTo>
                <a:lnTo>
                  <a:pt x="30192" y="1028168"/>
                </a:lnTo>
                <a:lnTo>
                  <a:pt x="40853" y="983234"/>
                </a:lnTo>
                <a:lnTo>
                  <a:pt x="53043" y="938914"/>
                </a:lnTo>
                <a:lnTo>
                  <a:pt x="66734" y="895235"/>
                </a:lnTo>
                <a:lnTo>
                  <a:pt x="81895" y="852229"/>
                </a:lnTo>
                <a:lnTo>
                  <a:pt x="98496" y="809923"/>
                </a:lnTo>
                <a:lnTo>
                  <a:pt x="116509" y="768349"/>
                </a:lnTo>
                <a:lnTo>
                  <a:pt x="135903" y="727535"/>
                </a:lnTo>
                <a:lnTo>
                  <a:pt x="156649" y="687511"/>
                </a:lnTo>
                <a:lnTo>
                  <a:pt x="178718" y="648307"/>
                </a:lnTo>
                <a:lnTo>
                  <a:pt x="202080" y="609952"/>
                </a:lnTo>
                <a:lnTo>
                  <a:pt x="226704" y="572476"/>
                </a:lnTo>
                <a:lnTo>
                  <a:pt x="252563" y="535908"/>
                </a:lnTo>
                <a:lnTo>
                  <a:pt x="279625" y="500278"/>
                </a:lnTo>
                <a:lnTo>
                  <a:pt x="307863" y="465616"/>
                </a:lnTo>
                <a:lnTo>
                  <a:pt x="337245" y="431951"/>
                </a:lnTo>
                <a:lnTo>
                  <a:pt x="367742" y="399312"/>
                </a:lnTo>
                <a:lnTo>
                  <a:pt x="399325" y="367730"/>
                </a:lnTo>
                <a:lnTo>
                  <a:pt x="431965" y="337233"/>
                </a:lnTo>
                <a:lnTo>
                  <a:pt x="465631" y="307852"/>
                </a:lnTo>
                <a:lnTo>
                  <a:pt x="500294" y="279616"/>
                </a:lnTo>
                <a:lnTo>
                  <a:pt x="535925" y="252554"/>
                </a:lnTo>
                <a:lnTo>
                  <a:pt x="572493" y="226696"/>
                </a:lnTo>
                <a:lnTo>
                  <a:pt x="609970" y="202072"/>
                </a:lnTo>
                <a:lnTo>
                  <a:pt x="648326" y="178712"/>
                </a:lnTo>
                <a:lnTo>
                  <a:pt x="687531" y="156644"/>
                </a:lnTo>
                <a:lnTo>
                  <a:pt x="727555" y="135898"/>
                </a:lnTo>
                <a:lnTo>
                  <a:pt x="768370" y="116505"/>
                </a:lnTo>
                <a:lnTo>
                  <a:pt x="809945" y="98492"/>
                </a:lnTo>
                <a:lnTo>
                  <a:pt x="852251" y="81892"/>
                </a:lnTo>
                <a:lnTo>
                  <a:pt x="895258" y="66731"/>
                </a:lnTo>
                <a:lnTo>
                  <a:pt x="938937" y="53041"/>
                </a:lnTo>
                <a:lnTo>
                  <a:pt x="983258" y="40851"/>
                </a:lnTo>
                <a:lnTo>
                  <a:pt x="1028192" y="30190"/>
                </a:lnTo>
                <a:lnTo>
                  <a:pt x="1073708" y="21089"/>
                </a:lnTo>
                <a:lnTo>
                  <a:pt x="1119778" y="13575"/>
                </a:lnTo>
                <a:lnTo>
                  <a:pt x="1166372" y="7680"/>
                </a:lnTo>
                <a:lnTo>
                  <a:pt x="1213460" y="3433"/>
                </a:lnTo>
                <a:lnTo>
                  <a:pt x="1261013" y="863"/>
                </a:lnTo>
                <a:lnTo>
                  <a:pt x="1309001" y="0"/>
                </a:lnTo>
                <a:lnTo>
                  <a:pt x="1356989" y="863"/>
                </a:lnTo>
                <a:lnTo>
                  <a:pt x="1404542" y="3433"/>
                </a:lnTo>
                <a:lnTo>
                  <a:pt x="1451630" y="7680"/>
                </a:lnTo>
                <a:lnTo>
                  <a:pt x="1498224" y="13575"/>
                </a:lnTo>
                <a:lnTo>
                  <a:pt x="1544294" y="21089"/>
                </a:lnTo>
                <a:lnTo>
                  <a:pt x="1589810" y="30190"/>
                </a:lnTo>
                <a:lnTo>
                  <a:pt x="1634744" y="40851"/>
                </a:lnTo>
                <a:lnTo>
                  <a:pt x="1679064" y="53041"/>
                </a:lnTo>
                <a:lnTo>
                  <a:pt x="1722743" y="66731"/>
                </a:lnTo>
                <a:lnTo>
                  <a:pt x="1765750" y="81892"/>
                </a:lnTo>
                <a:lnTo>
                  <a:pt x="1808056" y="98492"/>
                </a:lnTo>
                <a:lnTo>
                  <a:pt x="1849630" y="116505"/>
                </a:lnTo>
                <a:lnTo>
                  <a:pt x="1890444" y="135898"/>
                </a:lnTo>
                <a:lnTo>
                  <a:pt x="1930469" y="156644"/>
                </a:lnTo>
                <a:lnTo>
                  <a:pt x="1969673" y="178712"/>
                </a:lnTo>
                <a:lnTo>
                  <a:pt x="2008028" y="202072"/>
                </a:lnTo>
                <a:lnTo>
                  <a:pt x="2045505" y="226696"/>
                </a:lnTo>
                <a:lnTo>
                  <a:pt x="2082073" y="252554"/>
                </a:lnTo>
                <a:lnTo>
                  <a:pt x="2117703" y="279616"/>
                </a:lnTo>
                <a:lnTo>
                  <a:pt x="2152366" y="307852"/>
                </a:lnTo>
                <a:lnTo>
                  <a:pt x="2186032" y="337233"/>
                </a:lnTo>
                <a:lnTo>
                  <a:pt x="2218671" y="367730"/>
                </a:lnTo>
                <a:lnTo>
                  <a:pt x="2250254" y="399312"/>
                </a:lnTo>
                <a:lnTo>
                  <a:pt x="2280751" y="431951"/>
                </a:lnTo>
                <a:lnTo>
                  <a:pt x="2310132" y="465616"/>
                </a:lnTo>
                <a:lnTo>
                  <a:pt x="2338369" y="500278"/>
                </a:lnTo>
                <a:lnTo>
                  <a:pt x="2365431" y="535908"/>
                </a:lnTo>
                <a:lnTo>
                  <a:pt x="2391289" y="572476"/>
                </a:lnTo>
                <a:lnTo>
                  <a:pt x="2415914" y="609952"/>
                </a:lnTo>
                <a:lnTo>
                  <a:pt x="2439275" y="648307"/>
                </a:lnTo>
                <a:lnTo>
                  <a:pt x="2461343" y="687511"/>
                </a:lnTo>
                <a:lnTo>
                  <a:pt x="2482089" y="727535"/>
                </a:lnTo>
                <a:lnTo>
                  <a:pt x="2501483" y="768349"/>
                </a:lnTo>
                <a:lnTo>
                  <a:pt x="2519495" y="809923"/>
                </a:lnTo>
                <a:lnTo>
                  <a:pt x="2536097" y="852229"/>
                </a:lnTo>
                <a:lnTo>
                  <a:pt x="2551257" y="895235"/>
                </a:lnTo>
                <a:lnTo>
                  <a:pt x="2564947" y="938914"/>
                </a:lnTo>
                <a:lnTo>
                  <a:pt x="2577138" y="983234"/>
                </a:lnTo>
                <a:lnTo>
                  <a:pt x="2587799" y="1028168"/>
                </a:lnTo>
                <a:lnTo>
                  <a:pt x="2596901" y="1073684"/>
                </a:lnTo>
                <a:lnTo>
                  <a:pt x="2604414" y="1119754"/>
                </a:lnTo>
                <a:lnTo>
                  <a:pt x="2610309" y="1166347"/>
                </a:lnTo>
                <a:lnTo>
                  <a:pt x="2614557" y="1213435"/>
                </a:lnTo>
                <a:lnTo>
                  <a:pt x="2617127" y="1260988"/>
                </a:lnTo>
                <a:lnTo>
                  <a:pt x="2617990" y="1308976"/>
                </a:lnTo>
                <a:close/>
              </a:path>
            </a:pathLst>
          </a:custGeom>
          <a:noFill/>
          <a:ln w="38100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770">
              <a:solidFill>
                <a:srgbClr val="00467F"/>
              </a:solidFill>
              <a:latin typeface="Century Gothic" pitchFamily="34" charset="0"/>
              <a:cs typeface="Arial" charset="0"/>
            </a:endParaRPr>
          </a:p>
        </p:txBody>
      </p:sp>
      <p:sp>
        <p:nvSpPr>
          <p:cNvPr id="38" name="Picture Placeholder 6"/>
          <p:cNvSpPr>
            <a:spLocks noGrp="1"/>
          </p:cNvSpPr>
          <p:nvPr>
            <p:ph type="pic" sz="quarter" idx="22" hasCustomPrompt="1"/>
          </p:nvPr>
        </p:nvSpPr>
        <p:spPr>
          <a:xfrm>
            <a:off x="10157570" y="3466281"/>
            <a:ext cx="2617787" cy="26177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solidFill>
                  <a:srgbClr val="FF0000"/>
                </a:solidFill>
              </a:defRPr>
            </a:lvl1pPr>
          </a:lstStyle>
          <a:p>
            <a:r>
              <a:rPr lang="lv-LV" dirty="0"/>
              <a:t>Ievietot attēlu</a:t>
            </a:r>
            <a:endParaRPr lang="en-US" dirty="0"/>
          </a:p>
        </p:txBody>
      </p:sp>
      <p:sp>
        <p:nvSpPr>
          <p:cNvPr id="39" name="Oval 38"/>
          <p:cNvSpPr/>
          <p:nvPr userDrawn="1"/>
        </p:nvSpPr>
        <p:spPr>
          <a:xfrm>
            <a:off x="10182398" y="3455639"/>
            <a:ext cx="2592958" cy="2623988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770">
              <a:solidFill>
                <a:srgbClr val="FFFFFF"/>
              </a:solidFill>
            </a:endParaRPr>
          </a:p>
        </p:txBody>
      </p:sp>
      <p:sp>
        <p:nvSpPr>
          <p:cNvPr id="41" name="Text Placeholder 2"/>
          <p:cNvSpPr>
            <a:spLocks noGrp="1"/>
          </p:cNvSpPr>
          <p:nvPr>
            <p:ph type="body" sz="quarter" idx="23" hasCustomPrompt="1"/>
          </p:nvPr>
        </p:nvSpPr>
        <p:spPr>
          <a:xfrm>
            <a:off x="389980" y="6594947"/>
            <a:ext cx="3816424" cy="226466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lang="en-US" sz="1278" b="0" kern="1200" spc="0" baseline="0" dirty="0">
                <a:solidFill>
                  <a:srgbClr val="00AAC6"/>
                </a:solidFill>
                <a:latin typeface="Century Gothic" pitchFamily="34" charset="0"/>
                <a:ea typeface="+mn-ea"/>
                <a:cs typeface="Mark"/>
              </a:defRPr>
            </a:lvl1pPr>
          </a:lstStyle>
          <a:p>
            <a:pPr lvl="0"/>
            <a:r>
              <a:rPr lang="lv-LV" dirty="0"/>
              <a:t>Teksts</a:t>
            </a:r>
            <a:endParaRPr lang="en-US" dirty="0"/>
          </a:p>
        </p:txBody>
      </p:sp>
      <p:sp>
        <p:nvSpPr>
          <p:cNvPr id="43" name="Text Placeholder 2"/>
          <p:cNvSpPr>
            <a:spLocks noGrp="1"/>
          </p:cNvSpPr>
          <p:nvPr>
            <p:ph type="body" sz="quarter" idx="24" hasCustomPrompt="1"/>
          </p:nvPr>
        </p:nvSpPr>
        <p:spPr>
          <a:xfrm>
            <a:off x="4957179" y="6594947"/>
            <a:ext cx="3816424" cy="226466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lang="en-US" sz="1278" b="0" kern="1200" spc="0" baseline="0" dirty="0">
                <a:solidFill>
                  <a:srgbClr val="00AAC6"/>
                </a:solidFill>
                <a:latin typeface="Century Gothic" pitchFamily="34" charset="0"/>
                <a:ea typeface="+mn-ea"/>
                <a:cs typeface="Mark"/>
              </a:defRPr>
            </a:lvl1pPr>
          </a:lstStyle>
          <a:p>
            <a:pPr lvl="0"/>
            <a:r>
              <a:rPr lang="lv-LV" dirty="0"/>
              <a:t>Teksts</a:t>
            </a:r>
            <a:endParaRPr lang="en-US" dirty="0"/>
          </a:p>
        </p:txBody>
      </p:sp>
      <p:sp>
        <p:nvSpPr>
          <p:cNvPr id="45" name="Text Placeholder 2"/>
          <p:cNvSpPr>
            <a:spLocks noGrp="1"/>
          </p:cNvSpPr>
          <p:nvPr>
            <p:ph type="body" sz="quarter" idx="25" hasCustomPrompt="1"/>
          </p:nvPr>
        </p:nvSpPr>
        <p:spPr>
          <a:xfrm>
            <a:off x="9570665" y="6594947"/>
            <a:ext cx="3816424" cy="226466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lang="en-US" sz="1278" b="0" kern="1200" spc="0" baseline="0" dirty="0">
                <a:solidFill>
                  <a:srgbClr val="00AAC6"/>
                </a:solidFill>
                <a:latin typeface="Century Gothic" pitchFamily="34" charset="0"/>
                <a:ea typeface="+mn-ea"/>
                <a:cs typeface="Mark"/>
              </a:defRPr>
            </a:lvl1pPr>
          </a:lstStyle>
          <a:p>
            <a:pPr lvl="0"/>
            <a:r>
              <a:rPr lang="lv-LV" dirty="0"/>
              <a:t>Teksts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5928515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Baltais 3 apļ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2"/>
          <p:cNvSpPr>
            <a:spLocks noGrp="1"/>
          </p:cNvSpPr>
          <p:nvPr>
            <p:ph type="body" sz="quarter" idx="17" hasCustomPrompt="1"/>
          </p:nvPr>
        </p:nvSpPr>
        <p:spPr>
          <a:xfrm>
            <a:off x="533997" y="690291"/>
            <a:ext cx="12423775" cy="846535"/>
          </a:xfrm>
          <a:prstGeom prst="rect">
            <a:avLst/>
          </a:prstGeom>
        </p:spPr>
        <p:txBody>
          <a:bodyPr/>
          <a:lstStyle>
            <a:lvl1pPr marL="0" indent="0" algn="l">
              <a:spcBef>
                <a:spcPts val="0"/>
              </a:spcBef>
              <a:buNone/>
              <a:defRPr lang="lv-LV" sz="4916" b="1" kern="1200" spc="0" baseline="0" dirty="0" smtClean="0">
                <a:solidFill>
                  <a:schemeClr val="tx1"/>
                </a:solidFill>
                <a:latin typeface="Century Gothic" pitchFamily="34" charset="0"/>
                <a:ea typeface="Mark" pitchFamily="50" charset="0"/>
                <a:cs typeface="Mark" pitchFamily="50" charset="0"/>
              </a:defRPr>
            </a:lvl1pPr>
          </a:lstStyle>
          <a:p>
            <a:pPr lvl="0"/>
            <a:r>
              <a:rPr lang="lv-LV" dirty="0"/>
              <a:t>LIELAIS VIRSRAKSTS</a:t>
            </a:r>
            <a:endParaRPr lang="en-US" dirty="0"/>
          </a:p>
        </p:txBody>
      </p:sp>
      <p:sp>
        <p:nvSpPr>
          <p:cNvPr id="14" name="Text Placeholder 10"/>
          <p:cNvSpPr>
            <a:spLocks noGrp="1"/>
          </p:cNvSpPr>
          <p:nvPr>
            <p:ph type="body" sz="quarter" idx="16" hasCustomPrompt="1"/>
          </p:nvPr>
        </p:nvSpPr>
        <p:spPr>
          <a:xfrm>
            <a:off x="533998" y="1626394"/>
            <a:ext cx="12423775" cy="504056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lang="lv-LV" sz="2458" b="1" kern="1200" spc="0" baseline="0" dirty="0" smtClean="0">
                <a:solidFill>
                  <a:schemeClr val="tx1"/>
                </a:solidFill>
                <a:latin typeface="Century Gothic" pitchFamily="34" charset="0"/>
                <a:ea typeface="+mn-ea"/>
                <a:cs typeface="Mark"/>
              </a:defRPr>
            </a:lvl1pPr>
          </a:lstStyle>
          <a:p>
            <a:pPr lvl="0"/>
            <a:r>
              <a:rPr lang="lv-LV" dirty="0"/>
              <a:t>Mazais virsraksts</a:t>
            </a:r>
            <a:endParaRPr lang="en-US" dirty="0"/>
          </a:p>
        </p:txBody>
      </p:sp>
      <p:sp>
        <p:nvSpPr>
          <p:cNvPr id="11" name="object 6"/>
          <p:cNvSpPr>
            <a:spLocks/>
          </p:cNvSpPr>
          <p:nvPr userDrawn="1"/>
        </p:nvSpPr>
        <p:spPr bwMode="auto">
          <a:xfrm>
            <a:off x="966045" y="3478214"/>
            <a:ext cx="2617787" cy="2617787"/>
          </a:xfrm>
          <a:custGeom>
            <a:avLst/>
            <a:gdLst>
              <a:gd name="T0" fmla="*/ 2614240 w 2618104"/>
              <a:gd name="T1" fmla="*/ 1404348 h 2618104"/>
              <a:gd name="T2" fmla="*/ 2596587 w 2618104"/>
              <a:gd name="T3" fmla="*/ 1544085 h 2618104"/>
              <a:gd name="T4" fmla="*/ 2564636 w 2618104"/>
              <a:gd name="T5" fmla="*/ 1678841 h 2618104"/>
              <a:gd name="T6" fmla="*/ 2519190 w 2618104"/>
              <a:gd name="T7" fmla="*/ 1807816 h 2618104"/>
              <a:gd name="T8" fmla="*/ 2461045 w 2618104"/>
              <a:gd name="T9" fmla="*/ 1930215 h 2618104"/>
              <a:gd name="T10" fmla="*/ 2390999 w 2618104"/>
              <a:gd name="T11" fmla="*/ 2045237 h 2618104"/>
              <a:gd name="T12" fmla="*/ 2309852 w 2618104"/>
              <a:gd name="T13" fmla="*/ 2152085 h 2618104"/>
              <a:gd name="T14" fmla="*/ 2218402 w 2618104"/>
              <a:gd name="T15" fmla="*/ 2249961 h 2618104"/>
              <a:gd name="T16" fmla="*/ 2117447 w 2618104"/>
              <a:gd name="T17" fmla="*/ 2338065 h 2618104"/>
              <a:gd name="T18" fmla="*/ 2007785 w 2618104"/>
              <a:gd name="T19" fmla="*/ 2415598 h 2618104"/>
              <a:gd name="T20" fmla="*/ 1890215 w 2618104"/>
              <a:gd name="T21" fmla="*/ 2481765 h 2618104"/>
              <a:gd name="T22" fmla="*/ 1765536 w 2618104"/>
              <a:gd name="T23" fmla="*/ 2535766 h 2618104"/>
              <a:gd name="T24" fmla="*/ 1634546 w 2618104"/>
              <a:gd name="T25" fmla="*/ 2576801 h 2618104"/>
              <a:gd name="T26" fmla="*/ 1498043 w 2618104"/>
              <a:gd name="T27" fmla="*/ 2604074 h 2618104"/>
              <a:gd name="T28" fmla="*/ 1356825 w 2618104"/>
              <a:gd name="T29" fmla="*/ 2616785 h 2618104"/>
              <a:gd name="T30" fmla="*/ 1213313 w 2618104"/>
              <a:gd name="T31" fmla="*/ 2614214 h 2618104"/>
              <a:gd name="T32" fmla="*/ 1073578 w 2618104"/>
              <a:gd name="T33" fmla="*/ 2596562 h 2618104"/>
              <a:gd name="T34" fmla="*/ 938823 w 2618104"/>
              <a:gd name="T35" fmla="*/ 2564612 h 2618104"/>
              <a:gd name="T36" fmla="*/ 809847 w 2618104"/>
              <a:gd name="T37" fmla="*/ 2519167 h 2618104"/>
              <a:gd name="T38" fmla="*/ 687448 w 2618104"/>
              <a:gd name="T39" fmla="*/ 2461022 h 2618104"/>
              <a:gd name="T40" fmla="*/ 572424 w 2618104"/>
              <a:gd name="T41" fmla="*/ 2390977 h 2618104"/>
              <a:gd name="T42" fmla="*/ 465575 w 2618104"/>
              <a:gd name="T43" fmla="*/ 2309831 h 2618104"/>
              <a:gd name="T44" fmla="*/ 367697 w 2618104"/>
              <a:gd name="T45" fmla="*/ 2218381 h 2618104"/>
              <a:gd name="T46" fmla="*/ 279591 w 2618104"/>
              <a:gd name="T47" fmla="*/ 2117427 h 2618104"/>
              <a:gd name="T48" fmla="*/ 202056 w 2618104"/>
              <a:gd name="T49" fmla="*/ 2007766 h 2618104"/>
              <a:gd name="T50" fmla="*/ 135887 w 2618104"/>
              <a:gd name="T51" fmla="*/ 1890196 h 2618104"/>
              <a:gd name="T52" fmla="*/ 81885 w 2618104"/>
              <a:gd name="T53" fmla="*/ 1765516 h 2618104"/>
              <a:gd name="T54" fmla="*/ 40848 w 2618104"/>
              <a:gd name="T55" fmla="*/ 1634524 h 2618104"/>
              <a:gd name="T56" fmla="*/ 13574 w 2618104"/>
              <a:gd name="T57" fmla="*/ 1498020 h 2618104"/>
              <a:gd name="T58" fmla="*/ 863 w 2618104"/>
              <a:gd name="T59" fmla="*/ 1356801 h 2618104"/>
              <a:gd name="T60" fmla="*/ 3433 w 2618104"/>
              <a:gd name="T61" fmla="*/ 1213288 h 2618104"/>
              <a:gd name="T62" fmla="*/ 21086 w 2618104"/>
              <a:gd name="T63" fmla="*/ 1073554 h 2618104"/>
              <a:gd name="T64" fmla="*/ 53037 w 2618104"/>
              <a:gd name="T65" fmla="*/ 938800 h 2618104"/>
              <a:gd name="T66" fmla="*/ 98484 w 2618104"/>
              <a:gd name="T67" fmla="*/ 809825 h 2618104"/>
              <a:gd name="T68" fmla="*/ 156630 w 2618104"/>
              <a:gd name="T69" fmla="*/ 687428 h 2618104"/>
              <a:gd name="T70" fmla="*/ 226677 w 2618104"/>
              <a:gd name="T71" fmla="*/ 572407 h 2618104"/>
              <a:gd name="T72" fmla="*/ 307826 w 2618104"/>
              <a:gd name="T73" fmla="*/ 465560 h 2618104"/>
              <a:gd name="T74" fmla="*/ 399277 w 2618104"/>
              <a:gd name="T75" fmla="*/ 367685 h 2618104"/>
              <a:gd name="T76" fmla="*/ 500233 w 2618104"/>
              <a:gd name="T77" fmla="*/ 279582 h 2618104"/>
              <a:gd name="T78" fmla="*/ 609896 w 2618104"/>
              <a:gd name="T79" fmla="*/ 202048 h 2618104"/>
              <a:gd name="T80" fmla="*/ 727467 w 2618104"/>
              <a:gd name="T81" fmla="*/ 135882 h 2618104"/>
              <a:gd name="T82" fmla="*/ 852148 w 2618104"/>
              <a:gd name="T83" fmla="*/ 81882 h 2618104"/>
              <a:gd name="T84" fmla="*/ 983139 w 2618104"/>
              <a:gd name="T85" fmla="*/ 40846 h 2618104"/>
              <a:gd name="T86" fmla="*/ 1119642 w 2618104"/>
              <a:gd name="T87" fmla="*/ 13573 h 2618104"/>
              <a:gd name="T88" fmla="*/ 1260860 w 2618104"/>
              <a:gd name="T89" fmla="*/ 863 h 2618104"/>
              <a:gd name="T90" fmla="*/ 1404372 w 2618104"/>
              <a:gd name="T91" fmla="*/ 3433 h 2618104"/>
              <a:gd name="T92" fmla="*/ 1544107 w 2618104"/>
              <a:gd name="T93" fmla="*/ 21086 h 2618104"/>
              <a:gd name="T94" fmla="*/ 1678861 w 2618104"/>
              <a:gd name="T95" fmla="*/ 53035 h 2618104"/>
              <a:gd name="T96" fmla="*/ 1807837 w 2618104"/>
              <a:gd name="T97" fmla="*/ 98480 h 2618104"/>
              <a:gd name="T98" fmla="*/ 1930235 w 2618104"/>
              <a:gd name="T99" fmla="*/ 156625 h 2618104"/>
              <a:gd name="T100" fmla="*/ 2045257 w 2618104"/>
              <a:gd name="T101" fmla="*/ 226669 h 2618104"/>
              <a:gd name="T102" fmla="*/ 2152105 w 2618104"/>
              <a:gd name="T103" fmla="*/ 307815 h 2618104"/>
              <a:gd name="T104" fmla="*/ 2249982 w 2618104"/>
              <a:gd name="T105" fmla="*/ 399264 h 2618104"/>
              <a:gd name="T106" fmla="*/ 2338086 w 2618104"/>
              <a:gd name="T107" fmla="*/ 500217 h 2618104"/>
              <a:gd name="T108" fmla="*/ 2415621 w 2618104"/>
              <a:gd name="T109" fmla="*/ 609878 h 2618104"/>
              <a:gd name="T110" fmla="*/ 2481788 w 2618104"/>
              <a:gd name="T111" fmla="*/ 727447 h 2618104"/>
              <a:gd name="T112" fmla="*/ 2535790 w 2618104"/>
              <a:gd name="T113" fmla="*/ 852126 h 2618104"/>
              <a:gd name="T114" fmla="*/ 2576826 w 2618104"/>
              <a:gd name="T115" fmla="*/ 983115 h 2618104"/>
              <a:gd name="T116" fmla="*/ 2604099 w 2618104"/>
              <a:gd name="T117" fmla="*/ 1119618 h 2618104"/>
              <a:gd name="T118" fmla="*/ 2616810 w 2618104"/>
              <a:gd name="T119" fmla="*/ 1260835 h 2618104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0" t="0" r="r" b="b"/>
            <a:pathLst>
              <a:path w="2618104" h="2618104">
                <a:moveTo>
                  <a:pt x="2617990" y="1308976"/>
                </a:moveTo>
                <a:lnTo>
                  <a:pt x="2617127" y="1356965"/>
                </a:lnTo>
                <a:lnTo>
                  <a:pt x="2614557" y="1404518"/>
                </a:lnTo>
                <a:lnTo>
                  <a:pt x="2610309" y="1451607"/>
                </a:lnTo>
                <a:lnTo>
                  <a:pt x="2604414" y="1498201"/>
                </a:lnTo>
                <a:lnTo>
                  <a:pt x="2596901" y="1544272"/>
                </a:lnTo>
                <a:lnTo>
                  <a:pt x="2587799" y="1589789"/>
                </a:lnTo>
                <a:lnTo>
                  <a:pt x="2577138" y="1634722"/>
                </a:lnTo>
                <a:lnTo>
                  <a:pt x="2564947" y="1679044"/>
                </a:lnTo>
                <a:lnTo>
                  <a:pt x="2551257" y="1722722"/>
                </a:lnTo>
                <a:lnTo>
                  <a:pt x="2536097" y="1765730"/>
                </a:lnTo>
                <a:lnTo>
                  <a:pt x="2519495" y="1808035"/>
                </a:lnTo>
                <a:lnTo>
                  <a:pt x="2501483" y="1849610"/>
                </a:lnTo>
                <a:lnTo>
                  <a:pt x="2482089" y="1890425"/>
                </a:lnTo>
                <a:lnTo>
                  <a:pt x="2461343" y="1930449"/>
                </a:lnTo>
                <a:lnTo>
                  <a:pt x="2439275" y="1969653"/>
                </a:lnTo>
                <a:lnTo>
                  <a:pt x="2415914" y="2008009"/>
                </a:lnTo>
                <a:lnTo>
                  <a:pt x="2391289" y="2045485"/>
                </a:lnTo>
                <a:lnTo>
                  <a:pt x="2365431" y="2082053"/>
                </a:lnTo>
                <a:lnTo>
                  <a:pt x="2338369" y="2117683"/>
                </a:lnTo>
                <a:lnTo>
                  <a:pt x="2310132" y="2152346"/>
                </a:lnTo>
                <a:lnTo>
                  <a:pt x="2280751" y="2186012"/>
                </a:lnTo>
                <a:lnTo>
                  <a:pt x="2250254" y="2218650"/>
                </a:lnTo>
                <a:lnTo>
                  <a:pt x="2218671" y="2250233"/>
                </a:lnTo>
                <a:lnTo>
                  <a:pt x="2186032" y="2280730"/>
                </a:lnTo>
                <a:lnTo>
                  <a:pt x="2152366" y="2310111"/>
                </a:lnTo>
                <a:lnTo>
                  <a:pt x="2117703" y="2338348"/>
                </a:lnTo>
                <a:lnTo>
                  <a:pt x="2082073" y="2365410"/>
                </a:lnTo>
                <a:lnTo>
                  <a:pt x="2045505" y="2391267"/>
                </a:lnTo>
                <a:lnTo>
                  <a:pt x="2008028" y="2415891"/>
                </a:lnTo>
                <a:lnTo>
                  <a:pt x="1969673" y="2439252"/>
                </a:lnTo>
                <a:lnTo>
                  <a:pt x="1930469" y="2461320"/>
                </a:lnTo>
                <a:lnTo>
                  <a:pt x="1890444" y="2482066"/>
                </a:lnTo>
                <a:lnTo>
                  <a:pt x="1849630" y="2501460"/>
                </a:lnTo>
                <a:lnTo>
                  <a:pt x="1808056" y="2519472"/>
                </a:lnTo>
                <a:lnTo>
                  <a:pt x="1765750" y="2536073"/>
                </a:lnTo>
                <a:lnTo>
                  <a:pt x="1722743" y="2551233"/>
                </a:lnTo>
                <a:lnTo>
                  <a:pt x="1679064" y="2564923"/>
                </a:lnTo>
                <a:lnTo>
                  <a:pt x="1634744" y="2577113"/>
                </a:lnTo>
                <a:lnTo>
                  <a:pt x="1589810" y="2587774"/>
                </a:lnTo>
                <a:lnTo>
                  <a:pt x="1544294" y="2596876"/>
                </a:lnTo>
                <a:lnTo>
                  <a:pt x="1498224" y="2604389"/>
                </a:lnTo>
                <a:lnTo>
                  <a:pt x="1451630" y="2610284"/>
                </a:lnTo>
                <a:lnTo>
                  <a:pt x="1404542" y="2614531"/>
                </a:lnTo>
                <a:lnTo>
                  <a:pt x="1356989" y="2617102"/>
                </a:lnTo>
                <a:lnTo>
                  <a:pt x="1309001" y="2617965"/>
                </a:lnTo>
                <a:lnTo>
                  <a:pt x="1261013" y="2617102"/>
                </a:lnTo>
                <a:lnTo>
                  <a:pt x="1213460" y="2614531"/>
                </a:lnTo>
                <a:lnTo>
                  <a:pt x="1166372" y="2610284"/>
                </a:lnTo>
                <a:lnTo>
                  <a:pt x="1119778" y="2604389"/>
                </a:lnTo>
                <a:lnTo>
                  <a:pt x="1073708" y="2596876"/>
                </a:lnTo>
                <a:lnTo>
                  <a:pt x="1028192" y="2587774"/>
                </a:lnTo>
                <a:lnTo>
                  <a:pt x="983258" y="2577113"/>
                </a:lnTo>
                <a:lnTo>
                  <a:pt x="938937" y="2564923"/>
                </a:lnTo>
                <a:lnTo>
                  <a:pt x="895258" y="2551233"/>
                </a:lnTo>
                <a:lnTo>
                  <a:pt x="852251" y="2536073"/>
                </a:lnTo>
                <a:lnTo>
                  <a:pt x="809945" y="2519472"/>
                </a:lnTo>
                <a:lnTo>
                  <a:pt x="768370" y="2501460"/>
                </a:lnTo>
                <a:lnTo>
                  <a:pt x="727555" y="2482066"/>
                </a:lnTo>
                <a:lnTo>
                  <a:pt x="687531" y="2461320"/>
                </a:lnTo>
                <a:lnTo>
                  <a:pt x="648326" y="2439252"/>
                </a:lnTo>
                <a:lnTo>
                  <a:pt x="609970" y="2415891"/>
                </a:lnTo>
                <a:lnTo>
                  <a:pt x="572493" y="2391267"/>
                </a:lnTo>
                <a:lnTo>
                  <a:pt x="535925" y="2365410"/>
                </a:lnTo>
                <a:lnTo>
                  <a:pt x="500294" y="2338348"/>
                </a:lnTo>
                <a:lnTo>
                  <a:pt x="465631" y="2310111"/>
                </a:lnTo>
                <a:lnTo>
                  <a:pt x="431965" y="2280730"/>
                </a:lnTo>
                <a:lnTo>
                  <a:pt x="399325" y="2250233"/>
                </a:lnTo>
                <a:lnTo>
                  <a:pt x="367742" y="2218650"/>
                </a:lnTo>
                <a:lnTo>
                  <a:pt x="337245" y="2186012"/>
                </a:lnTo>
                <a:lnTo>
                  <a:pt x="307863" y="2152346"/>
                </a:lnTo>
                <a:lnTo>
                  <a:pt x="279625" y="2117683"/>
                </a:lnTo>
                <a:lnTo>
                  <a:pt x="252563" y="2082053"/>
                </a:lnTo>
                <a:lnTo>
                  <a:pt x="226704" y="2045485"/>
                </a:lnTo>
                <a:lnTo>
                  <a:pt x="202080" y="2008009"/>
                </a:lnTo>
                <a:lnTo>
                  <a:pt x="178718" y="1969653"/>
                </a:lnTo>
                <a:lnTo>
                  <a:pt x="156649" y="1930449"/>
                </a:lnTo>
                <a:lnTo>
                  <a:pt x="135903" y="1890425"/>
                </a:lnTo>
                <a:lnTo>
                  <a:pt x="116509" y="1849610"/>
                </a:lnTo>
                <a:lnTo>
                  <a:pt x="98496" y="1808035"/>
                </a:lnTo>
                <a:lnTo>
                  <a:pt x="81895" y="1765730"/>
                </a:lnTo>
                <a:lnTo>
                  <a:pt x="66734" y="1722722"/>
                </a:lnTo>
                <a:lnTo>
                  <a:pt x="53043" y="1679044"/>
                </a:lnTo>
                <a:lnTo>
                  <a:pt x="40853" y="1634722"/>
                </a:lnTo>
                <a:lnTo>
                  <a:pt x="30192" y="1589789"/>
                </a:lnTo>
                <a:lnTo>
                  <a:pt x="21089" y="1544272"/>
                </a:lnTo>
                <a:lnTo>
                  <a:pt x="13576" y="1498201"/>
                </a:lnTo>
                <a:lnTo>
                  <a:pt x="7681" y="1451607"/>
                </a:lnTo>
                <a:lnTo>
                  <a:pt x="3433" y="1404518"/>
                </a:lnTo>
                <a:lnTo>
                  <a:pt x="863" y="1356965"/>
                </a:lnTo>
                <a:lnTo>
                  <a:pt x="0" y="1308976"/>
                </a:lnTo>
                <a:lnTo>
                  <a:pt x="863" y="1260988"/>
                </a:lnTo>
                <a:lnTo>
                  <a:pt x="3433" y="1213435"/>
                </a:lnTo>
                <a:lnTo>
                  <a:pt x="7681" y="1166347"/>
                </a:lnTo>
                <a:lnTo>
                  <a:pt x="13576" y="1119754"/>
                </a:lnTo>
                <a:lnTo>
                  <a:pt x="21089" y="1073684"/>
                </a:lnTo>
                <a:lnTo>
                  <a:pt x="30192" y="1028168"/>
                </a:lnTo>
                <a:lnTo>
                  <a:pt x="40853" y="983234"/>
                </a:lnTo>
                <a:lnTo>
                  <a:pt x="53043" y="938914"/>
                </a:lnTo>
                <a:lnTo>
                  <a:pt x="66734" y="895235"/>
                </a:lnTo>
                <a:lnTo>
                  <a:pt x="81895" y="852229"/>
                </a:lnTo>
                <a:lnTo>
                  <a:pt x="98496" y="809923"/>
                </a:lnTo>
                <a:lnTo>
                  <a:pt x="116509" y="768349"/>
                </a:lnTo>
                <a:lnTo>
                  <a:pt x="135903" y="727535"/>
                </a:lnTo>
                <a:lnTo>
                  <a:pt x="156649" y="687511"/>
                </a:lnTo>
                <a:lnTo>
                  <a:pt x="178718" y="648307"/>
                </a:lnTo>
                <a:lnTo>
                  <a:pt x="202080" y="609952"/>
                </a:lnTo>
                <a:lnTo>
                  <a:pt x="226704" y="572476"/>
                </a:lnTo>
                <a:lnTo>
                  <a:pt x="252563" y="535908"/>
                </a:lnTo>
                <a:lnTo>
                  <a:pt x="279625" y="500278"/>
                </a:lnTo>
                <a:lnTo>
                  <a:pt x="307863" y="465616"/>
                </a:lnTo>
                <a:lnTo>
                  <a:pt x="337245" y="431951"/>
                </a:lnTo>
                <a:lnTo>
                  <a:pt x="367742" y="399312"/>
                </a:lnTo>
                <a:lnTo>
                  <a:pt x="399325" y="367730"/>
                </a:lnTo>
                <a:lnTo>
                  <a:pt x="431965" y="337233"/>
                </a:lnTo>
                <a:lnTo>
                  <a:pt x="465631" y="307852"/>
                </a:lnTo>
                <a:lnTo>
                  <a:pt x="500294" y="279616"/>
                </a:lnTo>
                <a:lnTo>
                  <a:pt x="535925" y="252554"/>
                </a:lnTo>
                <a:lnTo>
                  <a:pt x="572493" y="226696"/>
                </a:lnTo>
                <a:lnTo>
                  <a:pt x="609970" y="202072"/>
                </a:lnTo>
                <a:lnTo>
                  <a:pt x="648326" y="178712"/>
                </a:lnTo>
                <a:lnTo>
                  <a:pt x="687531" y="156644"/>
                </a:lnTo>
                <a:lnTo>
                  <a:pt x="727555" y="135898"/>
                </a:lnTo>
                <a:lnTo>
                  <a:pt x="768370" y="116505"/>
                </a:lnTo>
                <a:lnTo>
                  <a:pt x="809945" y="98492"/>
                </a:lnTo>
                <a:lnTo>
                  <a:pt x="852251" y="81892"/>
                </a:lnTo>
                <a:lnTo>
                  <a:pt x="895258" y="66731"/>
                </a:lnTo>
                <a:lnTo>
                  <a:pt x="938937" y="53041"/>
                </a:lnTo>
                <a:lnTo>
                  <a:pt x="983258" y="40851"/>
                </a:lnTo>
                <a:lnTo>
                  <a:pt x="1028192" y="30190"/>
                </a:lnTo>
                <a:lnTo>
                  <a:pt x="1073708" y="21089"/>
                </a:lnTo>
                <a:lnTo>
                  <a:pt x="1119778" y="13575"/>
                </a:lnTo>
                <a:lnTo>
                  <a:pt x="1166372" y="7680"/>
                </a:lnTo>
                <a:lnTo>
                  <a:pt x="1213460" y="3433"/>
                </a:lnTo>
                <a:lnTo>
                  <a:pt x="1261013" y="863"/>
                </a:lnTo>
                <a:lnTo>
                  <a:pt x="1309001" y="0"/>
                </a:lnTo>
                <a:lnTo>
                  <a:pt x="1356989" y="863"/>
                </a:lnTo>
                <a:lnTo>
                  <a:pt x="1404542" y="3433"/>
                </a:lnTo>
                <a:lnTo>
                  <a:pt x="1451630" y="7680"/>
                </a:lnTo>
                <a:lnTo>
                  <a:pt x="1498224" y="13575"/>
                </a:lnTo>
                <a:lnTo>
                  <a:pt x="1544294" y="21089"/>
                </a:lnTo>
                <a:lnTo>
                  <a:pt x="1589810" y="30190"/>
                </a:lnTo>
                <a:lnTo>
                  <a:pt x="1634744" y="40851"/>
                </a:lnTo>
                <a:lnTo>
                  <a:pt x="1679064" y="53041"/>
                </a:lnTo>
                <a:lnTo>
                  <a:pt x="1722743" y="66731"/>
                </a:lnTo>
                <a:lnTo>
                  <a:pt x="1765750" y="81892"/>
                </a:lnTo>
                <a:lnTo>
                  <a:pt x="1808056" y="98492"/>
                </a:lnTo>
                <a:lnTo>
                  <a:pt x="1849630" y="116505"/>
                </a:lnTo>
                <a:lnTo>
                  <a:pt x="1890444" y="135898"/>
                </a:lnTo>
                <a:lnTo>
                  <a:pt x="1930469" y="156644"/>
                </a:lnTo>
                <a:lnTo>
                  <a:pt x="1969673" y="178712"/>
                </a:lnTo>
                <a:lnTo>
                  <a:pt x="2008028" y="202072"/>
                </a:lnTo>
                <a:lnTo>
                  <a:pt x="2045505" y="226696"/>
                </a:lnTo>
                <a:lnTo>
                  <a:pt x="2082073" y="252554"/>
                </a:lnTo>
                <a:lnTo>
                  <a:pt x="2117703" y="279616"/>
                </a:lnTo>
                <a:lnTo>
                  <a:pt x="2152366" y="307852"/>
                </a:lnTo>
                <a:lnTo>
                  <a:pt x="2186032" y="337233"/>
                </a:lnTo>
                <a:lnTo>
                  <a:pt x="2218671" y="367730"/>
                </a:lnTo>
                <a:lnTo>
                  <a:pt x="2250254" y="399312"/>
                </a:lnTo>
                <a:lnTo>
                  <a:pt x="2280751" y="431951"/>
                </a:lnTo>
                <a:lnTo>
                  <a:pt x="2310132" y="465616"/>
                </a:lnTo>
                <a:lnTo>
                  <a:pt x="2338369" y="500278"/>
                </a:lnTo>
                <a:lnTo>
                  <a:pt x="2365431" y="535908"/>
                </a:lnTo>
                <a:lnTo>
                  <a:pt x="2391289" y="572476"/>
                </a:lnTo>
                <a:lnTo>
                  <a:pt x="2415914" y="609952"/>
                </a:lnTo>
                <a:lnTo>
                  <a:pt x="2439275" y="648307"/>
                </a:lnTo>
                <a:lnTo>
                  <a:pt x="2461343" y="687511"/>
                </a:lnTo>
                <a:lnTo>
                  <a:pt x="2482089" y="727535"/>
                </a:lnTo>
                <a:lnTo>
                  <a:pt x="2501483" y="768349"/>
                </a:lnTo>
                <a:lnTo>
                  <a:pt x="2519495" y="809923"/>
                </a:lnTo>
                <a:lnTo>
                  <a:pt x="2536097" y="852229"/>
                </a:lnTo>
                <a:lnTo>
                  <a:pt x="2551257" y="895235"/>
                </a:lnTo>
                <a:lnTo>
                  <a:pt x="2564947" y="938914"/>
                </a:lnTo>
                <a:lnTo>
                  <a:pt x="2577138" y="983234"/>
                </a:lnTo>
                <a:lnTo>
                  <a:pt x="2587799" y="1028168"/>
                </a:lnTo>
                <a:lnTo>
                  <a:pt x="2596901" y="1073684"/>
                </a:lnTo>
                <a:lnTo>
                  <a:pt x="2604414" y="1119754"/>
                </a:lnTo>
                <a:lnTo>
                  <a:pt x="2610309" y="1166347"/>
                </a:lnTo>
                <a:lnTo>
                  <a:pt x="2614557" y="1213435"/>
                </a:lnTo>
                <a:lnTo>
                  <a:pt x="2617127" y="1260988"/>
                </a:lnTo>
                <a:lnTo>
                  <a:pt x="2617990" y="1308976"/>
                </a:lnTo>
                <a:close/>
              </a:path>
            </a:pathLst>
          </a:custGeom>
          <a:noFill/>
          <a:ln w="38100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770">
              <a:solidFill>
                <a:srgbClr val="00467F"/>
              </a:solidFill>
              <a:latin typeface="Century Gothic" pitchFamily="34" charset="0"/>
              <a:cs typeface="Arial" charset="0"/>
            </a:endParaRPr>
          </a:p>
        </p:txBody>
      </p:sp>
      <p:sp>
        <p:nvSpPr>
          <p:cNvPr id="26" name="Picture Placeholder 6"/>
          <p:cNvSpPr>
            <a:spLocks noGrp="1"/>
          </p:cNvSpPr>
          <p:nvPr>
            <p:ph type="pic" sz="quarter" idx="20" hasCustomPrompt="1"/>
          </p:nvPr>
        </p:nvSpPr>
        <p:spPr>
          <a:xfrm>
            <a:off x="966045" y="3475559"/>
            <a:ext cx="2617787" cy="26177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solidFill>
                  <a:srgbClr val="FF0000"/>
                </a:solidFill>
              </a:defRPr>
            </a:lvl1pPr>
          </a:lstStyle>
          <a:p>
            <a:r>
              <a:rPr lang="lv-LV" dirty="0"/>
              <a:t>Ievietot attēlu</a:t>
            </a:r>
            <a:endParaRPr lang="en-US" dirty="0"/>
          </a:p>
        </p:txBody>
      </p:sp>
      <p:sp>
        <p:nvSpPr>
          <p:cNvPr id="27" name="Oval 26"/>
          <p:cNvSpPr/>
          <p:nvPr userDrawn="1"/>
        </p:nvSpPr>
        <p:spPr>
          <a:xfrm>
            <a:off x="990874" y="3464917"/>
            <a:ext cx="2592958" cy="2623988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770">
              <a:solidFill>
                <a:srgbClr val="FFFFFF"/>
              </a:solidFill>
            </a:endParaRPr>
          </a:p>
        </p:txBody>
      </p:sp>
      <p:sp>
        <p:nvSpPr>
          <p:cNvPr id="31" name="object 6"/>
          <p:cNvSpPr>
            <a:spLocks/>
          </p:cNvSpPr>
          <p:nvPr userDrawn="1"/>
        </p:nvSpPr>
        <p:spPr bwMode="auto">
          <a:xfrm>
            <a:off x="5556500" y="3468936"/>
            <a:ext cx="2617787" cy="2617787"/>
          </a:xfrm>
          <a:custGeom>
            <a:avLst/>
            <a:gdLst>
              <a:gd name="T0" fmla="*/ 2614240 w 2618104"/>
              <a:gd name="T1" fmla="*/ 1404348 h 2618104"/>
              <a:gd name="T2" fmla="*/ 2596587 w 2618104"/>
              <a:gd name="T3" fmla="*/ 1544085 h 2618104"/>
              <a:gd name="T4" fmla="*/ 2564636 w 2618104"/>
              <a:gd name="T5" fmla="*/ 1678841 h 2618104"/>
              <a:gd name="T6" fmla="*/ 2519190 w 2618104"/>
              <a:gd name="T7" fmla="*/ 1807816 h 2618104"/>
              <a:gd name="T8" fmla="*/ 2461045 w 2618104"/>
              <a:gd name="T9" fmla="*/ 1930215 h 2618104"/>
              <a:gd name="T10" fmla="*/ 2390999 w 2618104"/>
              <a:gd name="T11" fmla="*/ 2045237 h 2618104"/>
              <a:gd name="T12" fmla="*/ 2309852 w 2618104"/>
              <a:gd name="T13" fmla="*/ 2152085 h 2618104"/>
              <a:gd name="T14" fmla="*/ 2218402 w 2618104"/>
              <a:gd name="T15" fmla="*/ 2249961 h 2618104"/>
              <a:gd name="T16" fmla="*/ 2117447 w 2618104"/>
              <a:gd name="T17" fmla="*/ 2338065 h 2618104"/>
              <a:gd name="T18" fmla="*/ 2007785 w 2618104"/>
              <a:gd name="T19" fmla="*/ 2415598 h 2618104"/>
              <a:gd name="T20" fmla="*/ 1890215 w 2618104"/>
              <a:gd name="T21" fmla="*/ 2481765 h 2618104"/>
              <a:gd name="T22" fmla="*/ 1765536 w 2618104"/>
              <a:gd name="T23" fmla="*/ 2535766 h 2618104"/>
              <a:gd name="T24" fmla="*/ 1634546 w 2618104"/>
              <a:gd name="T25" fmla="*/ 2576801 h 2618104"/>
              <a:gd name="T26" fmla="*/ 1498043 w 2618104"/>
              <a:gd name="T27" fmla="*/ 2604074 h 2618104"/>
              <a:gd name="T28" fmla="*/ 1356825 w 2618104"/>
              <a:gd name="T29" fmla="*/ 2616785 h 2618104"/>
              <a:gd name="T30" fmla="*/ 1213313 w 2618104"/>
              <a:gd name="T31" fmla="*/ 2614214 h 2618104"/>
              <a:gd name="T32" fmla="*/ 1073578 w 2618104"/>
              <a:gd name="T33" fmla="*/ 2596562 h 2618104"/>
              <a:gd name="T34" fmla="*/ 938823 w 2618104"/>
              <a:gd name="T35" fmla="*/ 2564612 h 2618104"/>
              <a:gd name="T36" fmla="*/ 809847 w 2618104"/>
              <a:gd name="T37" fmla="*/ 2519167 h 2618104"/>
              <a:gd name="T38" fmla="*/ 687448 w 2618104"/>
              <a:gd name="T39" fmla="*/ 2461022 h 2618104"/>
              <a:gd name="T40" fmla="*/ 572424 w 2618104"/>
              <a:gd name="T41" fmla="*/ 2390977 h 2618104"/>
              <a:gd name="T42" fmla="*/ 465575 w 2618104"/>
              <a:gd name="T43" fmla="*/ 2309831 h 2618104"/>
              <a:gd name="T44" fmla="*/ 367697 w 2618104"/>
              <a:gd name="T45" fmla="*/ 2218381 h 2618104"/>
              <a:gd name="T46" fmla="*/ 279591 w 2618104"/>
              <a:gd name="T47" fmla="*/ 2117427 h 2618104"/>
              <a:gd name="T48" fmla="*/ 202056 w 2618104"/>
              <a:gd name="T49" fmla="*/ 2007766 h 2618104"/>
              <a:gd name="T50" fmla="*/ 135887 w 2618104"/>
              <a:gd name="T51" fmla="*/ 1890196 h 2618104"/>
              <a:gd name="T52" fmla="*/ 81885 w 2618104"/>
              <a:gd name="T53" fmla="*/ 1765516 h 2618104"/>
              <a:gd name="T54" fmla="*/ 40848 w 2618104"/>
              <a:gd name="T55" fmla="*/ 1634524 h 2618104"/>
              <a:gd name="T56" fmla="*/ 13574 w 2618104"/>
              <a:gd name="T57" fmla="*/ 1498020 h 2618104"/>
              <a:gd name="T58" fmla="*/ 863 w 2618104"/>
              <a:gd name="T59" fmla="*/ 1356801 h 2618104"/>
              <a:gd name="T60" fmla="*/ 3433 w 2618104"/>
              <a:gd name="T61" fmla="*/ 1213288 h 2618104"/>
              <a:gd name="T62" fmla="*/ 21086 w 2618104"/>
              <a:gd name="T63" fmla="*/ 1073554 h 2618104"/>
              <a:gd name="T64" fmla="*/ 53037 w 2618104"/>
              <a:gd name="T65" fmla="*/ 938800 h 2618104"/>
              <a:gd name="T66" fmla="*/ 98484 w 2618104"/>
              <a:gd name="T67" fmla="*/ 809825 h 2618104"/>
              <a:gd name="T68" fmla="*/ 156630 w 2618104"/>
              <a:gd name="T69" fmla="*/ 687428 h 2618104"/>
              <a:gd name="T70" fmla="*/ 226677 w 2618104"/>
              <a:gd name="T71" fmla="*/ 572407 h 2618104"/>
              <a:gd name="T72" fmla="*/ 307826 w 2618104"/>
              <a:gd name="T73" fmla="*/ 465560 h 2618104"/>
              <a:gd name="T74" fmla="*/ 399277 w 2618104"/>
              <a:gd name="T75" fmla="*/ 367685 h 2618104"/>
              <a:gd name="T76" fmla="*/ 500233 w 2618104"/>
              <a:gd name="T77" fmla="*/ 279582 h 2618104"/>
              <a:gd name="T78" fmla="*/ 609896 w 2618104"/>
              <a:gd name="T79" fmla="*/ 202048 h 2618104"/>
              <a:gd name="T80" fmla="*/ 727467 w 2618104"/>
              <a:gd name="T81" fmla="*/ 135882 h 2618104"/>
              <a:gd name="T82" fmla="*/ 852148 w 2618104"/>
              <a:gd name="T83" fmla="*/ 81882 h 2618104"/>
              <a:gd name="T84" fmla="*/ 983139 w 2618104"/>
              <a:gd name="T85" fmla="*/ 40846 h 2618104"/>
              <a:gd name="T86" fmla="*/ 1119642 w 2618104"/>
              <a:gd name="T87" fmla="*/ 13573 h 2618104"/>
              <a:gd name="T88" fmla="*/ 1260860 w 2618104"/>
              <a:gd name="T89" fmla="*/ 863 h 2618104"/>
              <a:gd name="T90" fmla="*/ 1404372 w 2618104"/>
              <a:gd name="T91" fmla="*/ 3433 h 2618104"/>
              <a:gd name="T92" fmla="*/ 1544107 w 2618104"/>
              <a:gd name="T93" fmla="*/ 21086 h 2618104"/>
              <a:gd name="T94" fmla="*/ 1678861 w 2618104"/>
              <a:gd name="T95" fmla="*/ 53035 h 2618104"/>
              <a:gd name="T96" fmla="*/ 1807837 w 2618104"/>
              <a:gd name="T97" fmla="*/ 98480 h 2618104"/>
              <a:gd name="T98" fmla="*/ 1930235 w 2618104"/>
              <a:gd name="T99" fmla="*/ 156625 h 2618104"/>
              <a:gd name="T100" fmla="*/ 2045257 w 2618104"/>
              <a:gd name="T101" fmla="*/ 226669 h 2618104"/>
              <a:gd name="T102" fmla="*/ 2152105 w 2618104"/>
              <a:gd name="T103" fmla="*/ 307815 h 2618104"/>
              <a:gd name="T104" fmla="*/ 2249982 w 2618104"/>
              <a:gd name="T105" fmla="*/ 399264 h 2618104"/>
              <a:gd name="T106" fmla="*/ 2338086 w 2618104"/>
              <a:gd name="T107" fmla="*/ 500217 h 2618104"/>
              <a:gd name="T108" fmla="*/ 2415621 w 2618104"/>
              <a:gd name="T109" fmla="*/ 609878 h 2618104"/>
              <a:gd name="T110" fmla="*/ 2481788 w 2618104"/>
              <a:gd name="T111" fmla="*/ 727447 h 2618104"/>
              <a:gd name="T112" fmla="*/ 2535790 w 2618104"/>
              <a:gd name="T113" fmla="*/ 852126 h 2618104"/>
              <a:gd name="T114" fmla="*/ 2576826 w 2618104"/>
              <a:gd name="T115" fmla="*/ 983115 h 2618104"/>
              <a:gd name="T116" fmla="*/ 2604099 w 2618104"/>
              <a:gd name="T117" fmla="*/ 1119618 h 2618104"/>
              <a:gd name="T118" fmla="*/ 2616810 w 2618104"/>
              <a:gd name="T119" fmla="*/ 1260835 h 2618104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0" t="0" r="r" b="b"/>
            <a:pathLst>
              <a:path w="2618104" h="2618104">
                <a:moveTo>
                  <a:pt x="2617990" y="1308976"/>
                </a:moveTo>
                <a:lnTo>
                  <a:pt x="2617127" y="1356965"/>
                </a:lnTo>
                <a:lnTo>
                  <a:pt x="2614557" y="1404518"/>
                </a:lnTo>
                <a:lnTo>
                  <a:pt x="2610309" y="1451607"/>
                </a:lnTo>
                <a:lnTo>
                  <a:pt x="2604414" y="1498201"/>
                </a:lnTo>
                <a:lnTo>
                  <a:pt x="2596901" y="1544272"/>
                </a:lnTo>
                <a:lnTo>
                  <a:pt x="2587799" y="1589789"/>
                </a:lnTo>
                <a:lnTo>
                  <a:pt x="2577138" y="1634722"/>
                </a:lnTo>
                <a:lnTo>
                  <a:pt x="2564947" y="1679044"/>
                </a:lnTo>
                <a:lnTo>
                  <a:pt x="2551257" y="1722722"/>
                </a:lnTo>
                <a:lnTo>
                  <a:pt x="2536097" y="1765730"/>
                </a:lnTo>
                <a:lnTo>
                  <a:pt x="2519495" y="1808035"/>
                </a:lnTo>
                <a:lnTo>
                  <a:pt x="2501483" y="1849610"/>
                </a:lnTo>
                <a:lnTo>
                  <a:pt x="2482089" y="1890425"/>
                </a:lnTo>
                <a:lnTo>
                  <a:pt x="2461343" y="1930449"/>
                </a:lnTo>
                <a:lnTo>
                  <a:pt x="2439275" y="1969653"/>
                </a:lnTo>
                <a:lnTo>
                  <a:pt x="2415914" y="2008009"/>
                </a:lnTo>
                <a:lnTo>
                  <a:pt x="2391289" y="2045485"/>
                </a:lnTo>
                <a:lnTo>
                  <a:pt x="2365431" y="2082053"/>
                </a:lnTo>
                <a:lnTo>
                  <a:pt x="2338369" y="2117683"/>
                </a:lnTo>
                <a:lnTo>
                  <a:pt x="2310132" y="2152346"/>
                </a:lnTo>
                <a:lnTo>
                  <a:pt x="2280751" y="2186012"/>
                </a:lnTo>
                <a:lnTo>
                  <a:pt x="2250254" y="2218650"/>
                </a:lnTo>
                <a:lnTo>
                  <a:pt x="2218671" y="2250233"/>
                </a:lnTo>
                <a:lnTo>
                  <a:pt x="2186032" y="2280730"/>
                </a:lnTo>
                <a:lnTo>
                  <a:pt x="2152366" y="2310111"/>
                </a:lnTo>
                <a:lnTo>
                  <a:pt x="2117703" y="2338348"/>
                </a:lnTo>
                <a:lnTo>
                  <a:pt x="2082073" y="2365410"/>
                </a:lnTo>
                <a:lnTo>
                  <a:pt x="2045505" y="2391267"/>
                </a:lnTo>
                <a:lnTo>
                  <a:pt x="2008028" y="2415891"/>
                </a:lnTo>
                <a:lnTo>
                  <a:pt x="1969673" y="2439252"/>
                </a:lnTo>
                <a:lnTo>
                  <a:pt x="1930469" y="2461320"/>
                </a:lnTo>
                <a:lnTo>
                  <a:pt x="1890444" y="2482066"/>
                </a:lnTo>
                <a:lnTo>
                  <a:pt x="1849630" y="2501460"/>
                </a:lnTo>
                <a:lnTo>
                  <a:pt x="1808056" y="2519472"/>
                </a:lnTo>
                <a:lnTo>
                  <a:pt x="1765750" y="2536073"/>
                </a:lnTo>
                <a:lnTo>
                  <a:pt x="1722743" y="2551233"/>
                </a:lnTo>
                <a:lnTo>
                  <a:pt x="1679064" y="2564923"/>
                </a:lnTo>
                <a:lnTo>
                  <a:pt x="1634744" y="2577113"/>
                </a:lnTo>
                <a:lnTo>
                  <a:pt x="1589810" y="2587774"/>
                </a:lnTo>
                <a:lnTo>
                  <a:pt x="1544294" y="2596876"/>
                </a:lnTo>
                <a:lnTo>
                  <a:pt x="1498224" y="2604389"/>
                </a:lnTo>
                <a:lnTo>
                  <a:pt x="1451630" y="2610284"/>
                </a:lnTo>
                <a:lnTo>
                  <a:pt x="1404542" y="2614531"/>
                </a:lnTo>
                <a:lnTo>
                  <a:pt x="1356989" y="2617102"/>
                </a:lnTo>
                <a:lnTo>
                  <a:pt x="1309001" y="2617965"/>
                </a:lnTo>
                <a:lnTo>
                  <a:pt x="1261013" y="2617102"/>
                </a:lnTo>
                <a:lnTo>
                  <a:pt x="1213460" y="2614531"/>
                </a:lnTo>
                <a:lnTo>
                  <a:pt x="1166372" y="2610284"/>
                </a:lnTo>
                <a:lnTo>
                  <a:pt x="1119778" y="2604389"/>
                </a:lnTo>
                <a:lnTo>
                  <a:pt x="1073708" y="2596876"/>
                </a:lnTo>
                <a:lnTo>
                  <a:pt x="1028192" y="2587774"/>
                </a:lnTo>
                <a:lnTo>
                  <a:pt x="983258" y="2577113"/>
                </a:lnTo>
                <a:lnTo>
                  <a:pt x="938937" y="2564923"/>
                </a:lnTo>
                <a:lnTo>
                  <a:pt x="895258" y="2551233"/>
                </a:lnTo>
                <a:lnTo>
                  <a:pt x="852251" y="2536073"/>
                </a:lnTo>
                <a:lnTo>
                  <a:pt x="809945" y="2519472"/>
                </a:lnTo>
                <a:lnTo>
                  <a:pt x="768370" y="2501460"/>
                </a:lnTo>
                <a:lnTo>
                  <a:pt x="727555" y="2482066"/>
                </a:lnTo>
                <a:lnTo>
                  <a:pt x="687531" y="2461320"/>
                </a:lnTo>
                <a:lnTo>
                  <a:pt x="648326" y="2439252"/>
                </a:lnTo>
                <a:lnTo>
                  <a:pt x="609970" y="2415891"/>
                </a:lnTo>
                <a:lnTo>
                  <a:pt x="572493" y="2391267"/>
                </a:lnTo>
                <a:lnTo>
                  <a:pt x="535925" y="2365410"/>
                </a:lnTo>
                <a:lnTo>
                  <a:pt x="500294" y="2338348"/>
                </a:lnTo>
                <a:lnTo>
                  <a:pt x="465631" y="2310111"/>
                </a:lnTo>
                <a:lnTo>
                  <a:pt x="431965" y="2280730"/>
                </a:lnTo>
                <a:lnTo>
                  <a:pt x="399325" y="2250233"/>
                </a:lnTo>
                <a:lnTo>
                  <a:pt x="367742" y="2218650"/>
                </a:lnTo>
                <a:lnTo>
                  <a:pt x="337245" y="2186012"/>
                </a:lnTo>
                <a:lnTo>
                  <a:pt x="307863" y="2152346"/>
                </a:lnTo>
                <a:lnTo>
                  <a:pt x="279625" y="2117683"/>
                </a:lnTo>
                <a:lnTo>
                  <a:pt x="252563" y="2082053"/>
                </a:lnTo>
                <a:lnTo>
                  <a:pt x="226704" y="2045485"/>
                </a:lnTo>
                <a:lnTo>
                  <a:pt x="202080" y="2008009"/>
                </a:lnTo>
                <a:lnTo>
                  <a:pt x="178718" y="1969653"/>
                </a:lnTo>
                <a:lnTo>
                  <a:pt x="156649" y="1930449"/>
                </a:lnTo>
                <a:lnTo>
                  <a:pt x="135903" y="1890425"/>
                </a:lnTo>
                <a:lnTo>
                  <a:pt x="116509" y="1849610"/>
                </a:lnTo>
                <a:lnTo>
                  <a:pt x="98496" y="1808035"/>
                </a:lnTo>
                <a:lnTo>
                  <a:pt x="81895" y="1765730"/>
                </a:lnTo>
                <a:lnTo>
                  <a:pt x="66734" y="1722722"/>
                </a:lnTo>
                <a:lnTo>
                  <a:pt x="53043" y="1679044"/>
                </a:lnTo>
                <a:lnTo>
                  <a:pt x="40853" y="1634722"/>
                </a:lnTo>
                <a:lnTo>
                  <a:pt x="30192" y="1589789"/>
                </a:lnTo>
                <a:lnTo>
                  <a:pt x="21089" y="1544272"/>
                </a:lnTo>
                <a:lnTo>
                  <a:pt x="13576" y="1498201"/>
                </a:lnTo>
                <a:lnTo>
                  <a:pt x="7681" y="1451607"/>
                </a:lnTo>
                <a:lnTo>
                  <a:pt x="3433" y="1404518"/>
                </a:lnTo>
                <a:lnTo>
                  <a:pt x="863" y="1356965"/>
                </a:lnTo>
                <a:lnTo>
                  <a:pt x="0" y="1308976"/>
                </a:lnTo>
                <a:lnTo>
                  <a:pt x="863" y="1260988"/>
                </a:lnTo>
                <a:lnTo>
                  <a:pt x="3433" y="1213435"/>
                </a:lnTo>
                <a:lnTo>
                  <a:pt x="7681" y="1166347"/>
                </a:lnTo>
                <a:lnTo>
                  <a:pt x="13576" y="1119754"/>
                </a:lnTo>
                <a:lnTo>
                  <a:pt x="21089" y="1073684"/>
                </a:lnTo>
                <a:lnTo>
                  <a:pt x="30192" y="1028168"/>
                </a:lnTo>
                <a:lnTo>
                  <a:pt x="40853" y="983234"/>
                </a:lnTo>
                <a:lnTo>
                  <a:pt x="53043" y="938914"/>
                </a:lnTo>
                <a:lnTo>
                  <a:pt x="66734" y="895235"/>
                </a:lnTo>
                <a:lnTo>
                  <a:pt x="81895" y="852229"/>
                </a:lnTo>
                <a:lnTo>
                  <a:pt x="98496" y="809923"/>
                </a:lnTo>
                <a:lnTo>
                  <a:pt x="116509" y="768349"/>
                </a:lnTo>
                <a:lnTo>
                  <a:pt x="135903" y="727535"/>
                </a:lnTo>
                <a:lnTo>
                  <a:pt x="156649" y="687511"/>
                </a:lnTo>
                <a:lnTo>
                  <a:pt x="178718" y="648307"/>
                </a:lnTo>
                <a:lnTo>
                  <a:pt x="202080" y="609952"/>
                </a:lnTo>
                <a:lnTo>
                  <a:pt x="226704" y="572476"/>
                </a:lnTo>
                <a:lnTo>
                  <a:pt x="252563" y="535908"/>
                </a:lnTo>
                <a:lnTo>
                  <a:pt x="279625" y="500278"/>
                </a:lnTo>
                <a:lnTo>
                  <a:pt x="307863" y="465616"/>
                </a:lnTo>
                <a:lnTo>
                  <a:pt x="337245" y="431951"/>
                </a:lnTo>
                <a:lnTo>
                  <a:pt x="367742" y="399312"/>
                </a:lnTo>
                <a:lnTo>
                  <a:pt x="399325" y="367730"/>
                </a:lnTo>
                <a:lnTo>
                  <a:pt x="431965" y="337233"/>
                </a:lnTo>
                <a:lnTo>
                  <a:pt x="465631" y="307852"/>
                </a:lnTo>
                <a:lnTo>
                  <a:pt x="500294" y="279616"/>
                </a:lnTo>
                <a:lnTo>
                  <a:pt x="535925" y="252554"/>
                </a:lnTo>
                <a:lnTo>
                  <a:pt x="572493" y="226696"/>
                </a:lnTo>
                <a:lnTo>
                  <a:pt x="609970" y="202072"/>
                </a:lnTo>
                <a:lnTo>
                  <a:pt x="648326" y="178712"/>
                </a:lnTo>
                <a:lnTo>
                  <a:pt x="687531" y="156644"/>
                </a:lnTo>
                <a:lnTo>
                  <a:pt x="727555" y="135898"/>
                </a:lnTo>
                <a:lnTo>
                  <a:pt x="768370" y="116505"/>
                </a:lnTo>
                <a:lnTo>
                  <a:pt x="809945" y="98492"/>
                </a:lnTo>
                <a:lnTo>
                  <a:pt x="852251" y="81892"/>
                </a:lnTo>
                <a:lnTo>
                  <a:pt x="895258" y="66731"/>
                </a:lnTo>
                <a:lnTo>
                  <a:pt x="938937" y="53041"/>
                </a:lnTo>
                <a:lnTo>
                  <a:pt x="983258" y="40851"/>
                </a:lnTo>
                <a:lnTo>
                  <a:pt x="1028192" y="30190"/>
                </a:lnTo>
                <a:lnTo>
                  <a:pt x="1073708" y="21089"/>
                </a:lnTo>
                <a:lnTo>
                  <a:pt x="1119778" y="13575"/>
                </a:lnTo>
                <a:lnTo>
                  <a:pt x="1166372" y="7680"/>
                </a:lnTo>
                <a:lnTo>
                  <a:pt x="1213460" y="3433"/>
                </a:lnTo>
                <a:lnTo>
                  <a:pt x="1261013" y="863"/>
                </a:lnTo>
                <a:lnTo>
                  <a:pt x="1309001" y="0"/>
                </a:lnTo>
                <a:lnTo>
                  <a:pt x="1356989" y="863"/>
                </a:lnTo>
                <a:lnTo>
                  <a:pt x="1404542" y="3433"/>
                </a:lnTo>
                <a:lnTo>
                  <a:pt x="1451630" y="7680"/>
                </a:lnTo>
                <a:lnTo>
                  <a:pt x="1498224" y="13575"/>
                </a:lnTo>
                <a:lnTo>
                  <a:pt x="1544294" y="21089"/>
                </a:lnTo>
                <a:lnTo>
                  <a:pt x="1589810" y="30190"/>
                </a:lnTo>
                <a:lnTo>
                  <a:pt x="1634744" y="40851"/>
                </a:lnTo>
                <a:lnTo>
                  <a:pt x="1679064" y="53041"/>
                </a:lnTo>
                <a:lnTo>
                  <a:pt x="1722743" y="66731"/>
                </a:lnTo>
                <a:lnTo>
                  <a:pt x="1765750" y="81892"/>
                </a:lnTo>
                <a:lnTo>
                  <a:pt x="1808056" y="98492"/>
                </a:lnTo>
                <a:lnTo>
                  <a:pt x="1849630" y="116505"/>
                </a:lnTo>
                <a:lnTo>
                  <a:pt x="1890444" y="135898"/>
                </a:lnTo>
                <a:lnTo>
                  <a:pt x="1930469" y="156644"/>
                </a:lnTo>
                <a:lnTo>
                  <a:pt x="1969673" y="178712"/>
                </a:lnTo>
                <a:lnTo>
                  <a:pt x="2008028" y="202072"/>
                </a:lnTo>
                <a:lnTo>
                  <a:pt x="2045505" y="226696"/>
                </a:lnTo>
                <a:lnTo>
                  <a:pt x="2082073" y="252554"/>
                </a:lnTo>
                <a:lnTo>
                  <a:pt x="2117703" y="279616"/>
                </a:lnTo>
                <a:lnTo>
                  <a:pt x="2152366" y="307852"/>
                </a:lnTo>
                <a:lnTo>
                  <a:pt x="2186032" y="337233"/>
                </a:lnTo>
                <a:lnTo>
                  <a:pt x="2218671" y="367730"/>
                </a:lnTo>
                <a:lnTo>
                  <a:pt x="2250254" y="399312"/>
                </a:lnTo>
                <a:lnTo>
                  <a:pt x="2280751" y="431951"/>
                </a:lnTo>
                <a:lnTo>
                  <a:pt x="2310132" y="465616"/>
                </a:lnTo>
                <a:lnTo>
                  <a:pt x="2338369" y="500278"/>
                </a:lnTo>
                <a:lnTo>
                  <a:pt x="2365431" y="535908"/>
                </a:lnTo>
                <a:lnTo>
                  <a:pt x="2391289" y="572476"/>
                </a:lnTo>
                <a:lnTo>
                  <a:pt x="2415914" y="609952"/>
                </a:lnTo>
                <a:lnTo>
                  <a:pt x="2439275" y="648307"/>
                </a:lnTo>
                <a:lnTo>
                  <a:pt x="2461343" y="687511"/>
                </a:lnTo>
                <a:lnTo>
                  <a:pt x="2482089" y="727535"/>
                </a:lnTo>
                <a:lnTo>
                  <a:pt x="2501483" y="768349"/>
                </a:lnTo>
                <a:lnTo>
                  <a:pt x="2519495" y="809923"/>
                </a:lnTo>
                <a:lnTo>
                  <a:pt x="2536097" y="852229"/>
                </a:lnTo>
                <a:lnTo>
                  <a:pt x="2551257" y="895235"/>
                </a:lnTo>
                <a:lnTo>
                  <a:pt x="2564947" y="938914"/>
                </a:lnTo>
                <a:lnTo>
                  <a:pt x="2577138" y="983234"/>
                </a:lnTo>
                <a:lnTo>
                  <a:pt x="2587799" y="1028168"/>
                </a:lnTo>
                <a:lnTo>
                  <a:pt x="2596901" y="1073684"/>
                </a:lnTo>
                <a:lnTo>
                  <a:pt x="2604414" y="1119754"/>
                </a:lnTo>
                <a:lnTo>
                  <a:pt x="2610309" y="1166347"/>
                </a:lnTo>
                <a:lnTo>
                  <a:pt x="2614557" y="1213435"/>
                </a:lnTo>
                <a:lnTo>
                  <a:pt x="2617127" y="1260988"/>
                </a:lnTo>
                <a:lnTo>
                  <a:pt x="2617990" y="1308976"/>
                </a:lnTo>
                <a:close/>
              </a:path>
            </a:pathLst>
          </a:custGeom>
          <a:noFill/>
          <a:ln w="38100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770">
              <a:solidFill>
                <a:srgbClr val="00467F"/>
              </a:solidFill>
              <a:latin typeface="Century Gothic" pitchFamily="34" charset="0"/>
              <a:cs typeface="Arial" charset="0"/>
            </a:endParaRPr>
          </a:p>
        </p:txBody>
      </p:sp>
      <p:sp>
        <p:nvSpPr>
          <p:cNvPr id="32" name="Picture Placeholder 6"/>
          <p:cNvSpPr>
            <a:spLocks noGrp="1"/>
          </p:cNvSpPr>
          <p:nvPr>
            <p:ph type="pic" sz="quarter" idx="21" hasCustomPrompt="1"/>
          </p:nvPr>
        </p:nvSpPr>
        <p:spPr>
          <a:xfrm>
            <a:off x="5556500" y="3466281"/>
            <a:ext cx="2617787" cy="26177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solidFill>
                  <a:srgbClr val="FF0000"/>
                </a:solidFill>
              </a:defRPr>
            </a:lvl1pPr>
          </a:lstStyle>
          <a:p>
            <a:r>
              <a:rPr lang="lv-LV" dirty="0"/>
              <a:t>Ievietot attēlu</a:t>
            </a:r>
            <a:endParaRPr lang="en-US" dirty="0"/>
          </a:p>
        </p:txBody>
      </p:sp>
      <p:sp>
        <p:nvSpPr>
          <p:cNvPr id="33" name="Oval 32"/>
          <p:cNvSpPr/>
          <p:nvPr userDrawn="1"/>
        </p:nvSpPr>
        <p:spPr>
          <a:xfrm>
            <a:off x="5581328" y="3455639"/>
            <a:ext cx="2592958" cy="2623988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770">
              <a:solidFill>
                <a:srgbClr val="FFFFFF"/>
              </a:solidFill>
            </a:endParaRPr>
          </a:p>
        </p:txBody>
      </p:sp>
      <p:sp>
        <p:nvSpPr>
          <p:cNvPr id="37" name="object 6"/>
          <p:cNvSpPr>
            <a:spLocks/>
          </p:cNvSpPr>
          <p:nvPr userDrawn="1"/>
        </p:nvSpPr>
        <p:spPr bwMode="auto">
          <a:xfrm>
            <a:off x="10157570" y="3468936"/>
            <a:ext cx="2617787" cy="2617787"/>
          </a:xfrm>
          <a:custGeom>
            <a:avLst/>
            <a:gdLst>
              <a:gd name="T0" fmla="*/ 2614240 w 2618104"/>
              <a:gd name="T1" fmla="*/ 1404348 h 2618104"/>
              <a:gd name="T2" fmla="*/ 2596587 w 2618104"/>
              <a:gd name="T3" fmla="*/ 1544085 h 2618104"/>
              <a:gd name="T4" fmla="*/ 2564636 w 2618104"/>
              <a:gd name="T5" fmla="*/ 1678841 h 2618104"/>
              <a:gd name="T6" fmla="*/ 2519190 w 2618104"/>
              <a:gd name="T7" fmla="*/ 1807816 h 2618104"/>
              <a:gd name="T8" fmla="*/ 2461045 w 2618104"/>
              <a:gd name="T9" fmla="*/ 1930215 h 2618104"/>
              <a:gd name="T10" fmla="*/ 2390999 w 2618104"/>
              <a:gd name="T11" fmla="*/ 2045237 h 2618104"/>
              <a:gd name="T12" fmla="*/ 2309852 w 2618104"/>
              <a:gd name="T13" fmla="*/ 2152085 h 2618104"/>
              <a:gd name="T14" fmla="*/ 2218402 w 2618104"/>
              <a:gd name="T15" fmla="*/ 2249961 h 2618104"/>
              <a:gd name="T16" fmla="*/ 2117447 w 2618104"/>
              <a:gd name="T17" fmla="*/ 2338065 h 2618104"/>
              <a:gd name="T18" fmla="*/ 2007785 w 2618104"/>
              <a:gd name="T19" fmla="*/ 2415598 h 2618104"/>
              <a:gd name="T20" fmla="*/ 1890215 w 2618104"/>
              <a:gd name="T21" fmla="*/ 2481765 h 2618104"/>
              <a:gd name="T22" fmla="*/ 1765536 w 2618104"/>
              <a:gd name="T23" fmla="*/ 2535766 h 2618104"/>
              <a:gd name="T24" fmla="*/ 1634546 w 2618104"/>
              <a:gd name="T25" fmla="*/ 2576801 h 2618104"/>
              <a:gd name="T26" fmla="*/ 1498043 w 2618104"/>
              <a:gd name="T27" fmla="*/ 2604074 h 2618104"/>
              <a:gd name="T28" fmla="*/ 1356825 w 2618104"/>
              <a:gd name="T29" fmla="*/ 2616785 h 2618104"/>
              <a:gd name="T30" fmla="*/ 1213313 w 2618104"/>
              <a:gd name="T31" fmla="*/ 2614214 h 2618104"/>
              <a:gd name="T32" fmla="*/ 1073578 w 2618104"/>
              <a:gd name="T33" fmla="*/ 2596562 h 2618104"/>
              <a:gd name="T34" fmla="*/ 938823 w 2618104"/>
              <a:gd name="T35" fmla="*/ 2564612 h 2618104"/>
              <a:gd name="T36" fmla="*/ 809847 w 2618104"/>
              <a:gd name="T37" fmla="*/ 2519167 h 2618104"/>
              <a:gd name="T38" fmla="*/ 687448 w 2618104"/>
              <a:gd name="T39" fmla="*/ 2461022 h 2618104"/>
              <a:gd name="T40" fmla="*/ 572424 w 2618104"/>
              <a:gd name="T41" fmla="*/ 2390977 h 2618104"/>
              <a:gd name="T42" fmla="*/ 465575 w 2618104"/>
              <a:gd name="T43" fmla="*/ 2309831 h 2618104"/>
              <a:gd name="T44" fmla="*/ 367697 w 2618104"/>
              <a:gd name="T45" fmla="*/ 2218381 h 2618104"/>
              <a:gd name="T46" fmla="*/ 279591 w 2618104"/>
              <a:gd name="T47" fmla="*/ 2117427 h 2618104"/>
              <a:gd name="T48" fmla="*/ 202056 w 2618104"/>
              <a:gd name="T49" fmla="*/ 2007766 h 2618104"/>
              <a:gd name="T50" fmla="*/ 135887 w 2618104"/>
              <a:gd name="T51" fmla="*/ 1890196 h 2618104"/>
              <a:gd name="T52" fmla="*/ 81885 w 2618104"/>
              <a:gd name="T53" fmla="*/ 1765516 h 2618104"/>
              <a:gd name="T54" fmla="*/ 40848 w 2618104"/>
              <a:gd name="T55" fmla="*/ 1634524 h 2618104"/>
              <a:gd name="T56" fmla="*/ 13574 w 2618104"/>
              <a:gd name="T57" fmla="*/ 1498020 h 2618104"/>
              <a:gd name="T58" fmla="*/ 863 w 2618104"/>
              <a:gd name="T59" fmla="*/ 1356801 h 2618104"/>
              <a:gd name="T60" fmla="*/ 3433 w 2618104"/>
              <a:gd name="T61" fmla="*/ 1213288 h 2618104"/>
              <a:gd name="T62" fmla="*/ 21086 w 2618104"/>
              <a:gd name="T63" fmla="*/ 1073554 h 2618104"/>
              <a:gd name="T64" fmla="*/ 53037 w 2618104"/>
              <a:gd name="T65" fmla="*/ 938800 h 2618104"/>
              <a:gd name="T66" fmla="*/ 98484 w 2618104"/>
              <a:gd name="T67" fmla="*/ 809825 h 2618104"/>
              <a:gd name="T68" fmla="*/ 156630 w 2618104"/>
              <a:gd name="T69" fmla="*/ 687428 h 2618104"/>
              <a:gd name="T70" fmla="*/ 226677 w 2618104"/>
              <a:gd name="T71" fmla="*/ 572407 h 2618104"/>
              <a:gd name="T72" fmla="*/ 307826 w 2618104"/>
              <a:gd name="T73" fmla="*/ 465560 h 2618104"/>
              <a:gd name="T74" fmla="*/ 399277 w 2618104"/>
              <a:gd name="T75" fmla="*/ 367685 h 2618104"/>
              <a:gd name="T76" fmla="*/ 500233 w 2618104"/>
              <a:gd name="T77" fmla="*/ 279582 h 2618104"/>
              <a:gd name="T78" fmla="*/ 609896 w 2618104"/>
              <a:gd name="T79" fmla="*/ 202048 h 2618104"/>
              <a:gd name="T80" fmla="*/ 727467 w 2618104"/>
              <a:gd name="T81" fmla="*/ 135882 h 2618104"/>
              <a:gd name="T82" fmla="*/ 852148 w 2618104"/>
              <a:gd name="T83" fmla="*/ 81882 h 2618104"/>
              <a:gd name="T84" fmla="*/ 983139 w 2618104"/>
              <a:gd name="T85" fmla="*/ 40846 h 2618104"/>
              <a:gd name="T86" fmla="*/ 1119642 w 2618104"/>
              <a:gd name="T87" fmla="*/ 13573 h 2618104"/>
              <a:gd name="T88" fmla="*/ 1260860 w 2618104"/>
              <a:gd name="T89" fmla="*/ 863 h 2618104"/>
              <a:gd name="T90" fmla="*/ 1404372 w 2618104"/>
              <a:gd name="T91" fmla="*/ 3433 h 2618104"/>
              <a:gd name="T92" fmla="*/ 1544107 w 2618104"/>
              <a:gd name="T93" fmla="*/ 21086 h 2618104"/>
              <a:gd name="T94" fmla="*/ 1678861 w 2618104"/>
              <a:gd name="T95" fmla="*/ 53035 h 2618104"/>
              <a:gd name="T96" fmla="*/ 1807837 w 2618104"/>
              <a:gd name="T97" fmla="*/ 98480 h 2618104"/>
              <a:gd name="T98" fmla="*/ 1930235 w 2618104"/>
              <a:gd name="T99" fmla="*/ 156625 h 2618104"/>
              <a:gd name="T100" fmla="*/ 2045257 w 2618104"/>
              <a:gd name="T101" fmla="*/ 226669 h 2618104"/>
              <a:gd name="T102" fmla="*/ 2152105 w 2618104"/>
              <a:gd name="T103" fmla="*/ 307815 h 2618104"/>
              <a:gd name="T104" fmla="*/ 2249982 w 2618104"/>
              <a:gd name="T105" fmla="*/ 399264 h 2618104"/>
              <a:gd name="T106" fmla="*/ 2338086 w 2618104"/>
              <a:gd name="T107" fmla="*/ 500217 h 2618104"/>
              <a:gd name="T108" fmla="*/ 2415621 w 2618104"/>
              <a:gd name="T109" fmla="*/ 609878 h 2618104"/>
              <a:gd name="T110" fmla="*/ 2481788 w 2618104"/>
              <a:gd name="T111" fmla="*/ 727447 h 2618104"/>
              <a:gd name="T112" fmla="*/ 2535790 w 2618104"/>
              <a:gd name="T113" fmla="*/ 852126 h 2618104"/>
              <a:gd name="T114" fmla="*/ 2576826 w 2618104"/>
              <a:gd name="T115" fmla="*/ 983115 h 2618104"/>
              <a:gd name="T116" fmla="*/ 2604099 w 2618104"/>
              <a:gd name="T117" fmla="*/ 1119618 h 2618104"/>
              <a:gd name="T118" fmla="*/ 2616810 w 2618104"/>
              <a:gd name="T119" fmla="*/ 1260835 h 2618104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0" t="0" r="r" b="b"/>
            <a:pathLst>
              <a:path w="2618104" h="2618104">
                <a:moveTo>
                  <a:pt x="2617990" y="1308976"/>
                </a:moveTo>
                <a:lnTo>
                  <a:pt x="2617127" y="1356965"/>
                </a:lnTo>
                <a:lnTo>
                  <a:pt x="2614557" y="1404518"/>
                </a:lnTo>
                <a:lnTo>
                  <a:pt x="2610309" y="1451607"/>
                </a:lnTo>
                <a:lnTo>
                  <a:pt x="2604414" y="1498201"/>
                </a:lnTo>
                <a:lnTo>
                  <a:pt x="2596901" y="1544272"/>
                </a:lnTo>
                <a:lnTo>
                  <a:pt x="2587799" y="1589789"/>
                </a:lnTo>
                <a:lnTo>
                  <a:pt x="2577138" y="1634722"/>
                </a:lnTo>
                <a:lnTo>
                  <a:pt x="2564947" y="1679044"/>
                </a:lnTo>
                <a:lnTo>
                  <a:pt x="2551257" y="1722722"/>
                </a:lnTo>
                <a:lnTo>
                  <a:pt x="2536097" y="1765730"/>
                </a:lnTo>
                <a:lnTo>
                  <a:pt x="2519495" y="1808035"/>
                </a:lnTo>
                <a:lnTo>
                  <a:pt x="2501483" y="1849610"/>
                </a:lnTo>
                <a:lnTo>
                  <a:pt x="2482089" y="1890425"/>
                </a:lnTo>
                <a:lnTo>
                  <a:pt x="2461343" y="1930449"/>
                </a:lnTo>
                <a:lnTo>
                  <a:pt x="2439275" y="1969653"/>
                </a:lnTo>
                <a:lnTo>
                  <a:pt x="2415914" y="2008009"/>
                </a:lnTo>
                <a:lnTo>
                  <a:pt x="2391289" y="2045485"/>
                </a:lnTo>
                <a:lnTo>
                  <a:pt x="2365431" y="2082053"/>
                </a:lnTo>
                <a:lnTo>
                  <a:pt x="2338369" y="2117683"/>
                </a:lnTo>
                <a:lnTo>
                  <a:pt x="2310132" y="2152346"/>
                </a:lnTo>
                <a:lnTo>
                  <a:pt x="2280751" y="2186012"/>
                </a:lnTo>
                <a:lnTo>
                  <a:pt x="2250254" y="2218650"/>
                </a:lnTo>
                <a:lnTo>
                  <a:pt x="2218671" y="2250233"/>
                </a:lnTo>
                <a:lnTo>
                  <a:pt x="2186032" y="2280730"/>
                </a:lnTo>
                <a:lnTo>
                  <a:pt x="2152366" y="2310111"/>
                </a:lnTo>
                <a:lnTo>
                  <a:pt x="2117703" y="2338348"/>
                </a:lnTo>
                <a:lnTo>
                  <a:pt x="2082073" y="2365410"/>
                </a:lnTo>
                <a:lnTo>
                  <a:pt x="2045505" y="2391267"/>
                </a:lnTo>
                <a:lnTo>
                  <a:pt x="2008028" y="2415891"/>
                </a:lnTo>
                <a:lnTo>
                  <a:pt x="1969673" y="2439252"/>
                </a:lnTo>
                <a:lnTo>
                  <a:pt x="1930469" y="2461320"/>
                </a:lnTo>
                <a:lnTo>
                  <a:pt x="1890444" y="2482066"/>
                </a:lnTo>
                <a:lnTo>
                  <a:pt x="1849630" y="2501460"/>
                </a:lnTo>
                <a:lnTo>
                  <a:pt x="1808056" y="2519472"/>
                </a:lnTo>
                <a:lnTo>
                  <a:pt x="1765750" y="2536073"/>
                </a:lnTo>
                <a:lnTo>
                  <a:pt x="1722743" y="2551233"/>
                </a:lnTo>
                <a:lnTo>
                  <a:pt x="1679064" y="2564923"/>
                </a:lnTo>
                <a:lnTo>
                  <a:pt x="1634744" y="2577113"/>
                </a:lnTo>
                <a:lnTo>
                  <a:pt x="1589810" y="2587774"/>
                </a:lnTo>
                <a:lnTo>
                  <a:pt x="1544294" y="2596876"/>
                </a:lnTo>
                <a:lnTo>
                  <a:pt x="1498224" y="2604389"/>
                </a:lnTo>
                <a:lnTo>
                  <a:pt x="1451630" y="2610284"/>
                </a:lnTo>
                <a:lnTo>
                  <a:pt x="1404542" y="2614531"/>
                </a:lnTo>
                <a:lnTo>
                  <a:pt x="1356989" y="2617102"/>
                </a:lnTo>
                <a:lnTo>
                  <a:pt x="1309001" y="2617965"/>
                </a:lnTo>
                <a:lnTo>
                  <a:pt x="1261013" y="2617102"/>
                </a:lnTo>
                <a:lnTo>
                  <a:pt x="1213460" y="2614531"/>
                </a:lnTo>
                <a:lnTo>
                  <a:pt x="1166372" y="2610284"/>
                </a:lnTo>
                <a:lnTo>
                  <a:pt x="1119778" y="2604389"/>
                </a:lnTo>
                <a:lnTo>
                  <a:pt x="1073708" y="2596876"/>
                </a:lnTo>
                <a:lnTo>
                  <a:pt x="1028192" y="2587774"/>
                </a:lnTo>
                <a:lnTo>
                  <a:pt x="983258" y="2577113"/>
                </a:lnTo>
                <a:lnTo>
                  <a:pt x="938937" y="2564923"/>
                </a:lnTo>
                <a:lnTo>
                  <a:pt x="895258" y="2551233"/>
                </a:lnTo>
                <a:lnTo>
                  <a:pt x="852251" y="2536073"/>
                </a:lnTo>
                <a:lnTo>
                  <a:pt x="809945" y="2519472"/>
                </a:lnTo>
                <a:lnTo>
                  <a:pt x="768370" y="2501460"/>
                </a:lnTo>
                <a:lnTo>
                  <a:pt x="727555" y="2482066"/>
                </a:lnTo>
                <a:lnTo>
                  <a:pt x="687531" y="2461320"/>
                </a:lnTo>
                <a:lnTo>
                  <a:pt x="648326" y="2439252"/>
                </a:lnTo>
                <a:lnTo>
                  <a:pt x="609970" y="2415891"/>
                </a:lnTo>
                <a:lnTo>
                  <a:pt x="572493" y="2391267"/>
                </a:lnTo>
                <a:lnTo>
                  <a:pt x="535925" y="2365410"/>
                </a:lnTo>
                <a:lnTo>
                  <a:pt x="500294" y="2338348"/>
                </a:lnTo>
                <a:lnTo>
                  <a:pt x="465631" y="2310111"/>
                </a:lnTo>
                <a:lnTo>
                  <a:pt x="431965" y="2280730"/>
                </a:lnTo>
                <a:lnTo>
                  <a:pt x="399325" y="2250233"/>
                </a:lnTo>
                <a:lnTo>
                  <a:pt x="367742" y="2218650"/>
                </a:lnTo>
                <a:lnTo>
                  <a:pt x="337245" y="2186012"/>
                </a:lnTo>
                <a:lnTo>
                  <a:pt x="307863" y="2152346"/>
                </a:lnTo>
                <a:lnTo>
                  <a:pt x="279625" y="2117683"/>
                </a:lnTo>
                <a:lnTo>
                  <a:pt x="252563" y="2082053"/>
                </a:lnTo>
                <a:lnTo>
                  <a:pt x="226704" y="2045485"/>
                </a:lnTo>
                <a:lnTo>
                  <a:pt x="202080" y="2008009"/>
                </a:lnTo>
                <a:lnTo>
                  <a:pt x="178718" y="1969653"/>
                </a:lnTo>
                <a:lnTo>
                  <a:pt x="156649" y="1930449"/>
                </a:lnTo>
                <a:lnTo>
                  <a:pt x="135903" y="1890425"/>
                </a:lnTo>
                <a:lnTo>
                  <a:pt x="116509" y="1849610"/>
                </a:lnTo>
                <a:lnTo>
                  <a:pt x="98496" y="1808035"/>
                </a:lnTo>
                <a:lnTo>
                  <a:pt x="81895" y="1765730"/>
                </a:lnTo>
                <a:lnTo>
                  <a:pt x="66734" y="1722722"/>
                </a:lnTo>
                <a:lnTo>
                  <a:pt x="53043" y="1679044"/>
                </a:lnTo>
                <a:lnTo>
                  <a:pt x="40853" y="1634722"/>
                </a:lnTo>
                <a:lnTo>
                  <a:pt x="30192" y="1589789"/>
                </a:lnTo>
                <a:lnTo>
                  <a:pt x="21089" y="1544272"/>
                </a:lnTo>
                <a:lnTo>
                  <a:pt x="13576" y="1498201"/>
                </a:lnTo>
                <a:lnTo>
                  <a:pt x="7681" y="1451607"/>
                </a:lnTo>
                <a:lnTo>
                  <a:pt x="3433" y="1404518"/>
                </a:lnTo>
                <a:lnTo>
                  <a:pt x="863" y="1356965"/>
                </a:lnTo>
                <a:lnTo>
                  <a:pt x="0" y="1308976"/>
                </a:lnTo>
                <a:lnTo>
                  <a:pt x="863" y="1260988"/>
                </a:lnTo>
                <a:lnTo>
                  <a:pt x="3433" y="1213435"/>
                </a:lnTo>
                <a:lnTo>
                  <a:pt x="7681" y="1166347"/>
                </a:lnTo>
                <a:lnTo>
                  <a:pt x="13576" y="1119754"/>
                </a:lnTo>
                <a:lnTo>
                  <a:pt x="21089" y="1073684"/>
                </a:lnTo>
                <a:lnTo>
                  <a:pt x="30192" y="1028168"/>
                </a:lnTo>
                <a:lnTo>
                  <a:pt x="40853" y="983234"/>
                </a:lnTo>
                <a:lnTo>
                  <a:pt x="53043" y="938914"/>
                </a:lnTo>
                <a:lnTo>
                  <a:pt x="66734" y="895235"/>
                </a:lnTo>
                <a:lnTo>
                  <a:pt x="81895" y="852229"/>
                </a:lnTo>
                <a:lnTo>
                  <a:pt x="98496" y="809923"/>
                </a:lnTo>
                <a:lnTo>
                  <a:pt x="116509" y="768349"/>
                </a:lnTo>
                <a:lnTo>
                  <a:pt x="135903" y="727535"/>
                </a:lnTo>
                <a:lnTo>
                  <a:pt x="156649" y="687511"/>
                </a:lnTo>
                <a:lnTo>
                  <a:pt x="178718" y="648307"/>
                </a:lnTo>
                <a:lnTo>
                  <a:pt x="202080" y="609952"/>
                </a:lnTo>
                <a:lnTo>
                  <a:pt x="226704" y="572476"/>
                </a:lnTo>
                <a:lnTo>
                  <a:pt x="252563" y="535908"/>
                </a:lnTo>
                <a:lnTo>
                  <a:pt x="279625" y="500278"/>
                </a:lnTo>
                <a:lnTo>
                  <a:pt x="307863" y="465616"/>
                </a:lnTo>
                <a:lnTo>
                  <a:pt x="337245" y="431951"/>
                </a:lnTo>
                <a:lnTo>
                  <a:pt x="367742" y="399312"/>
                </a:lnTo>
                <a:lnTo>
                  <a:pt x="399325" y="367730"/>
                </a:lnTo>
                <a:lnTo>
                  <a:pt x="431965" y="337233"/>
                </a:lnTo>
                <a:lnTo>
                  <a:pt x="465631" y="307852"/>
                </a:lnTo>
                <a:lnTo>
                  <a:pt x="500294" y="279616"/>
                </a:lnTo>
                <a:lnTo>
                  <a:pt x="535925" y="252554"/>
                </a:lnTo>
                <a:lnTo>
                  <a:pt x="572493" y="226696"/>
                </a:lnTo>
                <a:lnTo>
                  <a:pt x="609970" y="202072"/>
                </a:lnTo>
                <a:lnTo>
                  <a:pt x="648326" y="178712"/>
                </a:lnTo>
                <a:lnTo>
                  <a:pt x="687531" y="156644"/>
                </a:lnTo>
                <a:lnTo>
                  <a:pt x="727555" y="135898"/>
                </a:lnTo>
                <a:lnTo>
                  <a:pt x="768370" y="116505"/>
                </a:lnTo>
                <a:lnTo>
                  <a:pt x="809945" y="98492"/>
                </a:lnTo>
                <a:lnTo>
                  <a:pt x="852251" y="81892"/>
                </a:lnTo>
                <a:lnTo>
                  <a:pt x="895258" y="66731"/>
                </a:lnTo>
                <a:lnTo>
                  <a:pt x="938937" y="53041"/>
                </a:lnTo>
                <a:lnTo>
                  <a:pt x="983258" y="40851"/>
                </a:lnTo>
                <a:lnTo>
                  <a:pt x="1028192" y="30190"/>
                </a:lnTo>
                <a:lnTo>
                  <a:pt x="1073708" y="21089"/>
                </a:lnTo>
                <a:lnTo>
                  <a:pt x="1119778" y="13575"/>
                </a:lnTo>
                <a:lnTo>
                  <a:pt x="1166372" y="7680"/>
                </a:lnTo>
                <a:lnTo>
                  <a:pt x="1213460" y="3433"/>
                </a:lnTo>
                <a:lnTo>
                  <a:pt x="1261013" y="863"/>
                </a:lnTo>
                <a:lnTo>
                  <a:pt x="1309001" y="0"/>
                </a:lnTo>
                <a:lnTo>
                  <a:pt x="1356989" y="863"/>
                </a:lnTo>
                <a:lnTo>
                  <a:pt x="1404542" y="3433"/>
                </a:lnTo>
                <a:lnTo>
                  <a:pt x="1451630" y="7680"/>
                </a:lnTo>
                <a:lnTo>
                  <a:pt x="1498224" y="13575"/>
                </a:lnTo>
                <a:lnTo>
                  <a:pt x="1544294" y="21089"/>
                </a:lnTo>
                <a:lnTo>
                  <a:pt x="1589810" y="30190"/>
                </a:lnTo>
                <a:lnTo>
                  <a:pt x="1634744" y="40851"/>
                </a:lnTo>
                <a:lnTo>
                  <a:pt x="1679064" y="53041"/>
                </a:lnTo>
                <a:lnTo>
                  <a:pt x="1722743" y="66731"/>
                </a:lnTo>
                <a:lnTo>
                  <a:pt x="1765750" y="81892"/>
                </a:lnTo>
                <a:lnTo>
                  <a:pt x="1808056" y="98492"/>
                </a:lnTo>
                <a:lnTo>
                  <a:pt x="1849630" y="116505"/>
                </a:lnTo>
                <a:lnTo>
                  <a:pt x="1890444" y="135898"/>
                </a:lnTo>
                <a:lnTo>
                  <a:pt x="1930469" y="156644"/>
                </a:lnTo>
                <a:lnTo>
                  <a:pt x="1969673" y="178712"/>
                </a:lnTo>
                <a:lnTo>
                  <a:pt x="2008028" y="202072"/>
                </a:lnTo>
                <a:lnTo>
                  <a:pt x="2045505" y="226696"/>
                </a:lnTo>
                <a:lnTo>
                  <a:pt x="2082073" y="252554"/>
                </a:lnTo>
                <a:lnTo>
                  <a:pt x="2117703" y="279616"/>
                </a:lnTo>
                <a:lnTo>
                  <a:pt x="2152366" y="307852"/>
                </a:lnTo>
                <a:lnTo>
                  <a:pt x="2186032" y="337233"/>
                </a:lnTo>
                <a:lnTo>
                  <a:pt x="2218671" y="367730"/>
                </a:lnTo>
                <a:lnTo>
                  <a:pt x="2250254" y="399312"/>
                </a:lnTo>
                <a:lnTo>
                  <a:pt x="2280751" y="431951"/>
                </a:lnTo>
                <a:lnTo>
                  <a:pt x="2310132" y="465616"/>
                </a:lnTo>
                <a:lnTo>
                  <a:pt x="2338369" y="500278"/>
                </a:lnTo>
                <a:lnTo>
                  <a:pt x="2365431" y="535908"/>
                </a:lnTo>
                <a:lnTo>
                  <a:pt x="2391289" y="572476"/>
                </a:lnTo>
                <a:lnTo>
                  <a:pt x="2415914" y="609952"/>
                </a:lnTo>
                <a:lnTo>
                  <a:pt x="2439275" y="648307"/>
                </a:lnTo>
                <a:lnTo>
                  <a:pt x="2461343" y="687511"/>
                </a:lnTo>
                <a:lnTo>
                  <a:pt x="2482089" y="727535"/>
                </a:lnTo>
                <a:lnTo>
                  <a:pt x="2501483" y="768349"/>
                </a:lnTo>
                <a:lnTo>
                  <a:pt x="2519495" y="809923"/>
                </a:lnTo>
                <a:lnTo>
                  <a:pt x="2536097" y="852229"/>
                </a:lnTo>
                <a:lnTo>
                  <a:pt x="2551257" y="895235"/>
                </a:lnTo>
                <a:lnTo>
                  <a:pt x="2564947" y="938914"/>
                </a:lnTo>
                <a:lnTo>
                  <a:pt x="2577138" y="983234"/>
                </a:lnTo>
                <a:lnTo>
                  <a:pt x="2587799" y="1028168"/>
                </a:lnTo>
                <a:lnTo>
                  <a:pt x="2596901" y="1073684"/>
                </a:lnTo>
                <a:lnTo>
                  <a:pt x="2604414" y="1119754"/>
                </a:lnTo>
                <a:lnTo>
                  <a:pt x="2610309" y="1166347"/>
                </a:lnTo>
                <a:lnTo>
                  <a:pt x="2614557" y="1213435"/>
                </a:lnTo>
                <a:lnTo>
                  <a:pt x="2617127" y="1260988"/>
                </a:lnTo>
                <a:lnTo>
                  <a:pt x="2617990" y="1308976"/>
                </a:lnTo>
                <a:close/>
              </a:path>
            </a:pathLst>
          </a:custGeom>
          <a:noFill/>
          <a:ln w="38100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770">
              <a:solidFill>
                <a:srgbClr val="00467F"/>
              </a:solidFill>
              <a:latin typeface="Century Gothic" pitchFamily="34" charset="0"/>
              <a:cs typeface="Arial" charset="0"/>
            </a:endParaRPr>
          </a:p>
        </p:txBody>
      </p:sp>
      <p:sp>
        <p:nvSpPr>
          <p:cNvPr id="38" name="Picture Placeholder 6"/>
          <p:cNvSpPr>
            <a:spLocks noGrp="1"/>
          </p:cNvSpPr>
          <p:nvPr>
            <p:ph type="pic" sz="quarter" idx="22" hasCustomPrompt="1"/>
          </p:nvPr>
        </p:nvSpPr>
        <p:spPr>
          <a:xfrm>
            <a:off x="10157570" y="3466281"/>
            <a:ext cx="2617787" cy="26177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solidFill>
                  <a:srgbClr val="FF0000"/>
                </a:solidFill>
              </a:defRPr>
            </a:lvl1pPr>
          </a:lstStyle>
          <a:p>
            <a:r>
              <a:rPr lang="lv-LV" dirty="0"/>
              <a:t>Ievietot attēlu</a:t>
            </a:r>
            <a:endParaRPr lang="en-US" dirty="0"/>
          </a:p>
        </p:txBody>
      </p:sp>
      <p:sp>
        <p:nvSpPr>
          <p:cNvPr id="39" name="Oval 38"/>
          <p:cNvSpPr/>
          <p:nvPr userDrawn="1"/>
        </p:nvSpPr>
        <p:spPr>
          <a:xfrm>
            <a:off x="10182398" y="3455639"/>
            <a:ext cx="2592958" cy="2623988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770">
              <a:solidFill>
                <a:srgbClr val="FFFFFF"/>
              </a:solidFill>
            </a:endParaRPr>
          </a:p>
        </p:txBody>
      </p:sp>
      <p:sp>
        <p:nvSpPr>
          <p:cNvPr id="41" name="Text Placeholder 2"/>
          <p:cNvSpPr>
            <a:spLocks noGrp="1"/>
          </p:cNvSpPr>
          <p:nvPr>
            <p:ph type="body" sz="quarter" idx="23" hasCustomPrompt="1"/>
          </p:nvPr>
        </p:nvSpPr>
        <p:spPr>
          <a:xfrm>
            <a:off x="389980" y="6594947"/>
            <a:ext cx="3816424" cy="226466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lang="en-US" sz="1278" b="0" kern="1200" spc="0" baseline="0" dirty="0">
                <a:solidFill>
                  <a:schemeClr val="tx1"/>
                </a:solidFill>
                <a:latin typeface="Century Gothic" pitchFamily="34" charset="0"/>
                <a:ea typeface="+mn-ea"/>
                <a:cs typeface="Mark"/>
              </a:defRPr>
            </a:lvl1pPr>
          </a:lstStyle>
          <a:p>
            <a:pPr lvl="0"/>
            <a:r>
              <a:rPr lang="lv-LV" dirty="0"/>
              <a:t>Teksts</a:t>
            </a:r>
            <a:endParaRPr lang="en-US" dirty="0"/>
          </a:p>
        </p:txBody>
      </p:sp>
      <p:sp>
        <p:nvSpPr>
          <p:cNvPr id="43" name="Text Placeholder 2"/>
          <p:cNvSpPr>
            <a:spLocks noGrp="1"/>
          </p:cNvSpPr>
          <p:nvPr>
            <p:ph type="body" sz="quarter" idx="24" hasCustomPrompt="1"/>
          </p:nvPr>
        </p:nvSpPr>
        <p:spPr>
          <a:xfrm>
            <a:off x="4957179" y="6594947"/>
            <a:ext cx="3816424" cy="226466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lang="en-US" sz="1278" b="0" kern="1200" spc="0" baseline="0" dirty="0">
                <a:solidFill>
                  <a:schemeClr val="tx1"/>
                </a:solidFill>
                <a:latin typeface="Century Gothic" pitchFamily="34" charset="0"/>
                <a:ea typeface="+mn-ea"/>
                <a:cs typeface="Mark"/>
              </a:defRPr>
            </a:lvl1pPr>
          </a:lstStyle>
          <a:p>
            <a:pPr lvl="0"/>
            <a:r>
              <a:rPr lang="lv-LV" dirty="0"/>
              <a:t>Teksts</a:t>
            </a:r>
            <a:endParaRPr lang="en-US" dirty="0"/>
          </a:p>
        </p:txBody>
      </p:sp>
      <p:sp>
        <p:nvSpPr>
          <p:cNvPr id="45" name="Text Placeholder 2"/>
          <p:cNvSpPr>
            <a:spLocks noGrp="1"/>
          </p:cNvSpPr>
          <p:nvPr>
            <p:ph type="body" sz="quarter" idx="25" hasCustomPrompt="1"/>
          </p:nvPr>
        </p:nvSpPr>
        <p:spPr>
          <a:xfrm>
            <a:off x="9570665" y="6594947"/>
            <a:ext cx="3816424" cy="226466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lang="en-US" sz="1278" b="0" kern="1200" spc="0" baseline="0" dirty="0">
                <a:solidFill>
                  <a:schemeClr val="tx1"/>
                </a:solidFill>
                <a:latin typeface="Century Gothic" pitchFamily="34" charset="0"/>
                <a:ea typeface="+mn-ea"/>
                <a:cs typeface="Mark"/>
              </a:defRPr>
            </a:lvl1pPr>
          </a:lstStyle>
          <a:p>
            <a:pPr lvl="0"/>
            <a:r>
              <a:rPr lang="lv-LV" dirty="0"/>
              <a:t>Teksts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3501137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altais pilna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ject 2"/>
          <p:cNvSpPr>
            <a:spLocks noChangeArrowheads="1"/>
          </p:cNvSpPr>
          <p:nvPr userDrawn="1"/>
        </p:nvSpPr>
        <p:spPr bwMode="auto">
          <a:xfrm>
            <a:off x="3175" y="0"/>
            <a:ext cx="13733463" cy="7856538"/>
          </a:xfrm>
          <a:prstGeom prst="rect">
            <a:avLst/>
          </a:prstGeom>
          <a:blipFill dpi="0"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770">
              <a:solidFill>
                <a:srgbClr val="00467F"/>
              </a:solidFill>
              <a:latin typeface="Century Gothic" pitchFamily="34" charset="0"/>
              <a:cs typeface="Arial" charset="0"/>
            </a:endParaRP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987846" y="1877591"/>
            <a:ext cx="12363574" cy="396875"/>
          </a:xfrm>
          <a:prstGeom prst="rect">
            <a:avLst/>
          </a:prstGeom>
        </p:spPr>
        <p:txBody>
          <a:bodyPr/>
          <a:lstStyle>
            <a:lvl1pPr marL="14314" indent="0" fontAlgn="auto">
              <a:spcBef>
                <a:spcPts val="113"/>
              </a:spcBef>
              <a:spcAft>
                <a:spcPts val="0"/>
              </a:spcAft>
              <a:buNone/>
              <a:defRPr sz="1770" spc="0" baseline="0">
                <a:solidFill>
                  <a:schemeClr val="bg1"/>
                </a:solidFill>
              </a:defRPr>
            </a:lvl1pPr>
          </a:lstStyle>
          <a:p>
            <a:pPr marL="12700" fontAlgn="auto">
              <a:spcBef>
                <a:spcPts val="100"/>
              </a:spcBef>
              <a:spcAft>
                <a:spcPts val="0"/>
              </a:spcAft>
              <a:defRPr/>
            </a:pPr>
            <a:r>
              <a:rPr lang="en-US" sz="2458" b="1" spc="-142" dirty="0" err="1">
                <a:solidFill>
                  <a:srgbClr val="0F416A"/>
                </a:solidFill>
                <a:latin typeface="Century Gothic" pitchFamily="34" charset="0"/>
                <a:cs typeface="Mark"/>
              </a:rPr>
              <a:t>Mazais</a:t>
            </a:r>
            <a:r>
              <a:rPr lang="en-US" sz="2458" b="1" spc="-413" dirty="0">
                <a:solidFill>
                  <a:srgbClr val="0F416A"/>
                </a:solidFill>
                <a:latin typeface="Century Gothic" pitchFamily="34" charset="0"/>
                <a:cs typeface="Mark"/>
              </a:rPr>
              <a:t> </a:t>
            </a:r>
            <a:r>
              <a:rPr lang="en-US" sz="2458" b="1" spc="-152" dirty="0" err="1">
                <a:solidFill>
                  <a:srgbClr val="0F416A"/>
                </a:solidFill>
                <a:latin typeface="Century Gothic" pitchFamily="34" charset="0"/>
                <a:cs typeface="Mark"/>
              </a:rPr>
              <a:t>virsraksts</a:t>
            </a:r>
            <a:endParaRPr lang="en-US" sz="2458" dirty="0">
              <a:latin typeface="Century Gothic" pitchFamily="34" charset="0"/>
              <a:cs typeface="Mark"/>
            </a:endParaRPr>
          </a:p>
        </p:txBody>
      </p:sp>
      <p:sp>
        <p:nvSpPr>
          <p:cNvPr id="11" name="object 3"/>
          <p:cNvSpPr txBox="1">
            <a:spLocks noGrp="1"/>
          </p:cNvSpPr>
          <p:nvPr>
            <p:ph type="title" hasCustomPrompt="1"/>
          </p:nvPr>
        </p:nvSpPr>
        <p:spPr>
          <a:xfrm>
            <a:off x="987846" y="983010"/>
            <a:ext cx="12363574" cy="787400"/>
          </a:xfrm>
          <a:prstGeom prst="rect">
            <a:avLst/>
          </a:prstGeom>
        </p:spPr>
        <p:txBody>
          <a:bodyPr tIns="12700" rtlCol="0"/>
          <a:lstStyle>
            <a:lvl1pPr marL="14314" algn="l" fontAlgn="auto">
              <a:spcBef>
                <a:spcPts val="113"/>
              </a:spcBef>
              <a:spcAft>
                <a:spcPts val="0"/>
              </a:spcAft>
              <a:defRPr sz="4916" b="1" spc="0" baseline="0">
                <a:solidFill>
                  <a:schemeClr val="bg1"/>
                </a:solidFill>
              </a:defRPr>
            </a:lvl1pPr>
          </a:lstStyle>
          <a:p>
            <a:pPr marL="12700" fontAlgn="auto">
              <a:spcBef>
                <a:spcPts val="100"/>
              </a:spcBef>
              <a:spcAft>
                <a:spcPts val="0"/>
              </a:spcAft>
              <a:defRPr/>
            </a:pPr>
            <a:r>
              <a:rPr lang="en-US" sz="4916" b="1" spc="-118" dirty="0">
                <a:solidFill>
                  <a:srgbClr val="0F416A"/>
                </a:solidFill>
                <a:latin typeface="Century Gothic" pitchFamily="34" charset="0"/>
                <a:cs typeface="Mark"/>
              </a:rPr>
              <a:t>LIELAIS</a:t>
            </a:r>
            <a:r>
              <a:rPr lang="en-US" sz="4916" b="1" spc="-329" dirty="0">
                <a:solidFill>
                  <a:srgbClr val="0F416A"/>
                </a:solidFill>
                <a:latin typeface="Century Gothic" pitchFamily="34" charset="0"/>
                <a:cs typeface="Mark"/>
              </a:rPr>
              <a:t> </a:t>
            </a:r>
            <a:r>
              <a:rPr lang="en-US" sz="4916" b="1" spc="-127" dirty="0">
                <a:solidFill>
                  <a:srgbClr val="0F416A"/>
                </a:solidFill>
                <a:latin typeface="Century Gothic" pitchFamily="34" charset="0"/>
                <a:cs typeface="Mark"/>
              </a:rPr>
              <a:t>VIRSRAKSTS</a:t>
            </a:r>
            <a:endParaRPr lang="en-US" sz="4916" dirty="0">
              <a:latin typeface="Century Gothic" pitchFamily="34" charset="0"/>
              <a:cs typeface="Mark"/>
            </a:endParaRPr>
          </a:p>
        </p:txBody>
      </p:sp>
    </p:spTree>
    <p:extLst>
      <p:ext uri="{BB962C8B-B14F-4D97-AF65-F5344CB8AC3E}">
        <p14:creationId xmlns:p14="http://schemas.microsoft.com/office/powerpoint/2010/main" val="2668755102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Baltais pilna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ject 2"/>
          <p:cNvSpPr>
            <a:spLocks noChangeArrowheads="1"/>
          </p:cNvSpPr>
          <p:nvPr userDrawn="1"/>
        </p:nvSpPr>
        <p:spPr bwMode="auto">
          <a:xfrm>
            <a:off x="3175" y="0"/>
            <a:ext cx="13733463" cy="7856538"/>
          </a:xfrm>
          <a:prstGeom prst="rect">
            <a:avLst/>
          </a:prstGeom>
          <a:blipFill dpi="0"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770">
              <a:solidFill>
                <a:srgbClr val="00467F"/>
              </a:solidFill>
              <a:latin typeface="Century Gothic" pitchFamily="34" charset="0"/>
              <a:cs typeface="Arial" charset="0"/>
            </a:endParaRPr>
          </a:p>
        </p:txBody>
      </p:sp>
      <p:sp>
        <p:nvSpPr>
          <p:cNvPr id="5" name="object 3"/>
          <p:cNvSpPr txBox="1"/>
          <p:nvPr userDrawn="1"/>
        </p:nvSpPr>
        <p:spPr>
          <a:xfrm>
            <a:off x="1071563" y="973138"/>
            <a:ext cx="11398250" cy="769098"/>
          </a:xfrm>
          <a:prstGeom prst="rect">
            <a:avLst/>
          </a:prstGeom>
        </p:spPr>
        <p:txBody>
          <a:bodyPr lIns="0" tIns="12487" rIns="0" bIns="0">
            <a:spAutoFit/>
          </a:bodyPr>
          <a:lstStyle/>
          <a:p>
            <a:pPr marL="12487">
              <a:spcBef>
                <a:spcPts val="98"/>
              </a:spcBef>
              <a:defRPr/>
            </a:pPr>
            <a:r>
              <a:rPr sz="4916" b="1" dirty="0">
                <a:solidFill>
                  <a:srgbClr val="0F416A"/>
                </a:solidFill>
                <a:latin typeface="Century Gothic" pitchFamily="34" charset="0"/>
                <a:cs typeface="Mark"/>
              </a:rPr>
              <a:t>LIELAIS VIRSRAKSTS</a:t>
            </a:r>
            <a:endParaRPr sz="4916" dirty="0">
              <a:solidFill>
                <a:srgbClr val="00467F"/>
              </a:solidFill>
              <a:latin typeface="Century Gothic" pitchFamily="34" charset="0"/>
              <a:cs typeface="Mark"/>
            </a:endParaRPr>
          </a:p>
        </p:txBody>
      </p:sp>
      <p:sp>
        <p:nvSpPr>
          <p:cNvPr id="6" name="object 4"/>
          <p:cNvSpPr txBox="1"/>
          <p:nvPr userDrawn="1"/>
        </p:nvSpPr>
        <p:spPr>
          <a:xfrm>
            <a:off x="1071563" y="1925638"/>
            <a:ext cx="11398250" cy="390854"/>
          </a:xfrm>
          <a:prstGeom prst="rect">
            <a:avLst/>
          </a:prstGeom>
        </p:spPr>
        <p:txBody>
          <a:bodyPr lIns="0" tIns="12487" rIns="0" bIns="0">
            <a:spAutoFit/>
          </a:bodyPr>
          <a:lstStyle/>
          <a:p>
            <a:pPr marL="12487">
              <a:spcBef>
                <a:spcPts val="98"/>
              </a:spcBef>
              <a:defRPr/>
            </a:pPr>
            <a:r>
              <a:rPr sz="2458" b="1" dirty="0">
                <a:solidFill>
                  <a:srgbClr val="0F416A"/>
                </a:solidFill>
                <a:latin typeface="Century Gothic" pitchFamily="34" charset="0"/>
                <a:cs typeface="Mark"/>
              </a:rPr>
              <a:t>Mazais virsraksts</a:t>
            </a:r>
            <a:endParaRPr sz="2458" dirty="0">
              <a:solidFill>
                <a:srgbClr val="00467F"/>
              </a:solidFill>
              <a:latin typeface="Century Gothic" pitchFamily="34" charset="0"/>
              <a:cs typeface="Mark"/>
            </a:endParaRPr>
          </a:p>
        </p:txBody>
      </p:sp>
      <p:sp>
        <p:nvSpPr>
          <p:cNvPr id="8" name="object 3"/>
          <p:cNvSpPr txBox="1"/>
          <p:nvPr userDrawn="1"/>
        </p:nvSpPr>
        <p:spPr>
          <a:xfrm rot="20355368">
            <a:off x="354319" y="2131783"/>
            <a:ext cx="12239720" cy="1465186"/>
          </a:xfrm>
          <a:prstGeom prst="rect">
            <a:avLst/>
          </a:prstGeom>
        </p:spPr>
        <p:txBody>
          <a:bodyPr wrap="square" lIns="0" tIns="12487" rIns="0" bIns="0">
            <a:spAutoFit/>
          </a:bodyPr>
          <a:lstStyle/>
          <a:p>
            <a:pPr marL="12487">
              <a:spcBef>
                <a:spcPts val="98"/>
              </a:spcBef>
              <a:defRPr/>
            </a:pPr>
            <a:r>
              <a:rPr lang="lv-LV" sz="9439" b="1" dirty="0">
                <a:solidFill>
                  <a:srgbClr val="FF0000"/>
                </a:solidFill>
                <a:latin typeface="Century Gothic" pitchFamily="34" charset="0"/>
                <a:cs typeface="Arial" pitchFamily="34" charset="0"/>
              </a:rPr>
              <a:t>PARAUGS! NELIETOT!</a:t>
            </a:r>
            <a:endParaRPr sz="9439" b="1" dirty="0">
              <a:solidFill>
                <a:srgbClr val="FF0000"/>
              </a:solidFill>
              <a:latin typeface="Century Gothic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7172371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altais 1/3 bilde pa kre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10"/>
          <p:cNvSpPr>
            <a:spLocks noGrp="1"/>
          </p:cNvSpPr>
          <p:nvPr>
            <p:ph type="body" sz="quarter" idx="13" hasCustomPrompt="1"/>
          </p:nvPr>
        </p:nvSpPr>
        <p:spPr>
          <a:xfrm>
            <a:off x="4998493" y="2016944"/>
            <a:ext cx="8280920" cy="40640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lang="lv-LV" sz="2458" b="1" kern="1200" spc="0" baseline="0" dirty="0" smtClean="0">
                <a:solidFill>
                  <a:srgbClr val="00AAC6"/>
                </a:solidFill>
                <a:latin typeface="Century Gothic" pitchFamily="34" charset="0"/>
                <a:ea typeface="+mn-ea"/>
                <a:cs typeface="Mark"/>
              </a:defRPr>
            </a:lvl1pPr>
          </a:lstStyle>
          <a:p>
            <a:pPr lvl="0"/>
            <a:r>
              <a:rPr lang="lv-LV" dirty="0"/>
              <a:t>Mazais virsraksts</a:t>
            </a:r>
            <a:endParaRPr lang="en-US" dirty="0"/>
          </a:p>
        </p:txBody>
      </p:sp>
      <p:sp>
        <p:nvSpPr>
          <p:cNvPr id="11" name="Text Placeholder 2"/>
          <p:cNvSpPr>
            <a:spLocks noGrp="1"/>
          </p:cNvSpPr>
          <p:nvPr>
            <p:ph type="body" sz="quarter" idx="14" hasCustomPrompt="1"/>
          </p:nvPr>
        </p:nvSpPr>
        <p:spPr>
          <a:xfrm>
            <a:off x="4998492" y="978323"/>
            <a:ext cx="8280920" cy="846535"/>
          </a:xfrm>
          <a:prstGeom prst="rect">
            <a:avLst/>
          </a:prstGeom>
        </p:spPr>
        <p:txBody>
          <a:bodyPr/>
          <a:lstStyle>
            <a:lvl1pPr marL="0" indent="0" algn="l">
              <a:spcBef>
                <a:spcPts val="0"/>
              </a:spcBef>
              <a:buNone/>
              <a:defRPr lang="lv-LV" sz="4916" b="1" kern="1200" spc="0" baseline="0" dirty="0" smtClean="0">
                <a:solidFill>
                  <a:srgbClr val="00AAC6"/>
                </a:solidFill>
                <a:latin typeface="Century Gothic" pitchFamily="34" charset="0"/>
                <a:ea typeface="Mark" pitchFamily="50" charset="0"/>
                <a:cs typeface="Mark" pitchFamily="50" charset="0"/>
              </a:defRPr>
            </a:lvl1pPr>
          </a:lstStyle>
          <a:p>
            <a:pPr lvl="0"/>
            <a:r>
              <a:rPr lang="lv-LV" dirty="0"/>
              <a:t>LIELAIS VIRSRAKSTS</a:t>
            </a:r>
            <a:endParaRPr lang="en-US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5" hasCustomPrompt="1"/>
          </p:nvPr>
        </p:nvSpPr>
        <p:spPr>
          <a:xfrm>
            <a:off x="4998492" y="2490490"/>
            <a:ext cx="8280920" cy="288032"/>
          </a:xfrm>
          <a:prstGeom prst="rect">
            <a:avLst/>
          </a:prstGeom>
        </p:spPr>
        <p:txBody>
          <a:bodyPr anchor="ctr"/>
          <a:lstStyle>
            <a:lvl1pPr marL="0" indent="0">
              <a:spcBef>
                <a:spcPts val="0"/>
              </a:spcBef>
              <a:buNone/>
              <a:defRPr lang="en-US" sz="1376" kern="1200" spc="0" baseline="0" dirty="0">
                <a:solidFill>
                  <a:srgbClr val="00AAC6"/>
                </a:solidFill>
                <a:latin typeface="Century Gothic" pitchFamily="34" charset="0"/>
                <a:ea typeface="+mn-ea"/>
                <a:cs typeface="Arial" pitchFamily="34" charset="0"/>
              </a:defRPr>
            </a:lvl1pPr>
          </a:lstStyle>
          <a:p>
            <a:pPr lvl="0"/>
            <a:r>
              <a:rPr lang="lv-LV" dirty="0"/>
              <a:t>Teksts</a:t>
            </a:r>
            <a:endParaRPr lang="en-US" dirty="0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8" hasCustomPrompt="1"/>
          </p:nvPr>
        </p:nvSpPr>
        <p:spPr>
          <a:xfrm>
            <a:off x="0" y="0"/>
            <a:ext cx="4578350" cy="7856538"/>
          </a:xfrm>
          <a:prstGeom prst="rect">
            <a:avLst/>
          </a:prstGeo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 marL="0" marR="0" indent="0" algn="l" defTabSz="899114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>
                <a:solidFill>
                  <a:srgbClr val="FF0000"/>
                </a:solidFill>
              </a:defRPr>
            </a:lvl1pPr>
          </a:lstStyle>
          <a:p>
            <a:r>
              <a:rPr lang="lv-LV" dirty="0"/>
              <a:t>Ievietot attēlu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2647880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Baltais 1/3 bilde pa kre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10"/>
          <p:cNvSpPr>
            <a:spLocks noGrp="1"/>
          </p:cNvSpPr>
          <p:nvPr>
            <p:ph type="body" sz="quarter" idx="13" hasCustomPrompt="1"/>
          </p:nvPr>
        </p:nvSpPr>
        <p:spPr>
          <a:xfrm>
            <a:off x="4998493" y="2016944"/>
            <a:ext cx="8280920" cy="40640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lang="lv-LV" sz="2458" b="1" kern="1200" spc="0" baseline="0" dirty="0" smtClean="0">
                <a:solidFill>
                  <a:schemeClr val="tx1"/>
                </a:solidFill>
                <a:latin typeface="Century Gothic" pitchFamily="34" charset="0"/>
                <a:ea typeface="+mn-ea"/>
                <a:cs typeface="Mark"/>
              </a:defRPr>
            </a:lvl1pPr>
          </a:lstStyle>
          <a:p>
            <a:pPr lvl="0"/>
            <a:r>
              <a:rPr lang="lv-LV" dirty="0"/>
              <a:t>Mazais virsraksts</a:t>
            </a:r>
            <a:endParaRPr lang="en-US" dirty="0"/>
          </a:p>
        </p:txBody>
      </p:sp>
      <p:sp>
        <p:nvSpPr>
          <p:cNvPr id="11" name="Text Placeholder 2"/>
          <p:cNvSpPr>
            <a:spLocks noGrp="1"/>
          </p:cNvSpPr>
          <p:nvPr>
            <p:ph type="body" sz="quarter" idx="14" hasCustomPrompt="1"/>
          </p:nvPr>
        </p:nvSpPr>
        <p:spPr>
          <a:xfrm>
            <a:off x="4998492" y="978323"/>
            <a:ext cx="8280920" cy="846535"/>
          </a:xfrm>
          <a:prstGeom prst="rect">
            <a:avLst/>
          </a:prstGeom>
        </p:spPr>
        <p:txBody>
          <a:bodyPr/>
          <a:lstStyle>
            <a:lvl1pPr marL="0" indent="0" algn="l">
              <a:spcBef>
                <a:spcPts val="0"/>
              </a:spcBef>
              <a:buNone/>
              <a:defRPr lang="lv-LV" sz="4916" b="1" kern="1200" spc="0" baseline="0" dirty="0" smtClean="0">
                <a:solidFill>
                  <a:schemeClr val="tx1"/>
                </a:solidFill>
                <a:latin typeface="Century Gothic" pitchFamily="34" charset="0"/>
                <a:ea typeface="Mark" pitchFamily="50" charset="0"/>
                <a:cs typeface="Mark" pitchFamily="50" charset="0"/>
              </a:defRPr>
            </a:lvl1pPr>
          </a:lstStyle>
          <a:p>
            <a:pPr lvl="0"/>
            <a:r>
              <a:rPr lang="lv-LV" dirty="0"/>
              <a:t>LIELAIS VIRSRAKSTS</a:t>
            </a:r>
            <a:endParaRPr lang="en-US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5" hasCustomPrompt="1"/>
          </p:nvPr>
        </p:nvSpPr>
        <p:spPr>
          <a:xfrm>
            <a:off x="4998492" y="2490490"/>
            <a:ext cx="8280920" cy="288032"/>
          </a:xfrm>
          <a:prstGeom prst="rect">
            <a:avLst/>
          </a:prstGeom>
        </p:spPr>
        <p:txBody>
          <a:bodyPr anchor="ctr"/>
          <a:lstStyle>
            <a:lvl1pPr marL="0" indent="0">
              <a:spcBef>
                <a:spcPts val="0"/>
              </a:spcBef>
              <a:buNone/>
              <a:defRPr lang="en-US" sz="1376" kern="1200" spc="0" baseline="0" dirty="0">
                <a:solidFill>
                  <a:schemeClr val="tx1"/>
                </a:solidFill>
                <a:latin typeface="Century Gothic" pitchFamily="34" charset="0"/>
                <a:ea typeface="+mn-ea"/>
                <a:cs typeface="Arial" pitchFamily="34" charset="0"/>
              </a:defRPr>
            </a:lvl1pPr>
          </a:lstStyle>
          <a:p>
            <a:pPr lvl="0"/>
            <a:r>
              <a:rPr lang="lv-LV" dirty="0"/>
              <a:t>Teksts</a:t>
            </a:r>
            <a:endParaRPr lang="en-US" dirty="0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8" hasCustomPrompt="1"/>
          </p:nvPr>
        </p:nvSpPr>
        <p:spPr>
          <a:xfrm>
            <a:off x="0" y="0"/>
            <a:ext cx="4578350" cy="7856538"/>
          </a:xfrm>
          <a:prstGeom prst="rect">
            <a:avLst/>
          </a:prstGeo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 marL="0" marR="0" indent="0" algn="l" defTabSz="899114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>
                <a:solidFill>
                  <a:srgbClr val="FF0000"/>
                </a:solidFill>
              </a:defRPr>
            </a:lvl1pPr>
          </a:lstStyle>
          <a:p>
            <a:r>
              <a:rPr lang="lv-LV" dirty="0"/>
              <a:t>Ievietot attēlu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3533563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Baltais 1/3 bilde pa kre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3"/>
          <p:cNvSpPr>
            <a:spLocks noChangeArrowheads="1"/>
          </p:cNvSpPr>
          <p:nvPr userDrawn="1"/>
        </p:nvSpPr>
        <p:spPr bwMode="auto">
          <a:xfrm>
            <a:off x="0" y="0"/>
            <a:ext cx="4578350" cy="7856538"/>
          </a:xfrm>
          <a:prstGeom prst="rect">
            <a:avLst/>
          </a:prstGeom>
          <a:blipFill dpi="0"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770">
              <a:solidFill>
                <a:srgbClr val="00467F"/>
              </a:solidFill>
              <a:latin typeface="Century Gothic" pitchFamily="34" charset="0"/>
              <a:cs typeface="Arial" charset="0"/>
            </a:endParaRPr>
          </a:p>
        </p:txBody>
      </p:sp>
      <p:sp>
        <p:nvSpPr>
          <p:cNvPr id="7" name="object 3"/>
          <p:cNvSpPr txBox="1"/>
          <p:nvPr userDrawn="1"/>
        </p:nvSpPr>
        <p:spPr>
          <a:xfrm>
            <a:off x="5118100" y="973138"/>
            <a:ext cx="8088313" cy="769098"/>
          </a:xfrm>
          <a:prstGeom prst="rect">
            <a:avLst/>
          </a:prstGeom>
        </p:spPr>
        <p:txBody>
          <a:bodyPr lIns="0" tIns="12487" rIns="0" bIns="0">
            <a:spAutoFit/>
          </a:bodyPr>
          <a:lstStyle/>
          <a:p>
            <a:pPr marL="12487">
              <a:spcBef>
                <a:spcPts val="98"/>
              </a:spcBef>
              <a:defRPr/>
            </a:pPr>
            <a:r>
              <a:rPr sz="4916" b="1" dirty="0">
                <a:solidFill>
                  <a:srgbClr val="00AAC6"/>
                </a:solidFill>
                <a:latin typeface="Century Gothic" pitchFamily="34" charset="0"/>
                <a:cs typeface="Arial" pitchFamily="34" charset="0"/>
              </a:rPr>
              <a:t>LIELAIS VIRSRAKSTS</a:t>
            </a:r>
          </a:p>
        </p:txBody>
      </p:sp>
      <p:sp>
        <p:nvSpPr>
          <p:cNvPr id="8" name="object 4"/>
          <p:cNvSpPr txBox="1"/>
          <p:nvPr userDrawn="1"/>
        </p:nvSpPr>
        <p:spPr>
          <a:xfrm>
            <a:off x="5118100" y="1925638"/>
            <a:ext cx="8088313" cy="390854"/>
          </a:xfrm>
          <a:prstGeom prst="rect">
            <a:avLst/>
          </a:prstGeom>
        </p:spPr>
        <p:txBody>
          <a:bodyPr lIns="0" tIns="12487" rIns="0" bIns="0">
            <a:spAutoFit/>
          </a:bodyPr>
          <a:lstStyle/>
          <a:p>
            <a:pPr marL="12487">
              <a:spcBef>
                <a:spcPts val="98"/>
              </a:spcBef>
              <a:defRPr/>
            </a:pPr>
            <a:r>
              <a:rPr sz="2458" b="1" dirty="0">
                <a:solidFill>
                  <a:srgbClr val="00AAC6"/>
                </a:solidFill>
                <a:latin typeface="Century Gothic" pitchFamily="34" charset="0"/>
                <a:cs typeface="Mark"/>
              </a:rPr>
              <a:t>Mazais virsraksts</a:t>
            </a:r>
          </a:p>
        </p:txBody>
      </p:sp>
      <p:sp>
        <p:nvSpPr>
          <p:cNvPr id="9" name="object 4"/>
          <p:cNvSpPr txBox="1"/>
          <p:nvPr userDrawn="1"/>
        </p:nvSpPr>
        <p:spPr>
          <a:xfrm>
            <a:off x="5118100" y="2482850"/>
            <a:ext cx="8102600" cy="209266"/>
          </a:xfrm>
          <a:prstGeom prst="rect">
            <a:avLst/>
          </a:prstGeom>
        </p:spPr>
        <p:txBody>
          <a:bodyPr lIns="0" tIns="12487" rIns="0" bIns="0">
            <a:spAutoFit/>
          </a:bodyPr>
          <a:lstStyle/>
          <a:p>
            <a:pPr marL="12487">
              <a:spcBef>
                <a:spcPts val="98"/>
              </a:spcBef>
              <a:defRPr/>
            </a:pPr>
            <a:r>
              <a:rPr lang="lv-LV" sz="1278" dirty="0">
                <a:solidFill>
                  <a:srgbClr val="00AAC6"/>
                </a:solidFill>
                <a:latin typeface="Century Gothic" pitchFamily="34" charset="0"/>
                <a:cs typeface="Mark"/>
              </a:rPr>
              <a:t>Teksts</a:t>
            </a:r>
            <a:endParaRPr sz="1278" dirty="0">
              <a:solidFill>
                <a:srgbClr val="00AAC6"/>
              </a:solidFill>
              <a:latin typeface="Century Gothic" pitchFamily="34" charset="0"/>
              <a:cs typeface="Mark"/>
            </a:endParaRPr>
          </a:p>
        </p:txBody>
      </p:sp>
      <p:sp>
        <p:nvSpPr>
          <p:cNvPr id="6" name="object 3"/>
          <p:cNvSpPr txBox="1"/>
          <p:nvPr userDrawn="1"/>
        </p:nvSpPr>
        <p:spPr>
          <a:xfrm rot="20355368">
            <a:off x="977229" y="3195677"/>
            <a:ext cx="12239720" cy="1465186"/>
          </a:xfrm>
          <a:prstGeom prst="rect">
            <a:avLst/>
          </a:prstGeom>
        </p:spPr>
        <p:txBody>
          <a:bodyPr wrap="square" lIns="0" tIns="12487" rIns="0" bIns="0">
            <a:spAutoFit/>
          </a:bodyPr>
          <a:lstStyle/>
          <a:p>
            <a:pPr marL="12487">
              <a:spcBef>
                <a:spcPts val="98"/>
              </a:spcBef>
              <a:defRPr/>
            </a:pPr>
            <a:r>
              <a:rPr lang="lv-LV" sz="9439" b="1" dirty="0">
                <a:solidFill>
                  <a:srgbClr val="FF0000"/>
                </a:solidFill>
                <a:latin typeface="Century Gothic" pitchFamily="34" charset="0"/>
                <a:cs typeface="Arial" pitchFamily="34" charset="0"/>
              </a:rPr>
              <a:t>PARAUGS! NELIETOT!</a:t>
            </a:r>
            <a:endParaRPr sz="9439" b="1" dirty="0">
              <a:solidFill>
                <a:srgbClr val="FF0000"/>
              </a:solidFill>
              <a:latin typeface="Century Gothic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2939845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altais 2/3 bilde pa kre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 Placeholder 10"/>
          <p:cNvSpPr>
            <a:spLocks noGrp="1"/>
          </p:cNvSpPr>
          <p:nvPr>
            <p:ph type="body" sz="quarter" idx="13" hasCustomPrompt="1"/>
          </p:nvPr>
        </p:nvSpPr>
        <p:spPr>
          <a:xfrm>
            <a:off x="7304188" y="2687515"/>
            <a:ext cx="5904655" cy="40640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lang="lv-LV" sz="2458" b="1" kern="1200" spc="0" baseline="0" dirty="0" smtClean="0">
                <a:solidFill>
                  <a:srgbClr val="00AAC6"/>
                </a:solidFill>
                <a:latin typeface="Century Gothic" pitchFamily="34" charset="0"/>
                <a:ea typeface="+mn-ea"/>
                <a:cs typeface="Mark"/>
              </a:defRPr>
            </a:lvl1pPr>
          </a:lstStyle>
          <a:p>
            <a:pPr lvl="0"/>
            <a:r>
              <a:rPr lang="lv-LV" dirty="0"/>
              <a:t>Mazais virsraksts</a:t>
            </a:r>
            <a:endParaRPr lang="en-US" dirty="0"/>
          </a:p>
        </p:txBody>
      </p:sp>
      <p:sp>
        <p:nvSpPr>
          <p:cNvPr id="18" name="Text Placeholder 2"/>
          <p:cNvSpPr>
            <a:spLocks noGrp="1"/>
          </p:cNvSpPr>
          <p:nvPr>
            <p:ph type="body" sz="quarter" idx="12" hasCustomPrompt="1"/>
          </p:nvPr>
        </p:nvSpPr>
        <p:spPr>
          <a:xfrm>
            <a:off x="7302749" y="978323"/>
            <a:ext cx="5904655" cy="1603648"/>
          </a:xfrm>
          <a:prstGeom prst="rect">
            <a:avLst/>
          </a:prstGeom>
        </p:spPr>
        <p:txBody>
          <a:bodyPr anchor="ctr"/>
          <a:lstStyle>
            <a:lvl1pPr marL="0" indent="0" algn="ctr">
              <a:spcBef>
                <a:spcPts val="0"/>
              </a:spcBef>
              <a:buNone/>
              <a:defRPr lang="en-US" sz="4916" b="1" kern="1200" spc="0" baseline="0" dirty="0">
                <a:solidFill>
                  <a:srgbClr val="00AAC6"/>
                </a:solidFill>
                <a:latin typeface="Century Gothic" pitchFamily="34" charset="0"/>
                <a:ea typeface="+mn-ea"/>
                <a:cs typeface="Arial" pitchFamily="34" charset="0"/>
              </a:defRPr>
            </a:lvl1pPr>
          </a:lstStyle>
          <a:p>
            <a:pPr lvl="0"/>
            <a:r>
              <a:rPr lang="lv-LV" dirty="0"/>
              <a:t> LIELAIS VIRSRAKSTS</a:t>
            </a:r>
            <a:endParaRPr lang="en-US" dirty="0"/>
          </a:p>
        </p:txBody>
      </p:sp>
      <p:sp>
        <p:nvSpPr>
          <p:cNvPr id="5" name="Picture Placeholder 2"/>
          <p:cNvSpPr>
            <a:spLocks noGrp="1"/>
          </p:cNvSpPr>
          <p:nvPr>
            <p:ph type="pic" sz="quarter" idx="17" hasCustomPrompt="1"/>
          </p:nvPr>
        </p:nvSpPr>
        <p:spPr>
          <a:xfrm>
            <a:off x="1" y="0"/>
            <a:ext cx="6867525" cy="7861300"/>
          </a:xfrm>
          <a:prstGeom prst="rect">
            <a:avLst/>
          </a:prstGeo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 marL="0" marR="0" indent="0" algn="l" defTabSz="899114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>
                <a:solidFill>
                  <a:srgbClr val="FF0000"/>
                </a:solidFill>
              </a:defRPr>
            </a:lvl1pPr>
          </a:lstStyle>
          <a:p>
            <a:r>
              <a:rPr lang="lv-LV" dirty="0"/>
              <a:t>Ievietot attēlu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162953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ltais 2 apļ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6"/>
          <p:cNvSpPr>
            <a:spLocks noGrp="1"/>
          </p:cNvSpPr>
          <p:nvPr>
            <p:ph type="pic" sz="quarter" idx="14" hasCustomPrompt="1"/>
          </p:nvPr>
        </p:nvSpPr>
        <p:spPr>
          <a:xfrm>
            <a:off x="8968359" y="3499048"/>
            <a:ext cx="2617787" cy="2617787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>
                <a:solidFill>
                  <a:srgbClr val="FF0000"/>
                </a:solidFill>
              </a:defRPr>
            </a:lvl1pPr>
          </a:lstStyle>
          <a:p>
            <a:r>
              <a:rPr lang="lv-LV" dirty="0"/>
              <a:t>Ievietot attēlu</a:t>
            </a:r>
            <a:endParaRPr lang="en-US" dirty="0"/>
          </a:p>
        </p:txBody>
      </p:sp>
      <p:sp>
        <p:nvSpPr>
          <p:cNvPr id="6" name="Text Placeholder 2"/>
          <p:cNvSpPr>
            <a:spLocks noGrp="1"/>
          </p:cNvSpPr>
          <p:nvPr>
            <p:ph type="body" sz="quarter" idx="11" hasCustomPrompt="1"/>
          </p:nvPr>
        </p:nvSpPr>
        <p:spPr>
          <a:xfrm>
            <a:off x="622300" y="6440488"/>
            <a:ext cx="5638800" cy="226466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lang="en-US" sz="1400" b="0" kern="1200" spc="0" baseline="0" dirty="0">
                <a:solidFill>
                  <a:srgbClr val="00AAC6"/>
                </a:solidFill>
                <a:latin typeface="Century Gothic" pitchFamily="34" charset="0"/>
                <a:ea typeface="+mn-ea"/>
                <a:cs typeface="Mark"/>
              </a:defRPr>
            </a:lvl1pPr>
          </a:lstStyle>
          <a:p>
            <a:pPr lvl="0"/>
            <a:r>
              <a:rPr lang="lv-LV" dirty="0"/>
              <a:t>Teksts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sz="quarter" idx="12" hasCustomPrompt="1"/>
          </p:nvPr>
        </p:nvSpPr>
        <p:spPr>
          <a:xfrm>
            <a:off x="7424588" y="6440488"/>
            <a:ext cx="5638800" cy="226466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lang="en-US" sz="1400" b="0" kern="1200" spc="0" baseline="0" dirty="0">
                <a:solidFill>
                  <a:srgbClr val="00AAC6"/>
                </a:solidFill>
                <a:latin typeface="Century Gothic" pitchFamily="34" charset="0"/>
                <a:ea typeface="+mn-ea"/>
                <a:cs typeface="Mark"/>
              </a:defRPr>
            </a:lvl1pPr>
          </a:lstStyle>
          <a:p>
            <a:pPr lvl="0"/>
            <a:r>
              <a:rPr lang="lv-LV" dirty="0"/>
              <a:t>Teksts</a:t>
            </a:r>
            <a:endParaRPr lang="en-US" dirty="0"/>
          </a:p>
        </p:txBody>
      </p:sp>
      <p:sp>
        <p:nvSpPr>
          <p:cNvPr id="10" name="Oval 9"/>
          <p:cNvSpPr/>
          <p:nvPr userDrawn="1"/>
        </p:nvSpPr>
        <p:spPr>
          <a:xfrm>
            <a:off x="8993188" y="3488407"/>
            <a:ext cx="2592958" cy="2623988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 Placeholder 2"/>
          <p:cNvSpPr>
            <a:spLocks noGrp="1"/>
          </p:cNvSpPr>
          <p:nvPr>
            <p:ph type="body" sz="quarter" idx="17" hasCustomPrompt="1"/>
          </p:nvPr>
        </p:nvSpPr>
        <p:spPr>
          <a:xfrm>
            <a:off x="533996" y="690290"/>
            <a:ext cx="12423775" cy="846535"/>
          </a:xfrm>
          <a:prstGeom prst="rect">
            <a:avLst/>
          </a:prstGeom>
        </p:spPr>
        <p:txBody>
          <a:bodyPr/>
          <a:lstStyle>
            <a:lvl1pPr marL="0" indent="0" algn="l">
              <a:spcBef>
                <a:spcPts val="0"/>
              </a:spcBef>
              <a:buNone/>
              <a:defRPr lang="lv-LV" sz="5000" b="1" kern="1200" dirty="0" smtClean="0">
                <a:solidFill>
                  <a:srgbClr val="00AAC6"/>
                </a:solidFill>
                <a:latin typeface="Century Gothic" pitchFamily="34" charset="0"/>
                <a:ea typeface="Mark" pitchFamily="50" charset="0"/>
                <a:cs typeface="Mark" pitchFamily="50" charset="0"/>
              </a:defRPr>
            </a:lvl1pPr>
          </a:lstStyle>
          <a:p>
            <a:pPr lvl="0"/>
            <a:r>
              <a:rPr lang="lv-LV" dirty="0"/>
              <a:t>LIELAIS VIRSRAKSTS</a:t>
            </a:r>
            <a:endParaRPr lang="en-US" dirty="0"/>
          </a:p>
        </p:txBody>
      </p:sp>
      <p:sp>
        <p:nvSpPr>
          <p:cNvPr id="14" name="Text Placeholder 10"/>
          <p:cNvSpPr>
            <a:spLocks noGrp="1"/>
          </p:cNvSpPr>
          <p:nvPr>
            <p:ph type="body" sz="quarter" idx="16" hasCustomPrompt="1"/>
          </p:nvPr>
        </p:nvSpPr>
        <p:spPr>
          <a:xfrm>
            <a:off x="533997" y="1626394"/>
            <a:ext cx="12423775" cy="504056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lang="lv-LV" sz="2500" b="1" kern="1200" spc="0" baseline="0" dirty="0" smtClean="0">
                <a:solidFill>
                  <a:srgbClr val="00AAC6"/>
                </a:solidFill>
                <a:latin typeface="Century Gothic" pitchFamily="34" charset="0"/>
                <a:ea typeface="+mn-ea"/>
                <a:cs typeface="Mark"/>
              </a:defRPr>
            </a:lvl1pPr>
          </a:lstStyle>
          <a:p>
            <a:pPr lvl="0"/>
            <a:r>
              <a:rPr lang="lv-LV" dirty="0"/>
              <a:t>Mazais virsraksts</a:t>
            </a:r>
            <a:endParaRPr lang="en-US" dirty="0"/>
          </a:p>
        </p:txBody>
      </p:sp>
      <p:sp>
        <p:nvSpPr>
          <p:cNvPr id="17" name="Picture Placeholder 6"/>
          <p:cNvSpPr>
            <a:spLocks noGrp="1"/>
          </p:cNvSpPr>
          <p:nvPr>
            <p:ph type="pic" sz="quarter" idx="18" hasCustomPrompt="1"/>
          </p:nvPr>
        </p:nvSpPr>
        <p:spPr>
          <a:xfrm>
            <a:off x="2125663" y="3475558"/>
            <a:ext cx="2617787" cy="26177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solidFill>
                  <a:srgbClr val="FF0000"/>
                </a:solidFill>
              </a:defRPr>
            </a:lvl1pPr>
          </a:lstStyle>
          <a:p>
            <a:r>
              <a:rPr lang="lv-LV" dirty="0"/>
              <a:t>Ievietot attēlu</a:t>
            </a:r>
            <a:endParaRPr lang="en-US" dirty="0"/>
          </a:p>
        </p:txBody>
      </p:sp>
      <p:sp>
        <p:nvSpPr>
          <p:cNvPr id="18" name="Oval 17"/>
          <p:cNvSpPr/>
          <p:nvPr userDrawn="1"/>
        </p:nvSpPr>
        <p:spPr>
          <a:xfrm>
            <a:off x="2150492" y="3464917"/>
            <a:ext cx="2592958" cy="2623988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3082359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Baltais 2/3 bilde pa kre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 Placeholder 10"/>
          <p:cNvSpPr>
            <a:spLocks noGrp="1"/>
          </p:cNvSpPr>
          <p:nvPr>
            <p:ph type="body" sz="quarter" idx="13" hasCustomPrompt="1"/>
          </p:nvPr>
        </p:nvSpPr>
        <p:spPr>
          <a:xfrm>
            <a:off x="7304188" y="2687515"/>
            <a:ext cx="5904655" cy="40640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lang="lv-LV" sz="2458" b="1" kern="1200" spc="0" baseline="0" dirty="0" smtClean="0">
                <a:solidFill>
                  <a:schemeClr val="tx1"/>
                </a:solidFill>
                <a:latin typeface="Century Gothic" pitchFamily="34" charset="0"/>
                <a:ea typeface="+mn-ea"/>
                <a:cs typeface="Mark"/>
              </a:defRPr>
            </a:lvl1pPr>
          </a:lstStyle>
          <a:p>
            <a:pPr lvl="0"/>
            <a:r>
              <a:rPr lang="lv-LV" dirty="0"/>
              <a:t>Mazais virsraksts</a:t>
            </a:r>
            <a:endParaRPr lang="en-US" dirty="0"/>
          </a:p>
        </p:txBody>
      </p:sp>
      <p:sp>
        <p:nvSpPr>
          <p:cNvPr id="18" name="Text Placeholder 2"/>
          <p:cNvSpPr>
            <a:spLocks noGrp="1"/>
          </p:cNvSpPr>
          <p:nvPr>
            <p:ph type="body" sz="quarter" idx="12" hasCustomPrompt="1"/>
          </p:nvPr>
        </p:nvSpPr>
        <p:spPr>
          <a:xfrm>
            <a:off x="7302749" y="978323"/>
            <a:ext cx="5904655" cy="1603648"/>
          </a:xfrm>
          <a:prstGeom prst="rect">
            <a:avLst/>
          </a:prstGeom>
        </p:spPr>
        <p:txBody>
          <a:bodyPr anchor="ctr"/>
          <a:lstStyle>
            <a:lvl1pPr marL="0" indent="0" algn="ctr">
              <a:spcBef>
                <a:spcPts val="0"/>
              </a:spcBef>
              <a:buNone/>
              <a:defRPr lang="en-US" sz="4916" b="1" kern="1200" spc="0" baseline="0" dirty="0">
                <a:solidFill>
                  <a:schemeClr val="tx1"/>
                </a:solidFill>
                <a:latin typeface="Century Gothic" pitchFamily="34" charset="0"/>
                <a:ea typeface="+mn-ea"/>
                <a:cs typeface="Arial" pitchFamily="34" charset="0"/>
              </a:defRPr>
            </a:lvl1pPr>
          </a:lstStyle>
          <a:p>
            <a:pPr lvl="0"/>
            <a:r>
              <a:rPr lang="lv-LV" dirty="0"/>
              <a:t> LIELAIS VIRSRAKSTS</a:t>
            </a:r>
            <a:endParaRPr lang="en-US" dirty="0"/>
          </a:p>
        </p:txBody>
      </p:sp>
      <p:sp>
        <p:nvSpPr>
          <p:cNvPr id="5" name="Picture Placeholder 2"/>
          <p:cNvSpPr>
            <a:spLocks noGrp="1"/>
          </p:cNvSpPr>
          <p:nvPr>
            <p:ph type="pic" sz="quarter" idx="17" hasCustomPrompt="1"/>
          </p:nvPr>
        </p:nvSpPr>
        <p:spPr>
          <a:xfrm>
            <a:off x="1" y="0"/>
            <a:ext cx="6867525" cy="7861300"/>
          </a:xfrm>
          <a:prstGeom prst="rect">
            <a:avLst/>
          </a:prstGeo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 marL="0" marR="0" indent="0" algn="l" defTabSz="899114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>
                <a:solidFill>
                  <a:srgbClr val="FF0000"/>
                </a:solidFill>
              </a:defRPr>
            </a:lvl1pPr>
          </a:lstStyle>
          <a:p>
            <a:r>
              <a:rPr lang="lv-LV" dirty="0"/>
              <a:t>Ievietot attēlu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4360236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Baltais 2/3 bilde pa kre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ject 2"/>
          <p:cNvSpPr>
            <a:spLocks noChangeArrowheads="1"/>
          </p:cNvSpPr>
          <p:nvPr userDrawn="1"/>
        </p:nvSpPr>
        <p:spPr bwMode="auto">
          <a:xfrm>
            <a:off x="1" y="0"/>
            <a:ext cx="6867525" cy="7856538"/>
          </a:xfrm>
          <a:prstGeom prst="rect">
            <a:avLst/>
          </a:prstGeom>
          <a:blipFill dpi="0"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770">
              <a:solidFill>
                <a:srgbClr val="00467F"/>
              </a:solidFill>
              <a:cs typeface="Arial" charset="0"/>
            </a:endParaRPr>
          </a:p>
        </p:txBody>
      </p:sp>
      <p:sp>
        <p:nvSpPr>
          <p:cNvPr id="6" name="object 3"/>
          <p:cNvSpPr txBox="1"/>
          <p:nvPr userDrawn="1"/>
        </p:nvSpPr>
        <p:spPr>
          <a:xfrm>
            <a:off x="7327900" y="2687639"/>
            <a:ext cx="5867400" cy="390854"/>
          </a:xfrm>
          <a:prstGeom prst="rect">
            <a:avLst/>
          </a:prstGeom>
        </p:spPr>
        <p:txBody>
          <a:bodyPr lIns="0" tIns="12487" rIns="0" bIns="0">
            <a:spAutoFit/>
          </a:bodyPr>
          <a:lstStyle/>
          <a:p>
            <a:pPr marL="12487" algn="ctr">
              <a:spcBef>
                <a:spcPts val="98"/>
              </a:spcBef>
              <a:defRPr/>
            </a:pPr>
            <a:r>
              <a:rPr sz="2458" b="1" dirty="0">
                <a:solidFill>
                  <a:srgbClr val="00AAC6"/>
                </a:solidFill>
                <a:latin typeface="Century Gothic" pitchFamily="34" charset="0"/>
                <a:cs typeface="Mark"/>
              </a:rPr>
              <a:t>Mazais virsraksts</a:t>
            </a:r>
            <a:endParaRPr sz="2458" dirty="0">
              <a:solidFill>
                <a:prstClr val="black"/>
              </a:solidFill>
              <a:latin typeface="Century Gothic" pitchFamily="34" charset="0"/>
              <a:cs typeface="Mark"/>
            </a:endParaRPr>
          </a:p>
        </p:txBody>
      </p:sp>
      <p:sp>
        <p:nvSpPr>
          <p:cNvPr id="7" name="TextBox 5"/>
          <p:cNvSpPr txBox="1">
            <a:spLocks noChangeArrowheads="1"/>
          </p:cNvSpPr>
          <p:nvPr userDrawn="1"/>
        </p:nvSpPr>
        <p:spPr bwMode="auto">
          <a:xfrm>
            <a:off x="7327900" y="958851"/>
            <a:ext cx="5867400" cy="8488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lv-LV" sz="4916" b="1" dirty="0">
                <a:solidFill>
                  <a:srgbClr val="00AAC6"/>
                </a:solidFill>
                <a:latin typeface="Century Gothic" pitchFamily="34" charset="0"/>
              </a:rPr>
              <a:t>LIELAIS VIRSRAKSTS</a:t>
            </a:r>
            <a:endParaRPr lang="en-US" sz="4916" b="1" dirty="0">
              <a:solidFill>
                <a:srgbClr val="00AAC6"/>
              </a:solidFill>
              <a:latin typeface="Century Gothic" pitchFamily="34" charset="0"/>
            </a:endParaRPr>
          </a:p>
        </p:txBody>
      </p:sp>
      <p:sp>
        <p:nvSpPr>
          <p:cNvPr id="8" name="object 3"/>
          <p:cNvSpPr txBox="1"/>
          <p:nvPr userDrawn="1"/>
        </p:nvSpPr>
        <p:spPr>
          <a:xfrm rot="20355368">
            <a:off x="1633495" y="4277158"/>
            <a:ext cx="12239720" cy="1465186"/>
          </a:xfrm>
          <a:prstGeom prst="rect">
            <a:avLst/>
          </a:prstGeom>
        </p:spPr>
        <p:txBody>
          <a:bodyPr wrap="square" lIns="0" tIns="12487" rIns="0" bIns="0">
            <a:spAutoFit/>
          </a:bodyPr>
          <a:lstStyle/>
          <a:p>
            <a:pPr marL="12487">
              <a:spcBef>
                <a:spcPts val="98"/>
              </a:spcBef>
              <a:defRPr/>
            </a:pPr>
            <a:r>
              <a:rPr lang="lv-LV" sz="9439" b="1" dirty="0">
                <a:solidFill>
                  <a:srgbClr val="FF0000"/>
                </a:solidFill>
                <a:latin typeface="Century Gothic" pitchFamily="34" charset="0"/>
                <a:cs typeface="Arial" pitchFamily="34" charset="0"/>
              </a:rPr>
              <a:t>PARAUGS! NELIETOT!</a:t>
            </a:r>
            <a:endParaRPr sz="9439" b="1" dirty="0">
              <a:solidFill>
                <a:srgbClr val="FF0000"/>
              </a:solidFill>
              <a:latin typeface="Century Gothic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3770077"/>
      </p:ext>
    </p:extLst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altais 2/3  bilde pa kre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2"/>
          <p:cNvSpPr>
            <a:spLocks noGrp="1"/>
          </p:cNvSpPr>
          <p:nvPr>
            <p:ph type="body" sz="quarter" idx="12" hasCustomPrompt="1"/>
          </p:nvPr>
        </p:nvSpPr>
        <p:spPr>
          <a:xfrm>
            <a:off x="9390211" y="958851"/>
            <a:ext cx="4130675" cy="1538883"/>
          </a:xfrm>
          <a:prstGeom prst="rect">
            <a:avLst/>
          </a:prstGeom>
        </p:spPr>
        <p:txBody>
          <a:bodyPr/>
          <a:lstStyle>
            <a:lvl1pPr marL="0" indent="0" algn="ctr">
              <a:spcBef>
                <a:spcPts val="0"/>
              </a:spcBef>
              <a:buNone/>
              <a:defRPr lang="lv-LV" sz="4916" b="1" kern="1200" spc="0" baseline="0" dirty="0" smtClean="0">
                <a:solidFill>
                  <a:srgbClr val="00AAC6"/>
                </a:solidFill>
                <a:latin typeface="Century Gothic" pitchFamily="34" charset="0"/>
                <a:ea typeface="Mark" pitchFamily="50" charset="0"/>
                <a:cs typeface="Mark" pitchFamily="50" charset="0"/>
              </a:defRPr>
            </a:lvl1pPr>
          </a:lstStyle>
          <a:p>
            <a:pPr lvl="0"/>
            <a:r>
              <a:rPr lang="lv-LV" dirty="0"/>
              <a:t>LIELAIS VIRSRAKSTS</a:t>
            </a:r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3" hasCustomPrompt="1"/>
          </p:nvPr>
        </p:nvSpPr>
        <p:spPr>
          <a:xfrm>
            <a:off x="9391649" y="2687515"/>
            <a:ext cx="4130675" cy="4064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lang="lv-LV" sz="2458" b="1" kern="1200" spc="0" baseline="0" dirty="0" smtClean="0">
                <a:solidFill>
                  <a:srgbClr val="00AAC6"/>
                </a:solidFill>
                <a:latin typeface="Century Gothic" pitchFamily="34" charset="0"/>
                <a:ea typeface="+mn-ea"/>
                <a:cs typeface="Mark"/>
              </a:defRPr>
            </a:lvl1pPr>
          </a:lstStyle>
          <a:p>
            <a:pPr lvl="0"/>
            <a:r>
              <a:rPr lang="lv-LV" dirty="0"/>
              <a:t>Mazais virsraksts</a:t>
            </a: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7" hasCustomPrompt="1"/>
          </p:nvPr>
        </p:nvSpPr>
        <p:spPr>
          <a:xfrm>
            <a:off x="3175" y="0"/>
            <a:ext cx="9155113" cy="7861300"/>
          </a:xfrm>
          <a:prstGeom prst="rect">
            <a:avLst/>
          </a:prstGeo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 marL="0" marR="0" indent="0" algn="l" defTabSz="899114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>
                <a:solidFill>
                  <a:srgbClr val="FF0000"/>
                </a:solidFill>
              </a:defRPr>
            </a:lvl1pPr>
          </a:lstStyle>
          <a:p>
            <a:r>
              <a:rPr lang="lv-LV" dirty="0"/>
              <a:t>Ievietot attēlu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8442712"/>
      </p:ext>
    </p:extLst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Baltais 2/3  bilde pa kre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2"/>
          <p:cNvSpPr>
            <a:spLocks noGrp="1"/>
          </p:cNvSpPr>
          <p:nvPr>
            <p:ph type="body" sz="quarter" idx="12" hasCustomPrompt="1"/>
          </p:nvPr>
        </p:nvSpPr>
        <p:spPr>
          <a:xfrm>
            <a:off x="9390211" y="958851"/>
            <a:ext cx="4130675" cy="1538883"/>
          </a:xfrm>
          <a:prstGeom prst="rect">
            <a:avLst/>
          </a:prstGeom>
        </p:spPr>
        <p:txBody>
          <a:bodyPr/>
          <a:lstStyle>
            <a:lvl1pPr marL="0" indent="0" algn="ctr">
              <a:spcBef>
                <a:spcPts val="0"/>
              </a:spcBef>
              <a:buNone/>
              <a:defRPr lang="lv-LV" sz="4916" b="1" kern="1200" spc="0" baseline="0" dirty="0" smtClean="0">
                <a:solidFill>
                  <a:schemeClr val="tx1"/>
                </a:solidFill>
                <a:latin typeface="Century Gothic" pitchFamily="34" charset="0"/>
                <a:ea typeface="Mark" pitchFamily="50" charset="0"/>
                <a:cs typeface="Mark" pitchFamily="50" charset="0"/>
              </a:defRPr>
            </a:lvl1pPr>
          </a:lstStyle>
          <a:p>
            <a:pPr lvl="0"/>
            <a:r>
              <a:rPr lang="lv-LV" dirty="0"/>
              <a:t>LIELAIS VIRSRAKSTS</a:t>
            </a:r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3" hasCustomPrompt="1"/>
          </p:nvPr>
        </p:nvSpPr>
        <p:spPr>
          <a:xfrm>
            <a:off x="9391649" y="2687515"/>
            <a:ext cx="4130675" cy="4064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lang="lv-LV" sz="2458" b="1" kern="1200" spc="0" baseline="0" dirty="0" smtClean="0">
                <a:solidFill>
                  <a:schemeClr val="tx1"/>
                </a:solidFill>
                <a:latin typeface="Century Gothic" pitchFamily="34" charset="0"/>
                <a:ea typeface="+mn-ea"/>
                <a:cs typeface="Mark"/>
              </a:defRPr>
            </a:lvl1pPr>
          </a:lstStyle>
          <a:p>
            <a:pPr lvl="0"/>
            <a:r>
              <a:rPr lang="lv-LV" dirty="0"/>
              <a:t>Mazais virsraksts</a:t>
            </a: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7" hasCustomPrompt="1"/>
          </p:nvPr>
        </p:nvSpPr>
        <p:spPr>
          <a:xfrm>
            <a:off x="3175" y="0"/>
            <a:ext cx="9155113" cy="7861300"/>
          </a:xfrm>
          <a:prstGeom prst="rect">
            <a:avLst/>
          </a:prstGeo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 marL="0" marR="0" indent="0" algn="l" defTabSz="899114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>
                <a:solidFill>
                  <a:srgbClr val="FF0000"/>
                </a:solidFill>
              </a:defRPr>
            </a:lvl1pPr>
          </a:lstStyle>
          <a:p>
            <a:r>
              <a:rPr lang="lv-LV" dirty="0"/>
              <a:t>Ievietot attēlu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3580141"/>
      </p:ext>
    </p:extLst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Baltais 2/3  bilde pa kre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2"/>
          <p:cNvSpPr>
            <a:spLocks noChangeArrowheads="1"/>
          </p:cNvSpPr>
          <p:nvPr userDrawn="1"/>
        </p:nvSpPr>
        <p:spPr bwMode="auto">
          <a:xfrm>
            <a:off x="3175" y="0"/>
            <a:ext cx="9155113" cy="7856538"/>
          </a:xfrm>
          <a:prstGeom prst="rect">
            <a:avLst/>
          </a:prstGeom>
          <a:blipFill dpi="0"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770">
              <a:solidFill>
                <a:srgbClr val="00467F"/>
              </a:solidFill>
              <a:latin typeface="Century Gothic" pitchFamily="34" charset="0"/>
              <a:cs typeface="Arial" charset="0"/>
            </a:endParaRPr>
          </a:p>
        </p:txBody>
      </p:sp>
      <p:sp>
        <p:nvSpPr>
          <p:cNvPr id="5" name="object 3"/>
          <p:cNvSpPr txBox="1"/>
          <p:nvPr userDrawn="1"/>
        </p:nvSpPr>
        <p:spPr>
          <a:xfrm>
            <a:off x="9391651" y="2687639"/>
            <a:ext cx="4130675" cy="390854"/>
          </a:xfrm>
          <a:prstGeom prst="rect">
            <a:avLst/>
          </a:prstGeom>
        </p:spPr>
        <p:txBody>
          <a:bodyPr wrap="square" lIns="0" tIns="12487" rIns="0" bIns="0">
            <a:spAutoFit/>
          </a:bodyPr>
          <a:lstStyle/>
          <a:p>
            <a:pPr marL="12487" algn="ctr">
              <a:spcBef>
                <a:spcPts val="98"/>
              </a:spcBef>
              <a:defRPr/>
            </a:pPr>
            <a:r>
              <a:rPr sz="2458" b="1" spc="-142" dirty="0">
                <a:solidFill>
                  <a:srgbClr val="00AAC6"/>
                </a:solidFill>
                <a:latin typeface="Century Gothic" pitchFamily="34" charset="0"/>
                <a:cs typeface="Mark"/>
              </a:rPr>
              <a:t>Mazais</a:t>
            </a:r>
            <a:r>
              <a:rPr sz="2458" b="1" spc="-413" dirty="0">
                <a:solidFill>
                  <a:srgbClr val="00AAC6"/>
                </a:solidFill>
                <a:latin typeface="Century Gothic" pitchFamily="34" charset="0"/>
                <a:cs typeface="Mark"/>
              </a:rPr>
              <a:t> </a:t>
            </a:r>
            <a:r>
              <a:rPr sz="2458" b="1" spc="-152" dirty="0">
                <a:solidFill>
                  <a:srgbClr val="00AAC6"/>
                </a:solidFill>
                <a:latin typeface="Century Gothic" pitchFamily="34" charset="0"/>
                <a:cs typeface="Mark"/>
              </a:rPr>
              <a:t>virsraksts</a:t>
            </a:r>
            <a:endParaRPr sz="2458" dirty="0">
              <a:solidFill>
                <a:srgbClr val="00467F"/>
              </a:solidFill>
              <a:latin typeface="Century Gothic" pitchFamily="34" charset="0"/>
              <a:cs typeface="Mark"/>
            </a:endParaRPr>
          </a:p>
        </p:txBody>
      </p:sp>
      <p:sp>
        <p:nvSpPr>
          <p:cNvPr id="6" name="TextBox 5"/>
          <p:cNvSpPr txBox="1">
            <a:spLocks noChangeArrowheads="1"/>
          </p:cNvSpPr>
          <p:nvPr userDrawn="1"/>
        </p:nvSpPr>
        <p:spPr bwMode="auto">
          <a:xfrm>
            <a:off x="9391651" y="958851"/>
            <a:ext cx="4130675" cy="14843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lv-LV" sz="4523" b="1" dirty="0">
                <a:solidFill>
                  <a:srgbClr val="00AAC6"/>
                </a:solidFill>
                <a:latin typeface="Century Gothic" pitchFamily="34" charset="0"/>
                <a:ea typeface="Mark" pitchFamily="50" charset="0"/>
                <a:cs typeface="Mark" pitchFamily="50" charset="0"/>
              </a:rPr>
              <a:t>LIELAIS VIRSRAKSTS</a:t>
            </a:r>
            <a:endParaRPr lang="en-US" sz="4523" b="1" dirty="0">
              <a:solidFill>
                <a:srgbClr val="00AAC6"/>
              </a:solidFill>
              <a:latin typeface="Century Gothic" pitchFamily="34" charset="0"/>
              <a:ea typeface="Mark" pitchFamily="50" charset="0"/>
              <a:cs typeface="Mark" pitchFamily="50" charset="0"/>
            </a:endParaRPr>
          </a:p>
        </p:txBody>
      </p:sp>
      <p:sp>
        <p:nvSpPr>
          <p:cNvPr id="7" name="object 3"/>
          <p:cNvSpPr txBox="1"/>
          <p:nvPr userDrawn="1"/>
        </p:nvSpPr>
        <p:spPr>
          <a:xfrm rot="20355368">
            <a:off x="1415437" y="4406248"/>
            <a:ext cx="12239720" cy="1465186"/>
          </a:xfrm>
          <a:prstGeom prst="rect">
            <a:avLst/>
          </a:prstGeom>
        </p:spPr>
        <p:txBody>
          <a:bodyPr wrap="square" lIns="0" tIns="12487" rIns="0" bIns="0">
            <a:spAutoFit/>
          </a:bodyPr>
          <a:lstStyle/>
          <a:p>
            <a:pPr marL="12487">
              <a:spcBef>
                <a:spcPts val="98"/>
              </a:spcBef>
              <a:defRPr/>
            </a:pPr>
            <a:r>
              <a:rPr lang="lv-LV" sz="9439" b="1" dirty="0">
                <a:solidFill>
                  <a:srgbClr val="FF0000"/>
                </a:solidFill>
                <a:latin typeface="Century Gothic" pitchFamily="34" charset="0"/>
                <a:cs typeface="Arial" pitchFamily="34" charset="0"/>
              </a:rPr>
              <a:t>PARAUGS! NELIETOT!</a:t>
            </a:r>
            <a:endParaRPr sz="9439" b="1" dirty="0">
              <a:solidFill>
                <a:srgbClr val="FF0000"/>
              </a:solidFill>
              <a:latin typeface="Century Gothic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6983896"/>
      </p:ext>
    </p:extLst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altais lielais virsraksts bilde augš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10"/>
          <p:cNvSpPr>
            <a:spLocks noGrp="1"/>
          </p:cNvSpPr>
          <p:nvPr>
            <p:ph type="body" sz="quarter" idx="13" hasCustomPrompt="1"/>
          </p:nvPr>
        </p:nvSpPr>
        <p:spPr>
          <a:xfrm>
            <a:off x="619126" y="3994151"/>
            <a:ext cx="12423775" cy="40640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lang="lv-LV" sz="2458" b="1" kern="1200" spc="0" baseline="0" dirty="0" smtClean="0">
                <a:solidFill>
                  <a:srgbClr val="00AAC6"/>
                </a:solidFill>
                <a:latin typeface="Century Gothic" pitchFamily="34" charset="0"/>
                <a:ea typeface="+mn-ea"/>
                <a:cs typeface="Mark"/>
              </a:defRPr>
            </a:lvl1pPr>
          </a:lstStyle>
          <a:p>
            <a:pPr lvl="0"/>
            <a:r>
              <a:rPr lang="lv-LV" dirty="0"/>
              <a:t>Mazais virsraksts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sz="quarter" idx="12" hasCustomPrompt="1"/>
          </p:nvPr>
        </p:nvSpPr>
        <p:spPr>
          <a:xfrm>
            <a:off x="619125" y="2955528"/>
            <a:ext cx="12423775" cy="846535"/>
          </a:xfrm>
          <a:prstGeom prst="rect">
            <a:avLst/>
          </a:prstGeom>
        </p:spPr>
        <p:txBody>
          <a:bodyPr/>
          <a:lstStyle>
            <a:lvl1pPr marL="0" indent="0" algn="l">
              <a:spcBef>
                <a:spcPts val="0"/>
              </a:spcBef>
              <a:buNone/>
              <a:defRPr lang="lv-LV" sz="4916" b="1" kern="1200" spc="0" baseline="0" dirty="0" smtClean="0">
                <a:solidFill>
                  <a:srgbClr val="00AAC6"/>
                </a:solidFill>
                <a:latin typeface="Century Gothic" pitchFamily="34" charset="0"/>
                <a:ea typeface="Mark" pitchFamily="50" charset="0"/>
                <a:cs typeface="Mark" pitchFamily="50" charset="0"/>
              </a:defRPr>
            </a:lvl1pPr>
          </a:lstStyle>
          <a:p>
            <a:pPr lvl="0"/>
            <a:r>
              <a:rPr lang="lv-LV" dirty="0"/>
              <a:t>LIELAIS VIRSRAKSTS</a:t>
            </a:r>
            <a:endParaRPr lang="en-US" dirty="0"/>
          </a:p>
        </p:txBody>
      </p:sp>
      <p:sp>
        <p:nvSpPr>
          <p:cNvPr id="8" name="Picture Placeholder 2"/>
          <p:cNvSpPr>
            <a:spLocks noGrp="1"/>
          </p:cNvSpPr>
          <p:nvPr>
            <p:ph type="pic" sz="quarter" idx="14" hasCustomPrompt="1"/>
          </p:nvPr>
        </p:nvSpPr>
        <p:spPr>
          <a:xfrm>
            <a:off x="1" y="1"/>
            <a:ext cx="13736638" cy="2619375"/>
          </a:xfrm>
          <a:prstGeom prst="rect">
            <a:avLst/>
          </a:prstGeo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 marL="0" marR="0" indent="0" algn="l" defTabSz="899114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>
                <a:solidFill>
                  <a:srgbClr val="FF0000"/>
                </a:solidFill>
              </a:defRPr>
            </a:lvl1pPr>
          </a:lstStyle>
          <a:p>
            <a:r>
              <a:rPr lang="lv-LV" dirty="0"/>
              <a:t>Ievietot attēlu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8909196"/>
      </p:ext>
    </p:extLst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Baltais lielais virsraksts bilde augš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10"/>
          <p:cNvSpPr>
            <a:spLocks noGrp="1"/>
          </p:cNvSpPr>
          <p:nvPr>
            <p:ph type="body" sz="quarter" idx="13" hasCustomPrompt="1"/>
          </p:nvPr>
        </p:nvSpPr>
        <p:spPr>
          <a:xfrm>
            <a:off x="619126" y="3994151"/>
            <a:ext cx="12423775" cy="40640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lang="lv-LV" sz="2458" b="1" kern="1200" spc="0" baseline="0" dirty="0" smtClean="0">
                <a:solidFill>
                  <a:schemeClr val="tx1"/>
                </a:solidFill>
                <a:latin typeface="Century Gothic" pitchFamily="34" charset="0"/>
                <a:ea typeface="+mn-ea"/>
                <a:cs typeface="Mark"/>
              </a:defRPr>
            </a:lvl1pPr>
          </a:lstStyle>
          <a:p>
            <a:pPr lvl="0"/>
            <a:r>
              <a:rPr lang="lv-LV" dirty="0"/>
              <a:t>Mazais virsraksts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sz="quarter" idx="12" hasCustomPrompt="1"/>
          </p:nvPr>
        </p:nvSpPr>
        <p:spPr>
          <a:xfrm>
            <a:off x="619125" y="2955528"/>
            <a:ext cx="12423775" cy="846535"/>
          </a:xfrm>
          <a:prstGeom prst="rect">
            <a:avLst/>
          </a:prstGeom>
        </p:spPr>
        <p:txBody>
          <a:bodyPr/>
          <a:lstStyle>
            <a:lvl1pPr marL="0" indent="0" algn="l">
              <a:spcBef>
                <a:spcPts val="0"/>
              </a:spcBef>
              <a:buNone/>
              <a:defRPr lang="lv-LV" sz="4916" b="1" kern="1200" spc="0" baseline="0" dirty="0" smtClean="0">
                <a:solidFill>
                  <a:schemeClr val="tx1"/>
                </a:solidFill>
                <a:latin typeface="Century Gothic" pitchFamily="34" charset="0"/>
                <a:ea typeface="Mark" pitchFamily="50" charset="0"/>
                <a:cs typeface="Mark" pitchFamily="50" charset="0"/>
              </a:defRPr>
            </a:lvl1pPr>
          </a:lstStyle>
          <a:p>
            <a:pPr lvl="0"/>
            <a:r>
              <a:rPr lang="lv-LV" dirty="0"/>
              <a:t>LIELAIS VIRSRAKSTS</a:t>
            </a:r>
            <a:endParaRPr lang="en-US" dirty="0"/>
          </a:p>
        </p:txBody>
      </p:sp>
      <p:sp>
        <p:nvSpPr>
          <p:cNvPr id="8" name="Picture Placeholder 2"/>
          <p:cNvSpPr>
            <a:spLocks noGrp="1"/>
          </p:cNvSpPr>
          <p:nvPr>
            <p:ph type="pic" sz="quarter" idx="14" hasCustomPrompt="1"/>
          </p:nvPr>
        </p:nvSpPr>
        <p:spPr>
          <a:xfrm>
            <a:off x="1" y="1"/>
            <a:ext cx="13736638" cy="2619375"/>
          </a:xfrm>
          <a:prstGeom prst="rect">
            <a:avLst/>
          </a:prstGeo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 marL="0" marR="0" indent="0" algn="l" defTabSz="899114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>
                <a:solidFill>
                  <a:srgbClr val="FF0000"/>
                </a:solidFill>
              </a:defRPr>
            </a:lvl1pPr>
          </a:lstStyle>
          <a:p>
            <a:r>
              <a:rPr lang="lv-LV" dirty="0"/>
              <a:t>Ievietot attēlu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1698571"/>
      </p:ext>
    </p:extLst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Baltais lielais virsraksts bilde augš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ject 2"/>
          <p:cNvSpPr>
            <a:spLocks noChangeArrowheads="1"/>
          </p:cNvSpPr>
          <p:nvPr userDrawn="1"/>
        </p:nvSpPr>
        <p:spPr bwMode="auto">
          <a:xfrm>
            <a:off x="3175" y="1"/>
            <a:ext cx="13733463" cy="2619375"/>
          </a:xfrm>
          <a:prstGeom prst="rect">
            <a:avLst/>
          </a:prstGeom>
          <a:blipFill dpi="0"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770">
              <a:solidFill>
                <a:srgbClr val="00467F"/>
              </a:solidFill>
              <a:cs typeface="Arial" charset="0"/>
            </a:endParaRPr>
          </a:p>
        </p:txBody>
      </p:sp>
      <p:sp>
        <p:nvSpPr>
          <p:cNvPr id="5" name="object 3"/>
          <p:cNvSpPr txBox="1"/>
          <p:nvPr userDrawn="1"/>
        </p:nvSpPr>
        <p:spPr>
          <a:xfrm>
            <a:off x="619126" y="3994150"/>
            <a:ext cx="12423775" cy="390854"/>
          </a:xfrm>
          <a:prstGeom prst="rect">
            <a:avLst/>
          </a:prstGeom>
        </p:spPr>
        <p:txBody>
          <a:bodyPr lIns="0" tIns="12487" rIns="0" bIns="0">
            <a:spAutoFit/>
          </a:bodyPr>
          <a:lstStyle/>
          <a:p>
            <a:pPr marL="12487">
              <a:spcBef>
                <a:spcPts val="98"/>
              </a:spcBef>
              <a:defRPr/>
            </a:pPr>
            <a:r>
              <a:rPr sz="2458" b="1" dirty="0">
                <a:solidFill>
                  <a:srgbClr val="00AAC6"/>
                </a:solidFill>
                <a:latin typeface="Century Gothic" pitchFamily="34" charset="0"/>
                <a:cs typeface="Mark"/>
              </a:rPr>
              <a:t>Mazais virsraksts</a:t>
            </a:r>
            <a:endParaRPr sz="2458" dirty="0">
              <a:solidFill>
                <a:srgbClr val="00467F"/>
              </a:solidFill>
              <a:latin typeface="Century Gothic" pitchFamily="34" charset="0"/>
              <a:cs typeface="Mark"/>
            </a:endParaRPr>
          </a:p>
        </p:txBody>
      </p:sp>
      <p:sp>
        <p:nvSpPr>
          <p:cNvPr id="8" name="TextBox 5"/>
          <p:cNvSpPr txBox="1">
            <a:spLocks noChangeArrowheads="1"/>
          </p:cNvSpPr>
          <p:nvPr userDrawn="1"/>
        </p:nvSpPr>
        <p:spPr bwMode="auto">
          <a:xfrm>
            <a:off x="498772" y="2940050"/>
            <a:ext cx="12420600" cy="8488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lv-LV" sz="4916" b="1" dirty="0">
                <a:solidFill>
                  <a:srgbClr val="00AAC6"/>
                </a:solidFill>
                <a:latin typeface="Century Gothic" pitchFamily="34" charset="0"/>
                <a:ea typeface="Mark" pitchFamily="50" charset="0"/>
                <a:cs typeface="Mark" pitchFamily="50" charset="0"/>
              </a:rPr>
              <a:t>LIELAIS VIRSRAKSTS</a:t>
            </a:r>
            <a:endParaRPr lang="en-US" sz="4916" b="1" dirty="0">
              <a:solidFill>
                <a:srgbClr val="00AAC6"/>
              </a:solidFill>
              <a:latin typeface="Century Gothic" pitchFamily="34" charset="0"/>
              <a:ea typeface="Mark" pitchFamily="50" charset="0"/>
              <a:cs typeface="Mark" pitchFamily="50" charset="0"/>
            </a:endParaRPr>
          </a:p>
        </p:txBody>
      </p:sp>
      <p:sp>
        <p:nvSpPr>
          <p:cNvPr id="9" name="object 3"/>
          <p:cNvSpPr txBox="1"/>
          <p:nvPr userDrawn="1"/>
        </p:nvSpPr>
        <p:spPr>
          <a:xfrm rot="20355368">
            <a:off x="977229" y="3195677"/>
            <a:ext cx="12239720" cy="1465186"/>
          </a:xfrm>
          <a:prstGeom prst="rect">
            <a:avLst/>
          </a:prstGeom>
        </p:spPr>
        <p:txBody>
          <a:bodyPr wrap="square" lIns="0" tIns="12487" rIns="0" bIns="0">
            <a:spAutoFit/>
          </a:bodyPr>
          <a:lstStyle/>
          <a:p>
            <a:pPr marL="12487">
              <a:spcBef>
                <a:spcPts val="98"/>
              </a:spcBef>
              <a:defRPr/>
            </a:pPr>
            <a:r>
              <a:rPr lang="lv-LV" sz="9439" b="1" dirty="0">
                <a:solidFill>
                  <a:srgbClr val="FF0000"/>
                </a:solidFill>
                <a:latin typeface="Century Gothic" pitchFamily="34" charset="0"/>
                <a:cs typeface="Arial" pitchFamily="34" charset="0"/>
              </a:rPr>
              <a:t>PARAUGS! NELIETOT!</a:t>
            </a:r>
            <a:endParaRPr sz="9439" b="1" dirty="0">
              <a:solidFill>
                <a:srgbClr val="FF0000"/>
              </a:solidFill>
              <a:latin typeface="Century Gothic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7233187"/>
      </p:ext>
    </p:extLst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altais kar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2"/>
          <p:cNvSpPr>
            <a:spLocks noGrp="1"/>
          </p:cNvSpPr>
          <p:nvPr>
            <p:ph type="pic" sz="quarter" idx="10" hasCustomPrompt="1"/>
          </p:nvPr>
        </p:nvSpPr>
        <p:spPr>
          <a:xfrm>
            <a:off x="1079500" y="501650"/>
            <a:ext cx="11582400" cy="6858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lv-LV" dirty="0"/>
              <a:t>Latvijas kartes attēls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1040175"/>
      </p:ext>
    </p:extLst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Baltais kar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8052" y="474265"/>
            <a:ext cx="11593288" cy="6864719"/>
          </a:xfrm>
          <a:prstGeom prst="rect">
            <a:avLst/>
          </a:prstGeom>
        </p:spPr>
      </p:pic>
      <p:sp>
        <p:nvSpPr>
          <p:cNvPr id="4" name="object 3"/>
          <p:cNvSpPr txBox="1"/>
          <p:nvPr userDrawn="1"/>
        </p:nvSpPr>
        <p:spPr>
          <a:xfrm rot="20355368">
            <a:off x="1193253" y="4118215"/>
            <a:ext cx="12239720" cy="1465186"/>
          </a:xfrm>
          <a:prstGeom prst="rect">
            <a:avLst/>
          </a:prstGeom>
        </p:spPr>
        <p:txBody>
          <a:bodyPr wrap="square" lIns="0" tIns="12487" rIns="0" bIns="0">
            <a:spAutoFit/>
          </a:bodyPr>
          <a:lstStyle/>
          <a:p>
            <a:pPr marL="12487">
              <a:spcBef>
                <a:spcPts val="98"/>
              </a:spcBef>
              <a:defRPr/>
            </a:pPr>
            <a:r>
              <a:rPr lang="lv-LV" sz="9439" b="1" dirty="0">
                <a:solidFill>
                  <a:srgbClr val="FF0000"/>
                </a:solidFill>
                <a:latin typeface="Century Gothic" pitchFamily="34" charset="0"/>
                <a:cs typeface="Arial" pitchFamily="34" charset="0"/>
              </a:rPr>
              <a:t>PARAUGS! NELIETOT!</a:t>
            </a:r>
            <a:endParaRPr sz="9439" b="1" dirty="0">
              <a:solidFill>
                <a:srgbClr val="FF0000"/>
              </a:solidFill>
              <a:latin typeface="Century Gothic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29278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altais 2 apļ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6"/>
          <p:cNvSpPr>
            <a:spLocks noGrp="1"/>
          </p:cNvSpPr>
          <p:nvPr>
            <p:ph type="pic" sz="quarter" idx="14" hasCustomPrompt="1"/>
          </p:nvPr>
        </p:nvSpPr>
        <p:spPr>
          <a:xfrm>
            <a:off x="8968359" y="3499048"/>
            <a:ext cx="2617787" cy="2617787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>
                <a:solidFill>
                  <a:srgbClr val="FF0000"/>
                </a:solidFill>
              </a:defRPr>
            </a:lvl1pPr>
          </a:lstStyle>
          <a:p>
            <a:r>
              <a:rPr lang="lv-LV" dirty="0"/>
              <a:t>Ievietot attēlu</a:t>
            </a:r>
            <a:endParaRPr lang="en-US" dirty="0"/>
          </a:p>
        </p:txBody>
      </p:sp>
      <p:sp>
        <p:nvSpPr>
          <p:cNvPr id="6" name="Text Placeholder 2"/>
          <p:cNvSpPr>
            <a:spLocks noGrp="1"/>
          </p:cNvSpPr>
          <p:nvPr>
            <p:ph type="body" sz="quarter" idx="11" hasCustomPrompt="1"/>
          </p:nvPr>
        </p:nvSpPr>
        <p:spPr>
          <a:xfrm>
            <a:off x="622300" y="6440488"/>
            <a:ext cx="5638800" cy="226466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lang="en-US" sz="1400" b="0" kern="1200" spc="0" baseline="0" dirty="0">
                <a:solidFill>
                  <a:schemeClr val="tx1"/>
                </a:solidFill>
                <a:latin typeface="Century Gothic" pitchFamily="34" charset="0"/>
                <a:ea typeface="+mn-ea"/>
                <a:cs typeface="Mark"/>
              </a:defRPr>
            </a:lvl1pPr>
          </a:lstStyle>
          <a:p>
            <a:pPr lvl="0"/>
            <a:r>
              <a:rPr lang="lv-LV" dirty="0"/>
              <a:t>Teksts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sz="quarter" idx="12" hasCustomPrompt="1"/>
          </p:nvPr>
        </p:nvSpPr>
        <p:spPr>
          <a:xfrm>
            <a:off x="7424588" y="6440488"/>
            <a:ext cx="5638800" cy="226466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lang="en-US" sz="1400" b="0" kern="1200" spc="0" baseline="0" dirty="0">
                <a:solidFill>
                  <a:schemeClr val="tx1"/>
                </a:solidFill>
                <a:latin typeface="Century Gothic" pitchFamily="34" charset="0"/>
                <a:ea typeface="+mn-ea"/>
                <a:cs typeface="Mark"/>
              </a:defRPr>
            </a:lvl1pPr>
          </a:lstStyle>
          <a:p>
            <a:pPr lvl="0"/>
            <a:r>
              <a:rPr lang="lv-LV" dirty="0"/>
              <a:t>Teksts</a:t>
            </a:r>
            <a:endParaRPr lang="en-US" dirty="0"/>
          </a:p>
        </p:txBody>
      </p:sp>
      <p:sp>
        <p:nvSpPr>
          <p:cNvPr id="10" name="Oval 9"/>
          <p:cNvSpPr/>
          <p:nvPr userDrawn="1"/>
        </p:nvSpPr>
        <p:spPr>
          <a:xfrm>
            <a:off x="8993188" y="3488407"/>
            <a:ext cx="2592958" cy="2623988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 Placeholder 2"/>
          <p:cNvSpPr>
            <a:spLocks noGrp="1"/>
          </p:cNvSpPr>
          <p:nvPr>
            <p:ph type="body" sz="quarter" idx="17" hasCustomPrompt="1"/>
          </p:nvPr>
        </p:nvSpPr>
        <p:spPr>
          <a:xfrm>
            <a:off x="533996" y="690290"/>
            <a:ext cx="12423775" cy="846535"/>
          </a:xfrm>
          <a:prstGeom prst="rect">
            <a:avLst/>
          </a:prstGeom>
        </p:spPr>
        <p:txBody>
          <a:bodyPr/>
          <a:lstStyle>
            <a:lvl1pPr marL="0" indent="0" algn="l">
              <a:spcBef>
                <a:spcPts val="0"/>
              </a:spcBef>
              <a:buNone/>
              <a:defRPr lang="lv-LV" sz="5000" b="1" kern="1200" dirty="0" smtClean="0">
                <a:solidFill>
                  <a:schemeClr val="tx1"/>
                </a:solidFill>
                <a:latin typeface="Century Gothic" pitchFamily="34" charset="0"/>
                <a:ea typeface="Mark" pitchFamily="50" charset="0"/>
                <a:cs typeface="Mark" pitchFamily="50" charset="0"/>
              </a:defRPr>
            </a:lvl1pPr>
          </a:lstStyle>
          <a:p>
            <a:pPr lvl="0"/>
            <a:r>
              <a:rPr lang="lv-LV" dirty="0"/>
              <a:t>LIELAIS VIRSRAKSTS</a:t>
            </a:r>
            <a:endParaRPr lang="en-US" dirty="0"/>
          </a:p>
        </p:txBody>
      </p:sp>
      <p:sp>
        <p:nvSpPr>
          <p:cNvPr id="14" name="Text Placeholder 10"/>
          <p:cNvSpPr>
            <a:spLocks noGrp="1"/>
          </p:cNvSpPr>
          <p:nvPr>
            <p:ph type="body" sz="quarter" idx="16" hasCustomPrompt="1"/>
          </p:nvPr>
        </p:nvSpPr>
        <p:spPr>
          <a:xfrm>
            <a:off x="533997" y="1626394"/>
            <a:ext cx="12423775" cy="504056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lang="lv-LV" sz="2500" b="1" kern="1200" spc="0" baseline="0" dirty="0" smtClean="0">
                <a:solidFill>
                  <a:schemeClr val="tx1"/>
                </a:solidFill>
                <a:latin typeface="Century Gothic" pitchFamily="34" charset="0"/>
                <a:ea typeface="+mn-ea"/>
                <a:cs typeface="Mark"/>
              </a:defRPr>
            </a:lvl1pPr>
          </a:lstStyle>
          <a:p>
            <a:pPr lvl="0"/>
            <a:r>
              <a:rPr lang="lv-LV" dirty="0"/>
              <a:t>Mazais virsraksts</a:t>
            </a:r>
            <a:endParaRPr lang="en-US" dirty="0"/>
          </a:p>
        </p:txBody>
      </p:sp>
      <p:sp>
        <p:nvSpPr>
          <p:cNvPr id="17" name="Picture Placeholder 6"/>
          <p:cNvSpPr>
            <a:spLocks noGrp="1"/>
          </p:cNvSpPr>
          <p:nvPr>
            <p:ph type="pic" sz="quarter" idx="18" hasCustomPrompt="1"/>
          </p:nvPr>
        </p:nvSpPr>
        <p:spPr>
          <a:xfrm>
            <a:off x="2125663" y="3475558"/>
            <a:ext cx="2617787" cy="26177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solidFill>
                  <a:srgbClr val="FF0000"/>
                </a:solidFill>
              </a:defRPr>
            </a:lvl1pPr>
          </a:lstStyle>
          <a:p>
            <a:r>
              <a:rPr lang="lv-LV" dirty="0"/>
              <a:t>Ievietot attēlu</a:t>
            </a:r>
            <a:endParaRPr lang="en-US" dirty="0"/>
          </a:p>
        </p:txBody>
      </p:sp>
      <p:sp>
        <p:nvSpPr>
          <p:cNvPr id="18" name="Oval 17"/>
          <p:cNvSpPr/>
          <p:nvPr userDrawn="1"/>
        </p:nvSpPr>
        <p:spPr>
          <a:xfrm>
            <a:off x="2150492" y="3464917"/>
            <a:ext cx="2592958" cy="2623988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3851138"/>
      </p:ext>
    </p:extLst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altais vide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3741400" cy="78613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lv-LV" dirty="0"/>
              <a:t>Video slaida fona attēls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0897041"/>
      </p:ext>
    </p:extLst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Baltais vide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2"/>
          <p:cNvSpPr>
            <a:spLocks noChangeArrowheads="1"/>
          </p:cNvSpPr>
          <p:nvPr userDrawn="1"/>
        </p:nvSpPr>
        <p:spPr bwMode="auto">
          <a:xfrm>
            <a:off x="3175" y="0"/>
            <a:ext cx="13733463" cy="7856538"/>
          </a:xfrm>
          <a:prstGeom prst="rect">
            <a:avLst/>
          </a:prstGeom>
          <a:blipFill dpi="0"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770">
              <a:solidFill>
                <a:srgbClr val="00467F"/>
              </a:solidFill>
              <a:cs typeface="Arial" charset="0"/>
            </a:endParaRPr>
          </a:p>
        </p:txBody>
      </p:sp>
      <p:sp>
        <p:nvSpPr>
          <p:cNvPr id="5" name="object 3"/>
          <p:cNvSpPr>
            <a:spLocks/>
          </p:cNvSpPr>
          <p:nvPr userDrawn="1"/>
        </p:nvSpPr>
        <p:spPr bwMode="auto">
          <a:xfrm>
            <a:off x="6394450" y="3378200"/>
            <a:ext cx="952500" cy="1100138"/>
          </a:xfrm>
          <a:custGeom>
            <a:avLst/>
            <a:gdLst>
              <a:gd name="T0" fmla="*/ 0 w 952500"/>
              <a:gd name="T1" fmla="*/ 0 h 1100454"/>
              <a:gd name="T2" fmla="*/ 0 w 952500"/>
              <a:gd name="T3" fmla="*/ 1099858 h 1100454"/>
              <a:gd name="T4" fmla="*/ 952500 w 952500"/>
              <a:gd name="T5" fmla="*/ 549922 h 1100454"/>
              <a:gd name="T6" fmla="*/ 0 w 952500"/>
              <a:gd name="T7" fmla="*/ 0 h 11004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952500" h="1100454">
                <a:moveTo>
                  <a:pt x="0" y="0"/>
                </a:moveTo>
                <a:lnTo>
                  <a:pt x="0" y="1099858"/>
                </a:lnTo>
                <a:lnTo>
                  <a:pt x="952500" y="549922"/>
                </a:lnTo>
                <a:lnTo>
                  <a:pt x="0" y="0"/>
                </a:lnTo>
                <a:close/>
              </a:path>
            </a:pathLst>
          </a:custGeom>
          <a:solidFill>
            <a:srgbClr val="00AAC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770">
              <a:solidFill>
                <a:srgbClr val="00467F"/>
              </a:solidFill>
              <a:cs typeface="Arial" charset="0"/>
            </a:endParaRPr>
          </a:p>
        </p:txBody>
      </p:sp>
      <p:sp>
        <p:nvSpPr>
          <p:cNvPr id="6" name="object 3"/>
          <p:cNvSpPr txBox="1"/>
          <p:nvPr userDrawn="1"/>
        </p:nvSpPr>
        <p:spPr>
          <a:xfrm rot="20355368">
            <a:off x="-30884" y="2131780"/>
            <a:ext cx="12239720" cy="1465186"/>
          </a:xfrm>
          <a:prstGeom prst="rect">
            <a:avLst/>
          </a:prstGeom>
        </p:spPr>
        <p:txBody>
          <a:bodyPr wrap="square" lIns="0" tIns="12487" rIns="0" bIns="0">
            <a:spAutoFit/>
          </a:bodyPr>
          <a:lstStyle/>
          <a:p>
            <a:pPr marL="12487">
              <a:spcBef>
                <a:spcPts val="98"/>
              </a:spcBef>
              <a:defRPr/>
            </a:pPr>
            <a:r>
              <a:rPr lang="lv-LV" sz="9439" b="1" dirty="0">
                <a:solidFill>
                  <a:srgbClr val="FF0000"/>
                </a:solidFill>
                <a:latin typeface="Century Gothic" pitchFamily="34" charset="0"/>
                <a:cs typeface="Arial" pitchFamily="34" charset="0"/>
              </a:rPr>
              <a:t>PARAUGS! NELIETOT!</a:t>
            </a:r>
            <a:endParaRPr sz="9439" b="1" dirty="0">
              <a:solidFill>
                <a:srgbClr val="FF0000"/>
              </a:solidFill>
              <a:latin typeface="Century Gothic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8902707"/>
      </p:ext>
    </p:extLst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altais lielais virsraksts 2/2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10"/>
          <p:cNvSpPr>
            <a:spLocks noGrp="1"/>
          </p:cNvSpPr>
          <p:nvPr>
            <p:ph type="body" sz="quarter" idx="13" hasCustomPrompt="1"/>
          </p:nvPr>
        </p:nvSpPr>
        <p:spPr>
          <a:xfrm>
            <a:off x="533997" y="1698402"/>
            <a:ext cx="12423775" cy="416148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lang="en-US" sz="2458" b="1" kern="1200" spc="0" baseline="0" dirty="0">
                <a:solidFill>
                  <a:srgbClr val="00AAC6"/>
                </a:solidFill>
                <a:latin typeface="Century Gothic" pitchFamily="34" charset="0"/>
                <a:ea typeface="+mn-ea"/>
                <a:cs typeface="Mark"/>
              </a:defRPr>
            </a:lvl1pPr>
          </a:lstStyle>
          <a:p>
            <a:pPr lvl="0"/>
            <a:r>
              <a:rPr lang="lv-LV" dirty="0"/>
              <a:t>Mazais virsraksts</a:t>
            </a:r>
            <a:endParaRPr lang="en-US" dirty="0"/>
          </a:p>
        </p:txBody>
      </p:sp>
      <p:sp>
        <p:nvSpPr>
          <p:cNvPr id="9" name="Text Placeholder 2"/>
          <p:cNvSpPr>
            <a:spLocks noGrp="1"/>
          </p:cNvSpPr>
          <p:nvPr>
            <p:ph type="body" sz="quarter" idx="12" hasCustomPrompt="1"/>
          </p:nvPr>
        </p:nvSpPr>
        <p:spPr>
          <a:xfrm>
            <a:off x="501254" y="635844"/>
            <a:ext cx="12423775" cy="846535"/>
          </a:xfrm>
          <a:prstGeom prst="rect">
            <a:avLst/>
          </a:prstGeom>
        </p:spPr>
        <p:txBody>
          <a:bodyPr/>
          <a:lstStyle>
            <a:lvl1pPr marL="0" indent="0" algn="l">
              <a:spcBef>
                <a:spcPts val="0"/>
              </a:spcBef>
              <a:buNone/>
              <a:defRPr lang="lv-LV" sz="4916" b="1" kern="1200" spc="0" baseline="0" dirty="0" smtClean="0">
                <a:solidFill>
                  <a:srgbClr val="00AAC6"/>
                </a:solidFill>
                <a:latin typeface="Century Gothic" pitchFamily="34" charset="0"/>
                <a:ea typeface="Mark" pitchFamily="50" charset="0"/>
                <a:cs typeface="Mark" pitchFamily="50" charset="0"/>
              </a:defRPr>
            </a:lvl1pPr>
          </a:lstStyle>
          <a:p>
            <a:pPr lvl="0"/>
            <a:r>
              <a:rPr lang="lv-LV" dirty="0"/>
              <a:t>LIELAIS VIRSRAKSTS</a:t>
            </a:r>
            <a:endParaRPr lang="en-US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5" hasCustomPrompt="1"/>
          </p:nvPr>
        </p:nvSpPr>
        <p:spPr>
          <a:xfrm>
            <a:off x="533997" y="2406649"/>
            <a:ext cx="5976938" cy="212725"/>
          </a:xfrm>
          <a:prstGeom prst="rect">
            <a:avLst/>
          </a:prstGeom>
        </p:spPr>
        <p:txBody>
          <a:bodyPr anchor="ctr"/>
          <a:lstStyle>
            <a:lvl1pPr marL="0" indent="0">
              <a:spcBef>
                <a:spcPts val="0"/>
              </a:spcBef>
              <a:buNone/>
              <a:defRPr lang="en-US" sz="1376" kern="1200" spc="0" baseline="0" dirty="0">
                <a:solidFill>
                  <a:srgbClr val="00AAC6"/>
                </a:solidFill>
                <a:latin typeface="Century Gothic" pitchFamily="34" charset="0"/>
                <a:ea typeface="+mn-ea"/>
                <a:cs typeface="Arial" pitchFamily="34" charset="0"/>
              </a:defRPr>
            </a:lvl1pPr>
          </a:lstStyle>
          <a:p>
            <a:pPr lvl="0"/>
            <a:r>
              <a:rPr lang="lv-LV" dirty="0"/>
              <a:t>Teksts</a:t>
            </a:r>
            <a:endParaRPr lang="en-US" dirty="0"/>
          </a:p>
        </p:txBody>
      </p:sp>
      <p:sp>
        <p:nvSpPr>
          <p:cNvPr id="14" name="Text Placeholder 12"/>
          <p:cNvSpPr>
            <a:spLocks noGrp="1"/>
          </p:cNvSpPr>
          <p:nvPr>
            <p:ph type="body" sz="quarter" idx="16" hasCustomPrompt="1"/>
          </p:nvPr>
        </p:nvSpPr>
        <p:spPr>
          <a:xfrm>
            <a:off x="7014717" y="2418482"/>
            <a:ext cx="5976938" cy="212725"/>
          </a:xfrm>
          <a:prstGeom prst="rect">
            <a:avLst/>
          </a:prstGeom>
        </p:spPr>
        <p:txBody>
          <a:bodyPr anchor="ctr"/>
          <a:lstStyle>
            <a:lvl1pPr marL="0" indent="0">
              <a:spcBef>
                <a:spcPts val="0"/>
              </a:spcBef>
              <a:buNone/>
              <a:defRPr lang="en-US" sz="1376" kern="1200" spc="0" baseline="0" dirty="0">
                <a:solidFill>
                  <a:srgbClr val="00AAC6"/>
                </a:solidFill>
                <a:latin typeface="Century Gothic" pitchFamily="34" charset="0"/>
                <a:ea typeface="+mn-ea"/>
                <a:cs typeface="Arial" pitchFamily="34" charset="0"/>
              </a:defRPr>
            </a:lvl1pPr>
          </a:lstStyle>
          <a:p>
            <a:pPr lvl="0"/>
            <a:r>
              <a:rPr lang="lv-LV" dirty="0"/>
              <a:t>Teksts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1548294"/>
      </p:ext>
    </p:extLst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Baltais lielais virsraksts 2/2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10"/>
          <p:cNvSpPr>
            <a:spLocks noGrp="1"/>
          </p:cNvSpPr>
          <p:nvPr>
            <p:ph type="body" sz="quarter" idx="13" hasCustomPrompt="1"/>
          </p:nvPr>
        </p:nvSpPr>
        <p:spPr>
          <a:xfrm>
            <a:off x="533997" y="1698402"/>
            <a:ext cx="12423775" cy="416148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lang="en-US" sz="2458" b="1" kern="1200" spc="0" baseline="0" dirty="0">
                <a:solidFill>
                  <a:schemeClr val="tx1"/>
                </a:solidFill>
                <a:latin typeface="Century Gothic" pitchFamily="34" charset="0"/>
                <a:ea typeface="+mn-ea"/>
                <a:cs typeface="Mark"/>
              </a:defRPr>
            </a:lvl1pPr>
          </a:lstStyle>
          <a:p>
            <a:pPr lvl="0"/>
            <a:r>
              <a:rPr lang="lv-LV" dirty="0"/>
              <a:t>Mazais virsraksts</a:t>
            </a:r>
            <a:endParaRPr lang="en-US" dirty="0"/>
          </a:p>
        </p:txBody>
      </p:sp>
      <p:sp>
        <p:nvSpPr>
          <p:cNvPr id="9" name="Text Placeholder 2"/>
          <p:cNvSpPr>
            <a:spLocks noGrp="1"/>
          </p:cNvSpPr>
          <p:nvPr>
            <p:ph type="body" sz="quarter" idx="12" hasCustomPrompt="1"/>
          </p:nvPr>
        </p:nvSpPr>
        <p:spPr>
          <a:xfrm>
            <a:off x="501254" y="635844"/>
            <a:ext cx="12423775" cy="846535"/>
          </a:xfrm>
          <a:prstGeom prst="rect">
            <a:avLst/>
          </a:prstGeom>
        </p:spPr>
        <p:txBody>
          <a:bodyPr/>
          <a:lstStyle>
            <a:lvl1pPr marL="0" indent="0" algn="l">
              <a:spcBef>
                <a:spcPts val="0"/>
              </a:spcBef>
              <a:buNone/>
              <a:defRPr lang="lv-LV" sz="4916" b="1" kern="1200" spc="0" baseline="0" dirty="0" smtClean="0">
                <a:solidFill>
                  <a:schemeClr val="tx1"/>
                </a:solidFill>
                <a:latin typeface="Century Gothic" pitchFamily="34" charset="0"/>
                <a:ea typeface="Mark" pitchFamily="50" charset="0"/>
                <a:cs typeface="Mark" pitchFamily="50" charset="0"/>
              </a:defRPr>
            </a:lvl1pPr>
          </a:lstStyle>
          <a:p>
            <a:pPr lvl="0"/>
            <a:r>
              <a:rPr lang="lv-LV" dirty="0"/>
              <a:t>LIELAIS VIRSRAKSTS</a:t>
            </a:r>
            <a:endParaRPr lang="en-US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5" hasCustomPrompt="1"/>
          </p:nvPr>
        </p:nvSpPr>
        <p:spPr>
          <a:xfrm>
            <a:off x="533997" y="2406649"/>
            <a:ext cx="5976938" cy="212725"/>
          </a:xfrm>
          <a:prstGeom prst="rect">
            <a:avLst/>
          </a:prstGeom>
        </p:spPr>
        <p:txBody>
          <a:bodyPr anchor="ctr"/>
          <a:lstStyle>
            <a:lvl1pPr marL="0" indent="0">
              <a:spcBef>
                <a:spcPts val="0"/>
              </a:spcBef>
              <a:buNone/>
              <a:defRPr lang="en-US" sz="1376" kern="1200" spc="0" baseline="0" dirty="0">
                <a:solidFill>
                  <a:schemeClr val="tx1"/>
                </a:solidFill>
                <a:latin typeface="Century Gothic" pitchFamily="34" charset="0"/>
                <a:ea typeface="+mn-ea"/>
                <a:cs typeface="Arial" pitchFamily="34" charset="0"/>
              </a:defRPr>
            </a:lvl1pPr>
          </a:lstStyle>
          <a:p>
            <a:pPr lvl="0"/>
            <a:r>
              <a:rPr lang="lv-LV" dirty="0"/>
              <a:t>Teksts</a:t>
            </a:r>
            <a:endParaRPr lang="en-US" dirty="0"/>
          </a:p>
        </p:txBody>
      </p:sp>
      <p:sp>
        <p:nvSpPr>
          <p:cNvPr id="14" name="Text Placeholder 12"/>
          <p:cNvSpPr>
            <a:spLocks noGrp="1"/>
          </p:cNvSpPr>
          <p:nvPr>
            <p:ph type="body" sz="quarter" idx="16" hasCustomPrompt="1"/>
          </p:nvPr>
        </p:nvSpPr>
        <p:spPr>
          <a:xfrm>
            <a:off x="7014717" y="2418482"/>
            <a:ext cx="5976938" cy="212725"/>
          </a:xfrm>
          <a:prstGeom prst="rect">
            <a:avLst/>
          </a:prstGeom>
        </p:spPr>
        <p:txBody>
          <a:bodyPr anchor="ctr"/>
          <a:lstStyle>
            <a:lvl1pPr marL="0" indent="0">
              <a:spcBef>
                <a:spcPts val="0"/>
              </a:spcBef>
              <a:buNone/>
              <a:defRPr lang="en-US" sz="1376" kern="1200" spc="0" baseline="0" dirty="0">
                <a:solidFill>
                  <a:schemeClr val="tx1"/>
                </a:solidFill>
                <a:latin typeface="Century Gothic" pitchFamily="34" charset="0"/>
                <a:ea typeface="+mn-ea"/>
                <a:cs typeface="Arial" pitchFamily="34" charset="0"/>
              </a:defRPr>
            </a:lvl1pPr>
          </a:lstStyle>
          <a:p>
            <a:pPr lvl="0"/>
            <a:r>
              <a:rPr lang="lv-LV" dirty="0"/>
              <a:t>Teksts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0441888"/>
      </p:ext>
    </p:extLst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Baltais lielais virsraksts 3/3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2"/>
          <p:cNvSpPr>
            <a:spLocks noGrp="1"/>
          </p:cNvSpPr>
          <p:nvPr>
            <p:ph type="body" sz="quarter" idx="12" hasCustomPrompt="1"/>
          </p:nvPr>
        </p:nvSpPr>
        <p:spPr>
          <a:xfrm>
            <a:off x="501254" y="635844"/>
            <a:ext cx="12490127" cy="846535"/>
          </a:xfrm>
          <a:prstGeom prst="rect">
            <a:avLst/>
          </a:prstGeom>
        </p:spPr>
        <p:txBody>
          <a:bodyPr anchor="ctr"/>
          <a:lstStyle>
            <a:lvl1pPr marL="0" indent="0" algn="l">
              <a:spcBef>
                <a:spcPts val="0"/>
              </a:spcBef>
              <a:buNone/>
              <a:defRPr lang="lv-LV" sz="4916" b="1" kern="1200" spc="0" baseline="0" dirty="0" smtClean="0">
                <a:solidFill>
                  <a:srgbClr val="00AAC6"/>
                </a:solidFill>
                <a:latin typeface="Century Gothic" pitchFamily="34" charset="0"/>
                <a:ea typeface="Mark" pitchFamily="50" charset="0"/>
                <a:cs typeface="Mark" pitchFamily="50" charset="0"/>
              </a:defRPr>
            </a:lvl1pPr>
          </a:lstStyle>
          <a:p>
            <a:pPr lvl="0"/>
            <a:r>
              <a:rPr lang="lv-LV" dirty="0"/>
              <a:t>LIELAIS VIRSRAKSTS</a:t>
            </a:r>
            <a:endParaRPr lang="en-US" dirty="0"/>
          </a:p>
        </p:txBody>
      </p:sp>
      <p:sp>
        <p:nvSpPr>
          <p:cNvPr id="14" name="Text Placeholder 10"/>
          <p:cNvSpPr>
            <a:spLocks noGrp="1"/>
          </p:cNvSpPr>
          <p:nvPr>
            <p:ph type="body" sz="quarter" idx="13" hasCustomPrompt="1"/>
          </p:nvPr>
        </p:nvSpPr>
        <p:spPr>
          <a:xfrm>
            <a:off x="533996" y="1698402"/>
            <a:ext cx="12457384" cy="416148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lang="en-US" sz="2458" b="1" kern="1200" spc="0" baseline="0" dirty="0">
                <a:solidFill>
                  <a:srgbClr val="00AAC6"/>
                </a:solidFill>
                <a:latin typeface="Century Gothic" pitchFamily="34" charset="0"/>
                <a:ea typeface="+mn-ea"/>
                <a:cs typeface="Mark"/>
              </a:defRPr>
            </a:lvl1pPr>
          </a:lstStyle>
          <a:p>
            <a:pPr lvl="0"/>
            <a:r>
              <a:rPr lang="lv-LV" dirty="0"/>
              <a:t>Mazais virsraksts</a:t>
            </a:r>
            <a:endParaRPr lang="en-US" dirty="0"/>
          </a:p>
        </p:txBody>
      </p:sp>
      <p:sp>
        <p:nvSpPr>
          <p:cNvPr id="15" name="Text Placeholder 12"/>
          <p:cNvSpPr>
            <a:spLocks noGrp="1"/>
          </p:cNvSpPr>
          <p:nvPr>
            <p:ph type="body" sz="quarter" idx="15" hasCustomPrompt="1"/>
          </p:nvPr>
        </p:nvSpPr>
        <p:spPr>
          <a:xfrm>
            <a:off x="533996" y="2406650"/>
            <a:ext cx="3898304" cy="212726"/>
          </a:xfrm>
          <a:prstGeom prst="rect">
            <a:avLst/>
          </a:prstGeom>
        </p:spPr>
        <p:txBody>
          <a:bodyPr anchor="ctr"/>
          <a:lstStyle>
            <a:lvl1pPr marL="0" indent="0">
              <a:spcBef>
                <a:spcPts val="0"/>
              </a:spcBef>
              <a:buNone/>
              <a:defRPr lang="en-US" sz="1376" kern="1200" spc="0" baseline="0" dirty="0">
                <a:solidFill>
                  <a:srgbClr val="00AAC6"/>
                </a:solidFill>
                <a:latin typeface="Century Gothic" pitchFamily="34" charset="0"/>
                <a:ea typeface="+mn-ea"/>
                <a:cs typeface="Arial" pitchFamily="34" charset="0"/>
              </a:defRPr>
            </a:lvl1pPr>
          </a:lstStyle>
          <a:p>
            <a:pPr lvl="0"/>
            <a:r>
              <a:rPr lang="lv-LV" dirty="0"/>
              <a:t>Teksts</a:t>
            </a:r>
            <a:endParaRPr lang="en-US" dirty="0"/>
          </a:p>
        </p:txBody>
      </p:sp>
      <p:sp>
        <p:nvSpPr>
          <p:cNvPr id="17" name="Text Placeholder 12"/>
          <p:cNvSpPr>
            <a:spLocks noGrp="1"/>
          </p:cNvSpPr>
          <p:nvPr>
            <p:ph type="body" sz="quarter" idx="16" hasCustomPrompt="1"/>
          </p:nvPr>
        </p:nvSpPr>
        <p:spPr>
          <a:xfrm>
            <a:off x="4854476" y="2406651"/>
            <a:ext cx="3898304" cy="212726"/>
          </a:xfrm>
          <a:prstGeom prst="rect">
            <a:avLst/>
          </a:prstGeom>
        </p:spPr>
        <p:txBody>
          <a:bodyPr anchor="ctr"/>
          <a:lstStyle>
            <a:lvl1pPr marL="0" indent="0">
              <a:spcBef>
                <a:spcPts val="0"/>
              </a:spcBef>
              <a:buNone/>
              <a:defRPr lang="en-US" sz="1376" kern="1200" spc="0" baseline="0" dirty="0">
                <a:solidFill>
                  <a:srgbClr val="00AAC6"/>
                </a:solidFill>
                <a:latin typeface="Century Gothic" pitchFamily="34" charset="0"/>
                <a:ea typeface="+mn-ea"/>
                <a:cs typeface="Arial" pitchFamily="34" charset="0"/>
              </a:defRPr>
            </a:lvl1pPr>
          </a:lstStyle>
          <a:p>
            <a:pPr lvl="0"/>
            <a:r>
              <a:rPr lang="lv-LV" dirty="0"/>
              <a:t>Teksts</a:t>
            </a:r>
            <a:endParaRPr lang="en-US" dirty="0"/>
          </a:p>
        </p:txBody>
      </p:sp>
      <p:sp>
        <p:nvSpPr>
          <p:cNvPr id="19" name="Text Placeholder 12"/>
          <p:cNvSpPr>
            <a:spLocks noGrp="1"/>
          </p:cNvSpPr>
          <p:nvPr>
            <p:ph type="body" sz="quarter" idx="17" hasCustomPrompt="1"/>
          </p:nvPr>
        </p:nvSpPr>
        <p:spPr>
          <a:xfrm>
            <a:off x="9138990" y="2406651"/>
            <a:ext cx="3898304" cy="212726"/>
          </a:xfrm>
          <a:prstGeom prst="rect">
            <a:avLst/>
          </a:prstGeom>
        </p:spPr>
        <p:txBody>
          <a:bodyPr anchor="ctr"/>
          <a:lstStyle>
            <a:lvl1pPr marL="0" indent="0">
              <a:spcBef>
                <a:spcPts val="0"/>
              </a:spcBef>
              <a:buNone/>
              <a:defRPr lang="en-US" sz="1376" kern="1200" spc="0" baseline="0" dirty="0">
                <a:solidFill>
                  <a:srgbClr val="00AAC6"/>
                </a:solidFill>
                <a:latin typeface="Century Gothic" pitchFamily="34" charset="0"/>
                <a:ea typeface="+mn-ea"/>
                <a:cs typeface="Arial" pitchFamily="34" charset="0"/>
              </a:defRPr>
            </a:lvl1pPr>
          </a:lstStyle>
          <a:p>
            <a:pPr lvl="0"/>
            <a:r>
              <a:rPr lang="lv-LV" dirty="0"/>
              <a:t>Teksts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8769195"/>
      </p:ext>
    </p:extLst>
  </p:cSld>
  <p:clrMapOvr>
    <a:masterClrMapping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Baltais lielais virsraksts 3/3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2"/>
          <p:cNvSpPr>
            <a:spLocks noGrp="1"/>
          </p:cNvSpPr>
          <p:nvPr>
            <p:ph type="body" sz="quarter" idx="12" hasCustomPrompt="1"/>
          </p:nvPr>
        </p:nvSpPr>
        <p:spPr>
          <a:xfrm>
            <a:off x="501254" y="635844"/>
            <a:ext cx="12490127" cy="846535"/>
          </a:xfrm>
          <a:prstGeom prst="rect">
            <a:avLst/>
          </a:prstGeom>
        </p:spPr>
        <p:txBody>
          <a:bodyPr anchor="ctr"/>
          <a:lstStyle>
            <a:lvl1pPr marL="0" indent="0" algn="l">
              <a:spcBef>
                <a:spcPts val="0"/>
              </a:spcBef>
              <a:buNone/>
              <a:defRPr lang="lv-LV" sz="4916" b="1" kern="1200" spc="0" baseline="0" dirty="0" smtClean="0">
                <a:solidFill>
                  <a:schemeClr val="tx1"/>
                </a:solidFill>
                <a:latin typeface="Century Gothic" pitchFamily="34" charset="0"/>
                <a:ea typeface="Mark" pitchFamily="50" charset="0"/>
                <a:cs typeface="Mark" pitchFamily="50" charset="0"/>
              </a:defRPr>
            </a:lvl1pPr>
          </a:lstStyle>
          <a:p>
            <a:pPr lvl="0"/>
            <a:r>
              <a:rPr lang="lv-LV" dirty="0"/>
              <a:t>LIELAIS VIRSRAKSTS</a:t>
            </a:r>
            <a:endParaRPr lang="en-US" dirty="0"/>
          </a:p>
        </p:txBody>
      </p:sp>
      <p:sp>
        <p:nvSpPr>
          <p:cNvPr id="14" name="Text Placeholder 10"/>
          <p:cNvSpPr>
            <a:spLocks noGrp="1"/>
          </p:cNvSpPr>
          <p:nvPr>
            <p:ph type="body" sz="quarter" idx="13" hasCustomPrompt="1"/>
          </p:nvPr>
        </p:nvSpPr>
        <p:spPr>
          <a:xfrm>
            <a:off x="533996" y="1698402"/>
            <a:ext cx="12457384" cy="416148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lang="en-US" sz="2458" b="1" kern="1200" spc="0" baseline="0" dirty="0">
                <a:solidFill>
                  <a:schemeClr val="tx1"/>
                </a:solidFill>
                <a:latin typeface="Century Gothic" pitchFamily="34" charset="0"/>
                <a:ea typeface="+mn-ea"/>
                <a:cs typeface="Mark"/>
              </a:defRPr>
            </a:lvl1pPr>
          </a:lstStyle>
          <a:p>
            <a:pPr lvl="0"/>
            <a:r>
              <a:rPr lang="lv-LV" dirty="0"/>
              <a:t>Mazais virsraksts</a:t>
            </a:r>
            <a:endParaRPr lang="en-US" dirty="0"/>
          </a:p>
        </p:txBody>
      </p:sp>
      <p:sp>
        <p:nvSpPr>
          <p:cNvPr id="15" name="Text Placeholder 12"/>
          <p:cNvSpPr>
            <a:spLocks noGrp="1"/>
          </p:cNvSpPr>
          <p:nvPr>
            <p:ph type="body" sz="quarter" idx="15" hasCustomPrompt="1"/>
          </p:nvPr>
        </p:nvSpPr>
        <p:spPr>
          <a:xfrm>
            <a:off x="533996" y="2406650"/>
            <a:ext cx="3898304" cy="212726"/>
          </a:xfrm>
          <a:prstGeom prst="rect">
            <a:avLst/>
          </a:prstGeom>
        </p:spPr>
        <p:txBody>
          <a:bodyPr anchor="ctr"/>
          <a:lstStyle>
            <a:lvl1pPr marL="0" indent="0">
              <a:spcBef>
                <a:spcPts val="0"/>
              </a:spcBef>
              <a:buNone/>
              <a:defRPr lang="en-US" sz="1376" kern="1200" spc="0" baseline="0" dirty="0">
                <a:solidFill>
                  <a:schemeClr val="tx1"/>
                </a:solidFill>
                <a:latin typeface="Century Gothic" pitchFamily="34" charset="0"/>
                <a:ea typeface="+mn-ea"/>
                <a:cs typeface="Arial" pitchFamily="34" charset="0"/>
              </a:defRPr>
            </a:lvl1pPr>
          </a:lstStyle>
          <a:p>
            <a:pPr lvl="0"/>
            <a:r>
              <a:rPr lang="lv-LV" dirty="0"/>
              <a:t>Teksts</a:t>
            </a:r>
            <a:endParaRPr lang="en-US" dirty="0"/>
          </a:p>
        </p:txBody>
      </p:sp>
      <p:sp>
        <p:nvSpPr>
          <p:cNvPr id="17" name="Text Placeholder 12"/>
          <p:cNvSpPr>
            <a:spLocks noGrp="1"/>
          </p:cNvSpPr>
          <p:nvPr>
            <p:ph type="body" sz="quarter" idx="16" hasCustomPrompt="1"/>
          </p:nvPr>
        </p:nvSpPr>
        <p:spPr>
          <a:xfrm>
            <a:off x="4854476" y="2406651"/>
            <a:ext cx="3898304" cy="212726"/>
          </a:xfrm>
          <a:prstGeom prst="rect">
            <a:avLst/>
          </a:prstGeom>
        </p:spPr>
        <p:txBody>
          <a:bodyPr anchor="ctr"/>
          <a:lstStyle>
            <a:lvl1pPr marL="0" indent="0">
              <a:spcBef>
                <a:spcPts val="0"/>
              </a:spcBef>
              <a:buNone/>
              <a:defRPr lang="en-US" sz="1376" kern="1200" spc="0" baseline="0" dirty="0">
                <a:solidFill>
                  <a:schemeClr val="tx1"/>
                </a:solidFill>
                <a:latin typeface="Century Gothic" pitchFamily="34" charset="0"/>
                <a:ea typeface="+mn-ea"/>
                <a:cs typeface="Arial" pitchFamily="34" charset="0"/>
              </a:defRPr>
            </a:lvl1pPr>
          </a:lstStyle>
          <a:p>
            <a:pPr lvl="0"/>
            <a:r>
              <a:rPr lang="lv-LV" dirty="0"/>
              <a:t>Teksts</a:t>
            </a:r>
            <a:endParaRPr lang="en-US" dirty="0"/>
          </a:p>
        </p:txBody>
      </p:sp>
      <p:sp>
        <p:nvSpPr>
          <p:cNvPr id="19" name="Text Placeholder 12"/>
          <p:cNvSpPr>
            <a:spLocks noGrp="1"/>
          </p:cNvSpPr>
          <p:nvPr>
            <p:ph type="body" sz="quarter" idx="17" hasCustomPrompt="1"/>
          </p:nvPr>
        </p:nvSpPr>
        <p:spPr>
          <a:xfrm>
            <a:off x="9138990" y="2406651"/>
            <a:ext cx="3898304" cy="212726"/>
          </a:xfrm>
          <a:prstGeom prst="rect">
            <a:avLst/>
          </a:prstGeom>
        </p:spPr>
        <p:txBody>
          <a:bodyPr anchor="ctr"/>
          <a:lstStyle>
            <a:lvl1pPr marL="0" indent="0">
              <a:spcBef>
                <a:spcPts val="0"/>
              </a:spcBef>
              <a:buNone/>
              <a:defRPr lang="en-US" sz="1376" kern="1200" spc="0" baseline="0" dirty="0">
                <a:solidFill>
                  <a:schemeClr val="tx1"/>
                </a:solidFill>
                <a:latin typeface="Century Gothic" pitchFamily="34" charset="0"/>
                <a:ea typeface="+mn-ea"/>
                <a:cs typeface="Arial" pitchFamily="34" charset="0"/>
              </a:defRPr>
            </a:lvl1pPr>
          </a:lstStyle>
          <a:p>
            <a:pPr lvl="0"/>
            <a:r>
              <a:rPr lang="lv-LV" dirty="0"/>
              <a:t>Teksts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1163762"/>
      </p:ext>
    </p:extLst>
  </p:cSld>
  <p:clrMapOvr>
    <a:masterClrMapping/>
  </p:clrMapOvr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altais lielais virsraksts 1/3 pa kreisi don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ject 6"/>
          <p:cNvSpPr>
            <a:spLocks/>
          </p:cNvSpPr>
          <p:nvPr userDrawn="1"/>
        </p:nvSpPr>
        <p:spPr bwMode="auto">
          <a:xfrm>
            <a:off x="0" y="0"/>
            <a:ext cx="4578350" cy="7856538"/>
          </a:xfrm>
          <a:custGeom>
            <a:avLst/>
            <a:gdLst>
              <a:gd name="T0" fmla="*/ 0 w 4578985"/>
              <a:gd name="T1" fmla="*/ 7856385 h 7856855"/>
              <a:gd name="T2" fmla="*/ 4578807 w 4578985"/>
              <a:gd name="T3" fmla="*/ 7856385 h 7856855"/>
              <a:gd name="T4" fmla="*/ 4578807 w 4578985"/>
              <a:gd name="T5" fmla="*/ 0 h 7856855"/>
              <a:gd name="T6" fmla="*/ 0 w 4578985"/>
              <a:gd name="T7" fmla="*/ 0 h 7856855"/>
              <a:gd name="T8" fmla="*/ 0 w 4578985"/>
              <a:gd name="T9" fmla="*/ 7856385 h 785685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578985" h="7856855">
                <a:moveTo>
                  <a:pt x="0" y="7856385"/>
                </a:moveTo>
                <a:lnTo>
                  <a:pt x="4578807" y="7856385"/>
                </a:lnTo>
                <a:lnTo>
                  <a:pt x="4578807" y="0"/>
                </a:lnTo>
                <a:lnTo>
                  <a:pt x="0" y="0"/>
                </a:lnTo>
                <a:lnTo>
                  <a:pt x="0" y="7856385"/>
                </a:lnTo>
                <a:close/>
              </a:path>
            </a:pathLst>
          </a:custGeom>
          <a:solidFill>
            <a:srgbClr val="0F416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770">
              <a:solidFill>
                <a:srgbClr val="00467F"/>
              </a:solidFill>
              <a:cs typeface="Arial" charset="0"/>
            </a:endParaRPr>
          </a:p>
        </p:txBody>
      </p:sp>
      <p:sp>
        <p:nvSpPr>
          <p:cNvPr id="17" name="Chart Placeholder 2"/>
          <p:cNvSpPr>
            <a:spLocks noGrp="1"/>
          </p:cNvSpPr>
          <p:nvPr>
            <p:ph type="chart" sz="quarter" idx="13" hasCustomPrompt="1"/>
          </p:nvPr>
        </p:nvSpPr>
        <p:spPr>
          <a:xfrm>
            <a:off x="0" y="2490788"/>
            <a:ext cx="4578350" cy="287972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lv-LV" dirty="0"/>
              <a:t>Apaļais grafiks (pie </a:t>
            </a:r>
            <a:r>
              <a:rPr lang="lv-LV" dirty="0" err="1"/>
              <a:t>chart</a:t>
            </a:r>
            <a:r>
              <a:rPr lang="lv-LV" dirty="0"/>
              <a:t>)</a:t>
            </a:r>
            <a:endParaRPr lang="en-US" dirty="0"/>
          </a:p>
        </p:txBody>
      </p:sp>
      <p:sp>
        <p:nvSpPr>
          <p:cNvPr id="8" name="Text Placeholder 2"/>
          <p:cNvSpPr>
            <a:spLocks noGrp="1"/>
          </p:cNvSpPr>
          <p:nvPr>
            <p:ph type="body" sz="quarter" idx="14" hasCustomPrompt="1"/>
          </p:nvPr>
        </p:nvSpPr>
        <p:spPr>
          <a:xfrm>
            <a:off x="5142509" y="978323"/>
            <a:ext cx="8097640" cy="792088"/>
          </a:xfrm>
          <a:prstGeom prst="rect">
            <a:avLst/>
          </a:prstGeom>
        </p:spPr>
        <p:txBody>
          <a:bodyPr anchor="ctr"/>
          <a:lstStyle>
            <a:lvl1pPr marL="0" indent="0" algn="l">
              <a:spcBef>
                <a:spcPts val="0"/>
              </a:spcBef>
              <a:buNone/>
              <a:defRPr lang="lv-LV" sz="4916" b="1" kern="1200" spc="0" baseline="0" dirty="0" smtClean="0">
                <a:solidFill>
                  <a:srgbClr val="00AAC6"/>
                </a:solidFill>
                <a:latin typeface="Century Gothic" pitchFamily="34" charset="0"/>
                <a:ea typeface="Mark" pitchFamily="50" charset="0"/>
                <a:cs typeface="Mark" pitchFamily="50" charset="0"/>
              </a:defRPr>
            </a:lvl1pPr>
          </a:lstStyle>
          <a:p>
            <a:pPr lvl="0"/>
            <a:r>
              <a:rPr lang="lv-LV" dirty="0"/>
              <a:t>LIELAIS VIRSRAKSTS</a:t>
            </a:r>
            <a:endParaRPr lang="en-US" dirty="0"/>
          </a:p>
        </p:txBody>
      </p:sp>
      <p:sp>
        <p:nvSpPr>
          <p:cNvPr id="12" name="Text Placeholder 10"/>
          <p:cNvSpPr>
            <a:spLocks noGrp="1"/>
          </p:cNvSpPr>
          <p:nvPr>
            <p:ph type="body" sz="quarter" idx="15" hasCustomPrompt="1"/>
          </p:nvPr>
        </p:nvSpPr>
        <p:spPr>
          <a:xfrm>
            <a:off x="5142509" y="1842418"/>
            <a:ext cx="8064896" cy="432048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lang="en-US" sz="2458" b="1" kern="1200" spc="0" baseline="0" dirty="0">
                <a:solidFill>
                  <a:srgbClr val="00AAC6"/>
                </a:solidFill>
                <a:latin typeface="Century Gothic" pitchFamily="34" charset="0"/>
                <a:ea typeface="+mn-ea"/>
                <a:cs typeface="Mark"/>
              </a:defRPr>
            </a:lvl1pPr>
          </a:lstStyle>
          <a:p>
            <a:pPr lvl="0"/>
            <a:r>
              <a:rPr lang="lv-LV" dirty="0"/>
              <a:t>Mazais virsraksts</a:t>
            </a:r>
            <a:endParaRPr lang="en-US" dirty="0"/>
          </a:p>
        </p:txBody>
      </p:sp>
      <p:sp>
        <p:nvSpPr>
          <p:cNvPr id="14" name="Text Placeholder 12"/>
          <p:cNvSpPr>
            <a:spLocks noGrp="1"/>
          </p:cNvSpPr>
          <p:nvPr>
            <p:ph type="body" sz="quarter" idx="16" hasCustomPrompt="1"/>
          </p:nvPr>
        </p:nvSpPr>
        <p:spPr>
          <a:xfrm>
            <a:off x="5142509" y="2490490"/>
            <a:ext cx="8064896" cy="216024"/>
          </a:xfrm>
          <a:prstGeom prst="rect">
            <a:avLst/>
          </a:prstGeom>
        </p:spPr>
        <p:txBody>
          <a:bodyPr anchor="ctr"/>
          <a:lstStyle>
            <a:lvl1pPr marL="0" indent="0">
              <a:spcBef>
                <a:spcPts val="0"/>
              </a:spcBef>
              <a:buNone/>
              <a:defRPr lang="en-US" sz="1376" kern="1200" spc="0" baseline="0" dirty="0">
                <a:solidFill>
                  <a:srgbClr val="00AAC6"/>
                </a:solidFill>
                <a:latin typeface="Century Gothic" pitchFamily="34" charset="0"/>
                <a:ea typeface="+mn-ea"/>
                <a:cs typeface="Mark"/>
              </a:defRPr>
            </a:lvl1pPr>
          </a:lstStyle>
          <a:p>
            <a:pPr lvl="0"/>
            <a:r>
              <a:rPr lang="lv-LV" dirty="0"/>
              <a:t>Teksts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688228"/>
      </p:ext>
    </p:extLst>
  </p:cSld>
  <p:clrMapOvr>
    <a:masterClrMapping/>
  </p:clrMapOvr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Baltais lielais virsraksts 1/3 pa kreisi don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ject 6"/>
          <p:cNvSpPr>
            <a:spLocks/>
          </p:cNvSpPr>
          <p:nvPr userDrawn="1"/>
        </p:nvSpPr>
        <p:spPr bwMode="auto">
          <a:xfrm>
            <a:off x="0" y="0"/>
            <a:ext cx="4578350" cy="7856538"/>
          </a:xfrm>
          <a:custGeom>
            <a:avLst/>
            <a:gdLst>
              <a:gd name="T0" fmla="*/ 0 w 4578985"/>
              <a:gd name="T1" fmla="*/ 7856385 h 7856855"/>
              <a:gd name="T2" fmla="*/ 4578807 w 4578985"/>
              <a:gd name="T3" fmla="*/ 7856385 h 7856855"/>
              <a:gd name="T4" fmla="*/ 4578807 w 4578985"/>
              <a:gd name="T5" fmla="*/ 0 h 7856855"/>
              <a:gd name="T6" fmla="*/ 0 w 4578985"/>
              <a:gd name="T7" fmla="*/ 0 h 7856855"/>
              <a:gd name="T8" fmla="*/ 0 w 4578985"/>
              <a:gd name="T9" fmla="*/ 7856385 h 785685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578985" h="7856855">
                <a:moveTo>
                  <a:pt x="0" y="7856385"/>
                </a:moveTo>
                <a:lnTo>
                  <a:pt x="4578807" y="7856385"/>
                </a:lnTo>
                <a:lnTo>
                  <a:pt x="4578807" y="0"/>
                </a:lnTo>
                <a:lnTo>
                  <a:pt x="0" y="0"/>
                </a:lnTo>
                <a:lnTo>
                  <a:pt x="0" y="7856385"/>
                </a:lnTo>
                <a:close/>
              </a:path>
            </a:pathLst>
          </a:custGeom>
          <a:solidFill>
            <a:srgbClr val="0F416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770">
              <a:solidFill>
                <a:srgbClr val="00467F"/>
              </a:solidFill>
              <a:cs typeface="Arial" charset="0"/>
            </a:endParaRPr>
          </a:p>
        </p:txBody>
      </p:sp>
      <p:sp>
        <p:nvSpPr>
          <p:cNvPr id="17" name="Chart Placeholder 2"/>
          <p:cNvSpPr>
            <a:spLocks noGrp="1"/>
          </p:cNvSpPr>
          <p:nvPr>
            <p:ph type="chart" sz="quarter" idx="13" hasCustomPrompt="1"/>
          </p:nvPr>
        </p:nvSpPr>
        <p:spPr>
          <a:xfrm>
            <a:off x="0" y="2490788"/>
            <a:ext cx="4578350" cy="287972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lv-LV" dirty="0"/>
              <a:t>Apaļais grafiks (pie </a:t>
            </a:r>
            <a:r>
              <a:rPr lang="lv-LV" dirty="0" err="1"/>
              <a:t>chart</a:t>
            </a:r>
            <a:r>
              <a:rPr lang="lv-LV" dirty="0"/>
              <a:t>)</a:t>
            </a:r>
            <a:endParaRPr lang="en-US" dirty="0"/>
          </a:p>
        </p:txBody>
      </p:sp>
      <p:sp>
        <p:nvSpPr>
          <p:cNvPr id="8" name="Text Placeholder 2"/>
          <p:cNvSpPr>
            <a:spLocks noGrp="1"/>
          </p:cNvSpPr>
          <p:nvPr>
            <p:ph type="body" sz="quarter" idx="14" hasCustomPrompt="1"/>
          </p:nvPr>
        </p:nvSpPr>
        <p:spPr>
          <a:xfrm>
            <a:off x="5142509" y="978323"/>
            <a:ext cx="8097640" cy="792088"/>
          </a:xfrm>
          <a:prstGeom prst="rect">
            <a:avLst/>
          </a:prstGeom>
        </p:spPr>
        <p:txBody>
          <a:bodyPr anchor="ctr"/>
          <a:lstStyle>
            <a:lvl1pPr marL="0" indent="0" algn="l">
              <a:spcBef>
                <a:spcPts val="0"/>
              </a:spcBef>
              <a:buNone/>
              <a:defRPr lang="lv-LV" sz="4916" b="1" kern="1200" spc="0" baseline="0" dirty="0" smtClean="0">
                <a:solidFill>
                  <a:schemeClr val="tx1"/>
                </a:solidFill>
                <a:latin typeface="Century Gothic" pitchFamily="34" charset="0"/>
                <a:ea typeface="Mark" pitchFamily="50" charset="0"/>
                <a:cs typeface="Mark" pitchFamily="50" charset="0"/>
              </a:defRPr>
            </a:lvl1pPr>
          </a:lstStyle>
          <a:p>
            <a:pPr lvl="0"/>
            <a:r>
              <a:rPr lang="lv-LV" dirty="0"/>
              <a:t>LIELAIS VIRSRAKSTS</a:t>
            </a:r>
            <a:endParaRPr lang="en-US" dirty="0"/>
          </a:p>
        </p:txBody>
      </p:sp>
      <p:sp>
        <p:nvSpPr>
          <p:cNvPr id="12" name="Text Placeholder 10"/>
          <p:cNvSpPr>
            <a:spLocks noGrp="1"/>
          </p:cNvSpPr>
          <p:nvPr>
            <p:ph type="body" sz="quarter" idx="15" hasCustomPrompt="1"/>
          </p:nvPr>
        </p:nvSpPr>
        <p:spPr>
          <a:xfrm>
            <a:off x="5142509" y="1842418"/>
            <a:ext cx="8064896" cy="432048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lang="en-US" sz="2458" b="1" kern="1200" spc="0" baseline="0" dirty="0">
                <a:solidFill>
                  <a:schemeClr val="tx1"/>
                </a:solidFill>
                <a:latin typeface="Century Gothic" pitchFamily="34" charset="0"/>
                <a:ea typeface="+mn-ea"/>
                <a:cs typeface="Mark"/>
              </a:defRPr>
            </a:lvl1pPr>
          </a:lstStyle>
          <a:p>
            <a:pPr lvl="0"/>
            <a:r>
              <a:rPr lang="lv-LV" dirty="0"/>
              <a:t>Mazais virsraksts</a:t>
            </a:r>
            <a:endParaRPr lang="en-US" dirty="0"/>
          </a:p>
        </p:txBody>
      </p:sp>
      <p:sp>
        <p:nvSpPr>
          <p:cNvPr id="14" name="Text Placeholder 12"/>
          <p:cNvSpPr>
            <a:spLocks noGrp="1"/>
          </p:cNvSpPr>
          <p:nvPr>
            <p:ph type="body" sz="quarter" idx="16" hasCustomPrompt="1"/>
          </p:nvPr>
        </p:nvSpPr>
        <p:spPr>
          <a:xfrm>
            <a:off x="5142509" y="2490490"/>
            <a:ext cx="8064896" cy="216024"/>
          </a:xfrm>
          <a:prstGeom prst="rect">
            <a:avLst/>
          </a:prstGeom>
        </p:spPr>
        <p:txBody>
          <a:bodyPr anchor="ctr"/>
          <a:lstStyle>
            <a:lvl1pPr marL="0" indent="0">
              <a:spcBef>
                <a:spcPts val="0"/>
              </a:spcBef>
              <a:buNone/>
              <a:defRPr lang="en-US" sz="1376" kern="1200" spc="0" baseline="0" dirty="0">
                <a:solidFill>
                  <a:schemeClr val="tx1"/>
                </a:solidFill>
                <a:latin typeface="Century Gothic" pitchFamily="34" charset="0"/>
                <a:ea typeface="+mn-ea"/>
                <a:cs typeface="Mark"/>
              </a:defRPr>
            </a:lvl1pPr>
          </a:lstStyle>
          <a:p>
            <a:pPr lvl="0"/>
            <a:r>
              <a:rPr lang="lv-LV" dirty="0"/>
              <a:t>Teksts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5153376"/>
      </p:ext>
    </p:extLst>
  </p:cSld>
  <p:clrMapOvr>
    <a:masterClrMapping/>
  </p:clrMapOvr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altais lielais virsraksts 1/3 pa kreisi donut paraug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ject 6"/>
          <p:cNvSpPr>
            <a:spLocks/>
          </p:cNvSpPr>
          <p:nvPr userDrawn="1"/>
        </p:nvSpPr>
        <p:spPr bwMode="auto">
          <a:xfrm>
            <a:off x="0" y="0"/>
            <a:ext cx="4578350" cy="7856538"/>
          </a:xfrm>
          <a:custGeom>
            <a:avLst/>
            <a:gdLst>
              <a:gd name="T0" fmla="*/ 0 w 4578985"/>
              <a:gd name="T1" fmla="*/ 7856385 h 7856855"/>
              <a:gd name="T2" fmla="*/ 4578807 w 4578985"/>
              <a:gd name="T3" fmla="*/ 7856385 h 7856855"/>
              <a:gd name="T4" fmla="*/ 4578807 w 4578985"/>
              <a:gd name="T5" fmla="*/ 0 h 7856855"/>
              <a:gd name="T6" fmla="*/ 0 w 4578985"/>
              <a:gd name="T7" fmla="*/ 0 h 7856855"/>
              <a:gd name="T8" fmla="*/ 0 w 4578985"/>
              <a:gd name="T9" fmla="*/ 7856385 h 785685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578985" h="7856855">
                <a:moveTo>
                  <a:pt x="0" y="7856385"/>
                </a:moveTo>
                <a:lnTo>
                  <a:pt x="4578807" y="7856385"/>
                </a:lnTo>
                <a:lnTo>
                  <a:pt x="4578807" y="0"/>
                </a:lnTo>
                <a:lnTo>
                  <a:pt x="0" y="0"/>
                </a:lnTo>
                <a:lnTo>
                  <a:pt x="0" y="7856385"/>
                </a:lnTo>
                <a:close/>
              </a:path>
            </a:pathLst>
          </a:custGeom>
          <a:solidFill>
            <a:srgbClr val="0F416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770">
              <a:solidFill>
                <a:srgbClr val="00467F"/>
              </a:solidFill>
              <a:cs typeface="Arial" charset="0"/>
            </a:endParaRPr>
          </a:p>
        </p:txBody>
      </p:sp>
      <p:graphicFrame>
        <p:nvGraphicFramePr>
          <p:cNvPr id="7" name="Chart 9"/>
          <p:cNvGraphicFramePr>
            <a:graphicFrameLocks/>
          </p:cNvGraphicFramePr>
          <p:nvPr userDrawn="1"/>
        </p:nvGraphicFramePr>
        <p:xfrm>
          <a:off x="3175" y="2481264"/>
          <a:ext cx="4572000" cy="28955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" name="object 3"/>
          <p:cNvSpPr txBox="1"/>
          <p:nvPr userDrawn="1"/>
        </p:nvSpPr>
        <p:spPr>
          <a:xfrm>
            <a:off x="5270500" y="1893888"/>
            <a:ext cx="7840663" cy="390854"/>
          </a:xfrm>
          <a:prstGeom prst="rect">
            <a:avLst/>
          </a:prstGeom>
        </p:spPr>
        <p:txBody>
          <a:bodyPr lIns="0" tIns="12487" rIns="0" bIns="0">
            <a:spAutoFit/>
          </a:bodyPr>
          <a:lstStyle/>
          <a:p>
            <a:pPr marL="12487">
              <a:spcBef>
                <a:spcPts val="98"/>
              </a:spcBef>
              <a:defRPr/>
            </a:pPr>
            <a:r>
              <a:rPr sz="2458" b="1" dirty="0">
                <a:solidFill>
                  <a:srgbClr val="00AAC6"/>
                </a:solidFill>
                <a:latin typeface="Century Gothic" pitchFamily="34" charset="0"/>
                <a:cs typeface="Mark"/>
              </a:rPr>
              <a:t>Mazais virsraksts</a:t>
            </a:r>
            <a:endParaRPr sz="2458" dirty="0">
              <a:solidFill>
                <a:srgbClr val="00467F"/>
              </a:solidFill>
              <a:latin typeface="Century Gothic" pitchFamily="34" charset="0"/>
              <a:cs typeface="Mark"/>
            </a:endParaRPr>
          </a:p>
        </p:txBody>
      </p:sp>
      <p:sp>
        <p:nvSpPr>
          <p:cNvPr id="11" name="TextBox 8"/>
          <p:cNvSpPr txBox="1">
            <a:spLocks noChangeArrowheads="1"/>
          </p:cNvSpPr>
          <p:nvPr userDrawn="1"/>
        </p:nvSpPr>
        <p:spPr bwMode="auto">
          <a:xfrm>
            <a:off x="5142508" y="958850"/>
            <a:ext cx="7840663" cy="8488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lv-LV" sz="4916" b="1" dirty="0">
                <a:solidFill>
                  <a:srgbClr val="00AAC6"/>
                </a:solidFill>
                <a:latin typeface="Century Gothic" pitchFamily="34" charset="0"/>
                <a:ea typeface="Mark" pitchFamily="50" charset="0"/>
                <a:cs typeface="Mark" pitchFamily="50" charset="0"/>
              </a:rPr>
              <a:t>LIELAIS VIRSRAKSTS</a:t>
            </a:r>
            <a:endParaRPr lang="en-US" sz="4916" b="1" dirty="0">
              <a:solidFill>
                <a:srgbClr val="00AAC6"/>
              </a:solidFill>
              <a:latin typeface="Century Gothic" pitchFamily="34" charset="0"/>
              <a:ea typeface="Mark" pitchFamily="50" charset="0"/>
              <a:cs typeface="Mark" pitchFamily="50" charset="0"/>
            </a:endParaRPr>
          </a:p>
        </p:txBody>
      </p:sp>
      <p:sp>
        <p:nvSpPr>
          <p:cNvPr id="13" name="object 3"/>
          <p:cNvSpPr txBox="1"/>
          <p:nvPr userDrawn="1"/>
        </p:nvSpPr>
        <p:spPr>
          <a:xfrm>
            <a:off x="5270500" y="2466975"/>
            <a:ext cx="7840663" cy="209266"/>
          </a:xfrm>
          <a:prstGeom prst="rect">
            <a:avLst/>
          </a:prstGeom>
        </p:spPr>
        <p:txBody>
          <a:bodyPr lIns="0" tIns="12487" rIns="0" bIns="0">
            <a:spAutoFit/>
          </a:bodyPr>
          <a:lstStyle/>
          <a:p>
            <a:pPr marL="12487">
              <a:spcBef>
                <a:spcPts val="98"/>
              </a:spcBef>
              <a:defRPr/>
            </a:pPr>
            <a:r>
              <a:rPr lang="lv-LV" sz="1278" dirty="0">
                <a:solidFill>
                  <a:srgbClr val="00AAC6"/>
                </a:solidFill>
                <a:latin typeface="Century Gothic" pitchFamily="34" charset="0"/>
                <a:cs typeface="Mark"/>
              </a:rPr>
              <a:t>Teksts</a:t>
            </a:r>
            <a:endParaRPr sz="1278" dirty="0">
              <a:solidFill>
                <a:srgbClr val="00467F"/>
              </a:solidFill>
              <a:latin typeface="Century Gothic" pitchFamily="34" charset="0"/>
              <a:cs typeface="Mark"/>
            </a:endParaRPr>
          </a:p>
        </p:txBody>
      </p:sp>
      <p:sp>
        <p:nvSpPr>
          <p:cNvPr id="15" name="object 3"/>
          <p:cNvSpPr txBox="1"/>
          <p:nvPr userDrawn="1"/>
        </p:nvSpPr>
        <p:spPr>
          <a:xfrm rot="20355368">
            <a:off x="761204" y="3326128"/>
            <a:ext cx="12239720" cy="1465186"/>
          </a:xfrm>
          <a:prstGeom prst="rect">
            <a:avLst/>
          </a:prstGeom>
        </p:spPr>
        <p:txBody>
          <a:bodyPr wrap="square" lIns="0" tIns="12487" rIns="0" bIns="0">
            <a:spAutoFit/>
          </a:bodyPr>
          <a:lstStyle/>
          <a:p>
            <a:pPr marL="12487">
              <a:spcBef>
                <a:spcPts val="98"/>
              </a:spcBef>
              <a:defRPr/>
            </a:pPr>
            <a:r>
              <a:rPr lang="lv-LV" sz="9439" b="1" dirty="0">
                <a:solidFill>
                  <a:srgbClr val="FF0000"/>
                </a:solidFill>
                <a:latin typeface="Century Gothic" pitchFamily="34" charset="0"/>
                <a:cs typeface="Arial" pitchFamily="34" charset="0"/>
              </a:rPr>
              <a:t>PARAUGS! NELIETOT!</a:t>
            </a:r>
            <a:endParaRPr sz="9439" b="1" dirty="0">
              <a:solidFill>
                <a:srgbClr val="FF0000"/>
              </a:solidFill>
              <a:latin typeface="Century Gothic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0069412"/>
      </p:ext>
    </p:extLst>
  </p:cSld>
  <p:clrMapOvr>
    <a:masterClrMapping/>
  </p:clrMapOvr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Dubltzils 2 donu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bk object 16"/>
          <p:cNvSpPr>
            <a:spLocks/>
          </p:cNvSpPr>
          <p:nvPr userDrawn="1"/>
        </p:nvSpPr>
        <p:spPr bwMode="auto">
          <a:xfrm>
            <a:off x="0" y="0"/>
            <a:ext cx="4578350" cy="7856538"/>
          </a:xfrm>
          <a:custGeom>
            <a:avLst/>
            <a:gdLst>
              <a:gd name="T0" fmla="*/ 0 w 4578985"/>
              <a:gd name="T1" fmla="*/ 7856385 h 7856855"/>
              <a:gd name="T2" fmla="*/ 4578807 w 4578985"/>
              <a:gd name="T3" fmla="*/ 7856385 h 7856855"/>
              <a:gd name="T4" fmla="*/ 4578807 w 4578985"/>
              <a:gd name="T5" fmla="*/ 0 h 7856855"/>
              <a:gd name="T6" fmla="*/ 0 w 4578985"/>
              <a:gd name="T7" fmla="*/ 0 h 7856855"/>
              <a:gd name="T8" fmla="*/ 0 w 4578985"/>
              <a:gd name="T9" fmla="*/ 7856385 h 785685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578985" h="7856855">
                <a:moveTo>
                  <a:pt x="0" y="7856385"/>
                </a:moveTo>
                <a:lnTo>
                  <a:pt x="4578807" y="7856385"/>
                </a:lnTo>
                <a:lnTo>
                  <a:pt x="4578807" y="0"/>
                </a:lnTo>
                <a:lnTo>
                  <a:pt x="0" y="0"/>
                </a:lnTo>
                <a:lnTo>
                  <a:pt x="0" y="7856385"/>
                </a:lnTo>
                <a:close/>
              </a:path>
            </a:pathLst>
          </a:custGeom>
          <a:solidFill>
            <a:srgbClr val="00ABC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770">
              <a:solidFill>
                <a:srgbClr val="00467F"/>
              </a:solidFill>
              <a:latin typeface="Century Gothic" pitchFamily="34" charset="0"/>
              <a:cs typeface="Arial" charset="0"/>
            </a:endParaRPr>
          </a:p>
        </p:txBody>
      </p:sp>
      <p:sp>
        <p:nvSpPr>
          <p:cNvPr id="12" name="bk object 18"/>
          <p:cNvSpPr>
            <a:spLocks/>
          </p:cNvSpPr>
          <p:nvPr userDrawn="1"/>
        </p:nvSpPr>
        <p:spPr bwMode="auto">
          <a:xfrm>
            <a:off x="9144000" y="0"/>
            <a:ext cx="4597400" cy="7856538"/>
          </a:xfrm>
          <a:custGeom>
            <a:avLst/>
            <a:gdLst>
              <a:gd name="T0" fmla="*/ 0 w 4578984"/>
              <a:gd name="T1" fmla="*/ 7856385 h 7856855"/>
              <a:gd name="T2" fmla="*/ 4578807 w 4578984"/>
              <a:gd name="T3" fmla="*/ 7856385 h 7856855"/>
              <a:gd name="T4" fmla="*/ 4578807 w 4578984"/>
              <a:gd name="T5" fmla="*/ 0 h 7856855"/>
              <a:gd name="T6" fmla="*/ 0 w 4578984"/>
              <a:gd name="T7" fmla="*/ 0 h 7856855"/>
              <a:gd name="T8" fmla="*/ 0 w 4578984"/>
              <a:gd name="T9" fmla="*/ 7856385 h 785685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578984" h="7856855">
                <a:moveTo>
                  <a:pt x="0" y="7856385"/>
                </a:moveTo>
                <a:lnTo>
                  <a:pt x="4578807" y="7856385"/>
                </a:lnTo>
                <a:lnTo>
                  <a:pt x="4578807" y="0"/>
                </a:lnTo>
                <a:lnTo>
                  <a:pt x="0" y="0"/>
                </a:lnTo>
                <a:lnTo>
                  <a:pt x="0" y="7856385"/>
                </a:lnTo>
                <a:close/>
              </a:path>
            </a:pathLst>
          </a:custGeom>
          <a:solidFill>
            <a:srgbClr val="0E406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770">
              <a:solidFill>
                <a:srgbClr val="00467F"/>
              </a:solidFill>
              <a:latin typeface="Century Gothic" pitchFamily="34" charset="0"/>
              <a:cs typeface="Arial" charset="0"/>
            </a:endParaRPr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06005" y="1124274"/>
            <a:ext cx="3337743" cy="35810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77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lv-LV" dirty="0"/>
              <a:t>teksts</a:t>
            </a:r>
            <a:endParaRPr lang="en-US" dirty="0"/>
          </a:p>
        </p:txBody>
      </p:sp>
      <p:sp>
        <p:nvSpPr>
          <p:cNvPr id="18" name="Chart Placeholder 16"/>
          <p:cNvSpPr>
            <a:spLocks noGrp="1"/>
          </p:cNvSpPr>
          <p:nvPr>
            <p:ph type="chart" sz="quarter" idx="12" hasCustomPrompt="1"/>
          </p:nvPr>
        </p:nvSpPr>
        <p:spPr>
          <a:xfrm>
            <a:off x="0" y="2346475"/>
            <a:ext cx="4578350" cy="286861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aseline="0">
                <a:solidFill>
                  <a:schemeClr val="bg1"/>
                </a:solidFill>
              </a:defRPr>
            </a:lvl1pPr>
          </a:lstStyle>
          <a:p>
            <a:r>
              <a:rPr lang="lv-LV" dirty="0"/>
              <a:t>Apaļais grafiks (pie </a:t>
            </a:r>
            <a:r>
              <a:rPr lang="lv-LV" dirty="0" err="1"/>
              <a:t>chart</a:t>
            </a:r>
            <a:r>
              <a:rPr lang="lv-LV" dirty="0"/>
              <a:t>)</a:t>
            </a:r>
            <a:endParaRPr lang="en-US" dirty="0"/>
          </a:p>
        </p:txBody>
      </p:sp>
      <p:sp>
        <p:nvSpPr>
          <p:cNvPr id="21" name="Text Placeholder 4"/>
          <p:cNvSpPr>
            <a:spLocks noGrp="1"/>
          </p:cNvSpPr>
          <p:nvPr>
            <p:ph type="body" sz="quarter" idx="14" hasCustomPrompt="1"/>
          </p:nvPr>
        </p:nvSpPr>
        <p:spPr>
          <a:xfrm>
            <a:off x="657894" y="7387035"/>
            <a:ext cx="3265735" cy="287561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376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lv-LV" dirty="0"/>
              <a:t>teksts</a:t>
            </a:r>
            <a:endParaRPr lang="en-US" dirty="0"/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5" hasCustomPrompt="1"/>
          </p:nvPr>
        </p:nvSpPr>
        <p:spPr>
          <a:xfrm>
            <a:off x="5202611" y="1122339"/>
            <a:ext cx="3337743" cy="35810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770" b="1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lv-LV" dirty="0"/>
              <a:t>teksts</a:t>
            </a:r>
            <a:endParaRPr lang="en-US" dirty="0"/>
          </a:p>
        </p:txBody>
      </p:sp>
      <p:sp>
        <p:nvSpPr>
          <p:cNvPr id="26" name="Chart Placeholder 16"/>
          <p:cNvSpPr>
            <a:spLocks noGrp="1"/>
          </p:cNvSpPr>
          <p:nvPr>
            <p:ph type="chart" sz="quarter" idx="16" hasCustomPrompt="1"/>
          </p:nvPr>
        </p:nvSpPr>
        <p:spPr>
          <a:xfrm>
            <a:off x="4596607" y="2344540"/>
            <a:ext cx="4578350" cy="286861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aseline="0">
                <a:solidFill>
                  <a:schemeClr val="tx1"/>
                </a:solidFill>
              </a:defRPr>
            </a:lvl1pPr>
          </a:lstStyle>
          <a:p>
            <a:r>
              <a:rPr lang="lv-LV" dirty="0"/>
              <a:t>Apaļais grafiks (pie </a:t>
            </a:r>
            <a:r>
              <a:rPr lang="lv-LV" dirty="0" err="1"/>
              <a:t>chart</a:t>
            </a:r>
            <a:r>
              <a:rPr lang="lv-LV" dirty="0"/>
              <a:t>)</a:t>
            </a:r>
            <a:endParaRPr lang="en-US" dirty="0"/>
          </a:p>
        </p:txBody>
      </p:sp>
      <p:sp>
        <p:nvSpPr>
          <p:cNvPr id="28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5254501" y="7385100"/>
            <a:ext cx="3265735" cy="287561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376" b="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lv-LV" dirty="0"/>
              <a:t>teksts</a:t>
            </a:r>
            <a:endParaRPr lang="en-US" dirty="0"/>
          </a:p>
        </p:txBody>
      </p:sp>
      <p:sp>
        <p:nvSpPr>
          <p:cNvPr id="29" name="Text Placeholder 4"/>
          <p:cNvSpPr>
            <a:spLocks noGrp="1"/>
          </p:cNvSpPr>
          <p:nvPr>
            <p:ph type="body" sz="quarter" idx="19" hasCustomPrompt="1"/>
          </p:nvPr>
        </p:nvSpPr>
        <p:spPr>
          <a:xfrm>
            <a:off x="9780961" y="1122339"/>
            <a:ext cx="3337743" cy="35810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77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lv-LV" dirty="0"/>
              <a:t>teksts</a:t>
            </a:r>
            <a:endParaRPr lang="en-US" dirty="0"/>
          </a:p>
        </p:txBody>
      </p:sp>
      <p:sp>
        <p:nvSpPr>
          <p:cNvPr id="30" name="Chart Placeholder 16"/>
          <p:cNvSpPr>
            <a:spLocks noGrp="1"/>
          </p:cNvSpPr>
          <p:nvPr>
            <p:ph type="chart" sz="quarter" idx="20" hasCustomPrompt="1"/>
          </p:nvPr>
        </p:nvSpPr>
        <p:spPr>
          <a:xfrm>
            <a:off x="9174957" y="2344540"/>
            <a:ext cx="4578350" cy="286861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aseline="0">
                <a:solidFill>
                  <a:schemeClr val="bg1"/>
                </a:solidFill>
              </a:defRPr>
            </a:lvl1pPr>
          </a:lstStyle>
          <a:p>
            <a:r>
              <a:rPr lang="lv-LV" dirty="0"/>
              <a:t>Apaļais grafiks (pie </a:t>
            </a:r>
            <a:r>
              <a:rPr lang="lv-LV" dirty="0" err="1"/>
              <a:t>chart</a:t>
            </a:r>
            <a:r>
              <a:rPr lang="lv-LV" dirty="0"/>
              <a:t>)</a:t>
            </a:r>
            <a:endParaRPr lang="en-US" dirty="0"/>
          </a:p>
        </p:txBody>
      </p:sp>
      <p:sp>
        <p:nvSpPr>
          <p:cNvPr id="32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9832851" y="7385100"/>
            <a:ext cx="3265735" cy="287561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376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lv-LV" dirty="0"/>
              <a:t>teksts</a:t>
            </a:r>
            <a:endParaRPr lang="en-US" dirty="0"/>
          </a:p>
        </p:txBody>
      </p:sp>
      <p:sp>
        <p:nvSpPr>
          <p:cNvPr id="16" name="Text Placeholder 2"/>
          <p:cNvSpPr>
            <a:spLocks noGrp="1"/>
          </p:cNvSpPr>
          <p:nvPr>
            <p:ph type="body" sz="quarter" idx="23" hasCustomPrompt="1"/>
          </p:nvPr>
        </p:nvSpPr>
        <p:spPr>
          <a:xfrm>
            <a:off x="317972" y="5370810"/>
            <a:ext cx="3887788" cy="864096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None/>
              <a:defRPr lang="lv-LV" sz="1475" b="1" baseline="0" dirty="0" smtClean="0">
                <a:solidFill>
                  <a:srgbClr val="003B71"/>
                </a:solidFill>
                <a:latin typeface="Century Gothic" pitchFamily="34" charset="0"/>
                <a:ea typeface="+mn-ea"/>
                <a:cs typeface="+mn-cs"/>
              </a:defRPr>
            </a:lvl1pPr>
            <a:lvl3pPr marL="0" indent="0" algn="ctr">
              <a:spcBef>
                <a:spcPts val="0"/>
              </a:spcBef>
              <a:buNone/>
              <a:defRPr lang="en-US" sz="1475" b="1" baseline="0" dirty="0" smtClean="0">
                <a:solidFill>
                  <a:schemeClr val="bg1"/>
                </a:solidFill>
                <a:latin typeface="Century Gothic" pitchFamily="34" charset="0"/>
                <a:ea typeface="+mn-ea"/>
                <a:cs typeface="+mn-cs"/>
              </a:defRPr>
            </a:lvl3pPr>
            <a:lvl5pPr marL="0" algn="ctr">
              <a:spcBef>
                <a:spcPts val="0"/>
              </a:spcBef>
              <a:defRPr lang="en-US" sz="1475" b="1" dirty="0">
                <a:solidFill>
                  <a:srgbClr val="003B71"/>
                </a:solidFill>
                <a:latin typeface="Century Gothic" pitchFamily="34" charset="0"/>
                <a:ea typeface="+mn-ea"/>
                <a:cs typeface="+mn-cs"/>
              </a:defRPr>
            </a:lvl5pPr>
          </a:lstStyle>
          <a:p>
            <a:pPr lvl="0"/>
            <a:r>
              <a:rPr lang="lv-LV" dirty="0"/>
              <a:t>teksts</a:t>
            </a:r>
          </a:p>
          <a:p>
            <a:pPr lvl="0"/>
            <a:endParaRPr lang="en-US" dirty="0"/>
          </a:p>
          <a:p>
            <a:pPr lvl="2"/>
            <a:r>
              <a:rPr lang="lv-LV" dirty="0"/>
              <a:t>teksts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sz="quarter" idx="25" hasCustomPrompt="1"/>
          </p:nvPr>
        </p:nvSpPr>
        <p:spPr>
          <a:xfrm>
            <a:off x="4924424" y="5370810"/>
            <a:ext cx="3887788" cy="864096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None/>
              <a:defRPr lang="lv-LV" sz="1475" b="1" kern="1200" baseline="0" dirty="0" smtClean="0">
                <a:solidFill>
                  <a:srgbClr val="C4D600"/>
                </a:solidFill>
                <a:latin typeface="Century Gothic" pitchFamily="34" charset="0"/>
                <a:ea typeface="+mn-ea"/>
                <a:cs typeface="Arial" charset="0"/>
              </a:defRPr>
            </a:lvl1pPr>
            <a:lvl3pPr marL="0" indent="0" algn="ctr">
              <a:spcBef>
                <a:spcPts val="0"/>
              </a:spcBef>
              <a:buFont typeface="Arial" pitchFamily="34" charset="0"/>
              <a:buNone/>
              <a:defRPr lang="en-US" sz="1475" b="1" baseline="0" dirty="0" smtClean="0">
                <a:solidFill>
                  <a:schemeClr val="tx2"/>
                </a:solidFill>
                <a:latin typeface="Century Gothic" pitchFamily="34" charset="0"/>
                <a:ea typeface="+mn-ea"/>
                <a:cs typeface="+mn-cs"/>
              </a:defRPr>
            </a:lvl3pPr>
            <a:lvl5pPr marL="0" algn="ctr">
              <a:spcBef>
                <a:spcPts val="0"/>
              </a:spcBef>
              <a:defRPr lang="en-US" sz="1475" b="1" dirty="0">
                <a:solidFill>
                  <a:srgbClr val="003B71"/>
                </a:solidFill>
                <a:latin typeface="Century Gothic" pitchFamily="34" charset="0"/>
                <a:ea typeface="+mn-ea"/>
                <a:cs typeface="+mn-cs"/>
              </a:defRPr>
            </a:lvl5pPr>
          </a:lstStyle>
          <a:p>
            <a:pPr lvl="0"/>
            <a:r>
              <a:rPr lang="lv-LV" dirty="0"/>
              <a:t>teksts</a:t>
            </a:r>
          </a:p>
          <a:p>
            <a:pPr lvl="0"/>
            <a:endParaRPr lang="en-US" dirty="0"/>
          </a:p>
          <a:p>
            <a:pPr lvl="2"/>
            <a:r>
              <a:rPr lang="lv-LV" dirty="0"/>
              <a:t>teksts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sz="quarter" idx="26" hasCustomPrompt="1"/>
          </p:nvPr>
        </p:nvSpPr>
        <p:spPr>
          <a:xfrm>
            <a:off x="9498806" y="5370810"/>
            <a:ext cx="3887788" cy="864096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None/>
              <a:defRPr lang="lv-LV" sz="1475" b="1" baseline="0" dirty="0" smtClean="0">
                <a:solidFill>
                  <a:srgbClr val="C4D600"/>
                </a:solidFill>
                <a:latin typeface="Century Gothic" pitchFamily="34" charset="0"/>
                <a:ea typeface="+mn-ea"/>
                <a:cs typeface="+mn-cs"/>
              </a:defRPr>
            </a:lvl1pPr>
            <a:lvl3pPr marL="0" indent="0" algn="ctr">
              <a:spcBef>
                <a:spcPts val="0"/>
              </a:spcBef>
              <a:buNone/>
              <a:defRPr lang="en-US" sz="1475" b="1" baseline="0" dirty="0" smtClean="0">
                <a:solidFill>
                  <a:schemeClr val="bg1"/>
                </a:solidFill>
                <a:latin typeface="Century Gothic" pitchFamily="34" charset="0"/>
                <a:ea typeface="+mn-ea"/>
                <a:cs typeface="+mn-cs"/>
              </a:defRPr>
            </a:lvl3pPr>
            <a:lvl5pPr marL="0" algn="ctr">
              <a:spcBef>
                <a:spcPts val="0"/>
              </a:spcBef>
              <a:defRPr lang="en-US" sz="1475" b="1" dirty="0">
                <a:solidFill>
                  <a:srgbClr val="003B71"/>
                </a:solidFill>
                <a:latin typeface="Century Gothic" pitchFamily="34" charset="0"/>
                <a:ea typeface="+mn-ea"/>
                <a:cs typeface="+mn-cs"/>
              </a:defRPr>
            </a:lvl5pPr>
          </a:lstStyle>
          <a:p>
            <a:pPr lvl="0"/>
            <a:r>
              <a:rPr lang="lv-LV" dirty="0"/>
              <a:t>teksts</a:t>
            </a:r>
          </a:p>
          <a:p>
            <a:pPr lvl="0"/>
            <a:endParaRPr lang="en-US" dirty="0"/>
          </a:p>
          <a:p>
            <a:pPr lvl="2"/>
            <a:r>
              <a:rPr lang="lv-LV" dirty="0"/>
              <a:t>teksts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715318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ltais 3 apļ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2"/>
          <p:cNvSpPr>
            <a:spLocks noGrp="1"/>
          </p:cNvSpPr>
          <p:nvPr>
            <p:ph type="body" sz="quarter" idx="17" hasCustomPrompt="1"/>
          </p:nvPr>
        </p:nvSpPr>
        <p:spPr>
          <a:xfrm>
            <a:off x="533996" y="690290"/>
            <a:ext cx="12423775" cy="846535"/>
          </a:xfrm>
          <a:prstGeom prst="rect">
            <a:avLst/>
          </a:prstGeom>
        </p:spPr>
        <p:txBody>
          <a:bodyPr/>
          <a:lstStyle>
            <a:lvl1pPr marL="0" indent="0" algn="l">
              <a:spcBef>
                <a:spcPts val="0"/>
              </a:spcBef>
              <a:buNone/>
              <a:defRPr lang="lv-LV" sz="5000" b="1" kern="1200" spc="0" baseline="0" dirty="0" smtClean="0">
                <a:solidFill>
                  <a:srgbClr val="00AAC6"/>
                </a:solidFill>
                <a:latin typeface="Century Gothic" pitchFamily="34" charset="0"/>
                <a:ea typeface="Mark" pitchFamily="50" charset="0"/>
                <a:cs typeface="Mark" pitchFamily="50" charset="0"/>
              </a:defRPr>
            </a:lvl1pPr>
          </a:lstStyle>
          <a:p>
            <a:pPr lvl="0"/>
            <a:r>
              <a:rPr lang="lv-LV" dirty="0"/>
              <a:t>LIELAIS VIRSRAKSTS</a:t>
            </a:r>
            <a:endParaRPr lang="en-US" dirty="0"/>
          </a:p>
        </p:txBody>
      </p:sp>
      <p:sp>
        <p:nvSpPr>
          <p:cNvPr id="14" name="Text Placeholder 10"/>
          <p:cNvSpPr>
            <a:spLocks noGrp="1"/>
          </p:cNvSpPr>
          <p:nvPr>
            <p:ph type="body" sz="quarter" idx="16" hasCustomPrompt="1"/>
          </p:nvPr>
        </p:nvSpPr>
        <p:spPr>
          <a:xfrm>
            <a:off x="533997" y="1626394"/>
            <a:ext cx="12423775" cy="504056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lang="lv-LV" sz="2500" b="1" kern="1200" spc="0" baseline="0" dirty="0" smtClean="0">
                <a:solidFill>
                  <a:srgbClr val="00AAC6"/>
                </a:solidFill>
                <a:latin typeface="Century Gothic" pitchFamily="34" charset="0"/>
                <a:ea typeface="+mn-ea"/>
                <a:cs typeface="Mark"/>
              </a:defRPr>
            </a:lvl1pPr>
          </a:lstStyle>
          <a:p>
            <a:pPr lvl="0"/>
            <a:r>
              <a:rPr lang="lv-LV" dirty="0"/>
              <a:t>Mazais virsraksts</a:t>
            </a:r>
            <a:endParaRPr lang="en-US" dirty="0"/>
          </a:p>
        </p:txBody>
      </p:sp>
      <p:sp>
        <p:nvSpPr>
          <p:cNvPr id="11" name="object 6"/>
          <p:cNvSpPr>
            <a:spLocks/>
          </p:cNvSpPr>
          <p:nvPr userDrawn="1"/>
        </p:nvSpPr>
        <p:spPr bwMode="auto">
          <a:xfrm>
            <a:off x="966044" y="3478213"/>
            <a:ext cx="2617787" cy="2617787"/>
          </a:xfrm>
          <a:custGeom>
            <a:avLst/>
            <a:gdLst>
              <a:gd name="T0" fmla="*/ 2614240 w 2618104"/>
              <a:gd name="T1" fmla="*/ 1404348 h 2618104"/>
              <a:gd name="T2" fmla="*/ 2596587 w 2618104"/>
              <a:gd name="T3" fmla="*/ 1544085 h 2618104"/>
              <a:gd name="T4" fmla="*/ 2564636 w 2618104"/>
              <a:gd name="T5" fmla="*/ 1678841 h 2618104"/>
              <a:gd name="T6" fmla="*/ 2519190 w 2618104"/>
              <a:gd name="T7" fmla="*/ 1807816 h 2618104"/>
              <a:gd name="T8" fmla="*/ 2461045 w 2618104"/>
              <a:gd name="T9" fmla="*/ 1930215 h 2618104"/>
              <a:gd name="T10" fmla="*/ 2390999 w 2618104"/>
              <a:gd name="T11" fmla="*/ 2045237 h 2618104"/>
              <a:gd name="T12" fmla="*/ 2309852 w 2618104"/>
              <a:gd name="T13" fmla="*/ 2152085 h 2618104"/>
              <a:gd name="T14" fmla="*/ 2218402 w 2618104"/>
              <a:gd name="T15" fmla="*/ 2249961 h 2618104"/>
              <a:gd name="T16" fmla="*/ 2117447 w 2618104"/>
              <a:gd name="T17" fmla="*/ 2338065 h 2618104"/>
              <a:gd name="T18" fmla="*/ 2007785 w 2618104"/>
              <a:gd name="T19" fmla="*/ 2415598 h 2618104"/>
              <a:gd name="T20" fmla="*/ 1890215 w 2618104"/>
              <a:gd name="T21" fmla="*/ 2481765 h 2618104"/>
              <a:gd name="T22" fmla="*/ 1765536 w 2618104"/>
              <a:gd name="T23" fmla="*/ 2535766 h 2618104"/>
              <a:gd name="T24" fmla="*/ 1634546 w 2618104"/>
              <a:gd name="T25" fmla="*/ 2576801 h 2618104"/>
              <a:gd name="T26" fmla="*/ 1498043 w 2618104"/>
              <a:gd name="T27" fmla="*/ 2604074 h 2618104"/>
              <a:gd name="T28" fmla="*/ 1356825 w 2618104"/>
              <a:gd name="T29" fmla="*/ 2616785 h 2618104"/>
              <a:gd name="T30" fmla="*/ 1213313 w 2618104"/>
              <a:gd name="T31" fmla="*/ 2614214 h 2618104"/>
              <a:gd name="T32" fmla="*/ 1073578 w 2618104"/>
              <a:gd name="T33" fmla="*/ 2596562 h 2618104"/>
              <a:gd name="T34" fmla="*/ 938823 w 2618104"/>
              <a:gd name="T35" fmla="*/ 2564612 h 2618104"/>
              <a:gd name="T36" fmla="*/ 809847 w 2618104"/>
              <a:gd name="T37" fmla="*/ 2519167 h 2618104"/>
              <a:gd name="T38" fmla="*/ 687448 w 2618104"/>
              <a:gd name="T39" fmla="*/ 2461022 h 2618104"/>
              <a:gd name="T40" fmla="*/ 572424 w 2618104"/>
              <a:gd name="T41" fmla="*/ 2390977 h 2618104"/>
              <a:gd name="T42" fmla="*/ 465575 w 2618104"/>
              <a:gd name="T43" fmla="*/ 2309831 h 2618104"/>
              <a:gd name="T44" fmla="*/ 367697 w 2618104"/>
              <a:gd name="T45" fmla="*/ 2218381 h 2618104"/>
              <a:gd name="T46" fmla="*/ 279591 w 2618104"/>
              <a:gd name="T47" fmla="*/ 2117427 h 2618104"/>
              <a:gd name="T48" fmla="*/ 202056 w 2618104"/>
              <a:gd name="T49" fmla="*/ 2007766 h 2618104"/>
              <a:gd name="T50" fmla="*/ 135887 w 2618104"/>
              <a:gd name="T51" fmla="*/ 1890196 h 2618104"/>
              <a:gd name="T52" fmla="*/ 81885 w 2618104"/>
              <a:gd name="T53" fmla="*/ 1765516 h 2618104"/>
              <a:gd name="T54" fmla="*/ 40848 w 2618104"/>
              <a:gd name="T55" fmla="*/ 1634524 h 2618104"/>
              <a:gd name="T56" fmla="*/ 13574 w 2618104"/>
              <a:gd name="T57" fmla="*/ 1498020 h 2618104"/>
              <a:gd name="T58" fmla="*/ 863 w 2618104"/>
              <a:gd name="T59" fmla="*/ 1356801 h 2618104"/>
              <a:gd name="T60" fmla="*/ 3433 w 2618104"/>
              <a:gd name="T61" fmla="*/ 1213288 h 2618104"/>
              <a:gd name="T62" fmla="*/ 21086 w 2618104"/>
              <a:gd name="T63" fmla="*/ 1073554 h 2618104"/>
              <a:gd name="T64" fmla="*/ 53037 w 2618104"/>
              <a:gd name="T65" fmla="*/ 938800 h 2618104"/>
              <a:gd name="T66" fmla="*/ 98484 w 2618104"/>
              <a:gd name="T67" fmla="*/ 809825 h 2618104"/>
              <a:gd name="T68" fmla="*/ 156630 w 2618104"/>
              <a:gd name="T69" fmla="*/ 687428 h 2618104"/>
              <a:gd name="T70" fmla="*/ 226677 w 2618104"/>
              <a:gd name="T71" fmla="*/ 572407 h 2618104"/>
              <a:gd name="T72" fmla="*/ 307826 w 2618104"/>
              <a:gd name="T73" fmla="*/ 465560 h 2618104"/>
              <a:gd name="T74" fmla="*/ 399277 w 2618104"/>
              <a:gd name="T75" fmla="*/ 367685 h 2618104"/>
              <a:gd name="T76" fmla="*/ 500233 w 2618104"/>
              <a:gd name="T77" fmla="*/ 279582 h 2618104"/>
              <a:gd name="T78" fmla="*/ 609896 w 2618104"/>
              <a:gd name="T79" fmla="*/ 202048 h 2618104"/>
              <a:gd name="T80" fmla="*/ 727467 w 2618104"/>
              <a:gd name="T81" fmla="*/ 135882 h 2618104"/>
              <a:gd name="T82" fmla="*/ 852148 w 2618104"/>
              <a:gd name="T83" fmla="*/ 81882 h 2618104"/>
              <a:gd name="T84" fmla="*/ 983139 w 2618104"/>
              <a:gd name="T85" fmla="*/ 40846 h 2618104"/>
              <a:gd name="T86" fmla="*/ 1119642 w 2618104"/>
              <a:gd name="T87" fmla="*/ 13573 h 2618104"/>
              <a:gd name="T88" fmla="*/ 1260860 w 2618104"/>
              <a:gd name="T89" fmla="*/ 863 h 2618104"/>
              <a:gd name="T90" fmla="*/ 1404372 w 2618104"/>
              <a:gd name="T91" fmla="*/ 3433 h 2618104"/>
              <a:gd name="T92" fmla="*/ 1544107 w 2618104"/>
              <a:gd name="T93" fmla="*/ 21086 h 2618104"/>
              <a:gd name="T94" fmla="*/ 1678861 w 2618104"/>
              <a:gd name="T95" fmla="*/ 53035 h 2618104"/>
              <a:gd name="T96" fmla="*/ 1807837 w 2618104"/>
              <a:gd name="T97" fmla="*/ 98480 h 2618104"/>
              <a:gd name="T98" fmla="*/ 1930235 w 2618104"/>
              <a:gd name="T99" fmla="*/ 156625 h 2618104"/>
              <a:gd name="T100" fmla="*/ 2045257 w 2618104"/>
              <a:gd name="T101" fmla="*/ 226669 h 2618104"/>
              <a:gd name="T102" fmla="*/ 2152105 w 2618104"/>
              <a:gd name="T103" fmla="*/ 307815 h 2618104"/>
              <a:gd name="T104" fmla="*/ 2249982 w 2618104"/>
              <a:gd name="T105" fmla="*/ 399264 h 2618104"/>
              <a:gd name="T106" fmla="*/ 2338086 w 2618104"/>
              <a:gd name="T107" fmla="*/ 500217 h 2618104"/>
              <a:gd name="T108" fmla="*/ 2415621 w 2618104"/>
              <a:gd name="T109" fmla="*/ 609878 h 2618104"/>
              <a:gd name="T110" fmla="*/ 2481788 w 2618104"/>
              <a:gd name="T111" fmla="*/ 727447 h 2618104"/>
              <a:gd name="T112" fmla="*/ 2535790 w 2618104"/>
              <a:gd name="T113" fmla="*/ 852126 h 2618104"/>
              <a:gd name="T114" fmla="*/ 2576826 w 2618104"/>
              <a:gd name="T115" fmla="*/ 983115 h 2618104"/>
              <a:gd name="T116" fmla="*/ 2604099 w 2618104"/>
              <a:gd name="T117" fmla="*/ 1119618 h 2618104"/>
              <a:gd name="T118" fmla="*/ 2616810 w 2618104"/>
              <a:gd name="T119" fmla="*/ 1260835 h 2618104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0" t="0" r="r" b="b"/>
            <a:pathLst>
              <a:path w="2618104" h="2618104">
                <a:moveTo>
                  <a:pt x="2617990" y="1308976"/>
                </a:moveTo>
                <a:lnTo>
                  <a:pt x="2617127" y="1356965"/>
                </a:lnTo>
                <a:lnTo>
                  <a:pt x="2614557" y="1404518"/>
                </a:lnTo>
                <a:lnTo>
                  <a:pt x="2610309" y="1451607"/>
                </a:lnTo>
                <a:lnTo>
                  <a:pt x="2604414" y="1498201"/>
                </a:lnTo>
                <a:lnTo>
                  <a:pt x="2596901" y="1544272"/>
                </a:lnTo>
                <a:lnTo>
                  <a:pt x="2587799" y="1589789"/>
                </a:lnTo>
                <a:lnTo>
                  <a:pt x="2577138" y="1634722"/>
                </a:lnTo>
                <a:lnTo>
                  <a:pt x="2564947" y="1679044"/>
                </a:lnTo>
                <a:lnTo>
                  <a:pt x="2551257" y="1722722"/>
                </a:lnTo>
                <a:lnTo>
                  <a:pt x="2536097" y="1765730"/>
                </a:lnTo>
                <a:lnTo>
                  <a:pt x="2519495" y="1808035"/>
                </a:lnTo>
                <a:lnTo>
                  <a:pt x="2501483" y="1849610"/>
                </a:lnTo>
                <a:lnTo>
                  <a:pt x="2482089" y="1890425"/>
                </a:lnTo>
                <a:lnTo>
                  <a:pt x="2461343" y="1930449"/>
                </a:lnTo>
                <a:lnTo>
                  <a:pt x="2439275" y="1969653"/>
                </a:lnTo>
                <a:lnTo>
                  <a:pt x="2415914" y="2008009"/>
                </a:lnTo>
                <a:lnTo>
                  <a:pt x="2391289" y="2045485"/>
                </a:lnTo>
                <a:lnTo>
                  <a:pt x="2365431" y="2082053"/>
                </a:lnTo>
                <a:lnTo>
                  <a:pt x="2338369" y="2117683"/>
                </a:lnTo>
                <a:lnTo>
                  <a:pt x="2310132" y="2152346"/>
                </a:lnTo>
                <a:lnTo>
                  <a:pt x="2280751" y="2186012"/>
                </a:lnTo>
                <a:lnTo>
                  <a:pt x="2250254" y="2218650"/>
                </a:lnTo>
                <a:lnTo>
                  <a:pt x="2218671" y="2250233"/>
                </a:lnTo>
                <a:lnTo>
                  <a:pt x="2186032" y="2280730"/>
                </a:lnTo>
                <a:lnTo>
                  <a:pt x="2152366" y="2310111"/>
                </a:lnTo>
                <a:lnTo>
                  <a:pt x="2117703" y="2338348"/>
                </a:lnTo>
                <a:lnTo>
                  <a:pt x="2082073" y="2365410"/>
                </a:lnTo>
                <a:lnTo>
                  <a:pt x="2045505" y="2391267"/>
                </a:lnTo>
                <a:lnTo>
                  <a:pt x="2008028" y="2415891"/>
                </a:lnTo>
                <a:lnTo>
                  <a:pt x="1969673" y="2439252"/>
                </a:lnTo>
                <a:lnTo>
                  <a:pt x="1930469" y="2461320"/>
                </a:lnTo>
                <a:lnTo>
                  <a:pt x="1890444" y="2482066"/>
                </a:lnTo>
                <a:lnTo>
                  <a:pt x="1849630" y="2501460"/>
                </a:lnTo>
                <a:lnTo>
                  <a:pt x="1808056" y="2519472"/>
                </a:lnTo>
                <a:lnTo>
                  <a:pt x="1765750" y="2536073"/>
                </a:lnTo>
                <a:lnTo>
                  <a:pt x="1722743" y="2551233"/>
                </a:lnTo>
                <a:lnTo>
                  <a:pt x="1679064" y="2564923"/>
                </a:lnTo>
                <a:lnTo>
                  <a:pt x="1634744" y="2577113"/>
                </a:lnTo>
                <a:lnTo>
                  <a:pt x="1589810" y="2587774"/>
                </a:lnTo>
                <a:lnTo>
                  <a:pt x="1544294" y="2596876"/>
                </a:lnTo>
                <a:lnTo>
                  <a:pt x="1498224" y="2604389"/>
                </a:lnTo>
                <a:lnTo>
                  <a:pt x="1451630" y="2610284"/>
                </a:lnTo>
                <a:lnTo>
                  <a:pt x="1404542" y="2614531"/>
                </a:lnTo>
                <a:lnTo>
                  <a:pt x="1356989" y="2617102"/>
                </a:lnTo>
                <a:lnTo>
                  <a:pt x="1309001" y="2617965"/>
                </a:lnTo>
                <a:lnTo>
                  <a:pt x="1261013" y="2617102"/>
                </a:lnTo>
                <a:lnTo>
                  <a:pt x="1213460" y="2614531"/>
                </a:lnTo>
                <a:lnTo>
                  <a:pt x="1166372" y="2610284"/>
                </a:lnTo>
                <a:lnTo>
                  <a:pt x="1119778" y="2604389"/>
                </a:lnTo>
                <a:lnTo>
                  <a:pt x="1073708" y="2596876"/>
                </a:lnTo>
                <a:lnTo>
                  <a:pt x="1028192" y="2587774"/>
                </a:lnTo>
                <a:lnTo>
                  <a:pt x="983258" y="2577113"/>
                </a:lnTo>
                <a:lnTo>
                  <a:pt x="938937" y="2564923"/>
                </a:lnTo>
                <a:lnTo>
                  <a:pt x="895258" y="2551233"/>
                </a:lnTo>
                <a:lnTo>
                  <a:pt x="852251" y="2536073"/>
                </a:lnTo>
                <a:lnTo>
                  <a:pt x="809945" y="2519472"/>
                </a:lnTo>
                <a:lnTo>
                  <a:pt x="768370" y="2501460"/>
                </a:lnTo>
                <a:lnTo>
                  <a:pt x="727555" y="2482066"/>
                </a:lnTo>
                <a:lnTo>
                  <a:pt x="687531" y="2461320"/>
                </a:lnTo>
                <a:lnTo>
                  <a:pt x="648326" y="2439252"/>
                </a:lnTo>
                <a:lnTo>
                  <a:pt x="609970" y="2415891"/>
                </a:lnTo>
                <a:lnTo>
                  <a:pt x="572493" y="2391267"/>
                </a:lnTo>
                <a:lnTo>
                  <a:pt x="535925" y="2365410"/>
                </a:lnTo>
                <a:lnTo>
                  <a:pt x="500294" y="2338348"/>
                </a:lnTo>
                <a:lnTo>
                  <a:pt x="465631" y="2310111"/>
                </a:lnTo>
                <a:lnTo>
                  <a:pt x="431965" y="2280730"/>
                </a:lnTo>
                <a:lnTo>
                  <a:pt x="399325" y="2250233"/>
                </a:lnTo>
                <a:lnTo>
                  <a:pt x="367742" y="2218650"/>
                </a:lnTo>
                <a:lnTo>
                  <a:pt x="337245" y="2186012"/>
                </a:lnTo>
                <a:lnTo>
                  <a:pt x="307863" y="2152346"/>
                </a:lnTo>
                <a:lnTo>
                  <a:pt x="279625" y="2117683"/>
                </a:lnTo>
                <a:lnTo>
                  <a:pt x="252563" y="2082053"/>
                </a:lnTo>
                <a:lnTo>
                  <a:pt x="226704" y="2045485"/>
                </a:lnTo>
                <a:lnTo>
                  <a:pt x="202080" y="2008009"/>
                </a:lnTo>
                <a:lnTo>
                  <a:pt x="178718" y="1969653"/>
                </a:lnTo>
                <a:lnTo>
                  <a:pt x="156649" y="1930449"/>
                </a:lnTo>
                <a:lnTo>
                  <a:pt x="135903" y="1890425"/>
                </a:lnTo>
                <a:lnTo>
                  <a:pt x="116509" y="1849610"/>
                </a:lnTo>
                <a:lnTo>
                  <a:pt x="98496" y="1808035"/>
                </a:lnTo>
                <a:lnTo>
                  <a:pt x="81895" y="1765730"/>
                </a:lnTo>
                <a:lnTo>
                  <a:pt x="66734" y="1722722"/>
                </a:lnTo>
                <a:lnTo>
                  <a:pt x="53043" y="1679044"/>
                </a:lnTo>
                <a:lnTo>
                  <a:pt x="40853" y="1634722"/>
                </a:lnTo>
                <a:lnTo>
                  <a:pt x="30192" y="1589789"/>
                </a:lnTo>
                <a:lnTo>
                  <a:pt x="21089" y="1544272"/>
                </a:lnTo>
                <a:lnTo>
                  <a:pt x="13576" y="1498201"/>
                </a:lnTo>
                <a:lnTo>
                  <a:pt x="7681" y="1451607"/>
                </a:lnTo>
                <a:lnTo>
                  <a:pt x="3433" y="1404518"/>
                </a:lnTo>
                <a:lnTo>
                  <a:pt x="863" y="1356965"/>
                </a:lnTo>
                <a:lnTo>
                  <a:pt x="0" y="1308976"/>
                </a:lnTo>
                <a:lnTo>
                  <a:pt x="863" y="1260988"/>
                </a:lnTo>
                <a:lnTo>
                  <a:pt x="3433" y="1213435"/>
                </a:lnTo>
                <a:lnTo>
                  <a:pt x="7681" y="1166347"/>
                </a:lnTo>
                <a:lnTo>
                  <a:pt x="13576" y="1119754"/>
                </a:lnTo>
                <a:lnTo>
                  <a:pt x="21089" y="1073684"/>
                </a:lnTo>
                <a:lnTo>
                  <a:pt x="30192" y="1028168"/>
                </a:lnTo>
                <a:lnTo>
                  <a:pt x="40853" y="983234"/>
                </a:lnTo>
                <a:lnTo>
                  <a:pt x="53043" y="938914"/>
                </a:lnTo>
                <a:lnTo>
                  <a:pt x="66734" y="895235"/>
                </a:lnTo>
                <a:lnTo>
                  <a:pt x="81895" y="852229"/>
                </a:lnTo>
                <a:lnTo>
                  <a:pt x="98496" y="809923"/>
                </a:lnTo>
                <a:lnTo>
                  <a:pt x="116509" y="768349"/>
                </a:lnTo>
                <a:lnTo>
                  <a:pt x="135903" y="727535"/>
                </a:lnTo>
                <a:lnTo>
                  <a:pt x="156649" y="687511"/>
                </a:lnTo>
                <a:lnTo>
                  <a:pt x="178718" y="648307"/>
                </a:lnTo>
                <a:lnTo>
                  <a:pt x="202080" y="609952"/>
                </a:lnTo>
                <a:lnTo>
                  <a:pt x="226704" y="572476"/>
                </a:lnTo>
                <a:lnTo>
                  <a:pt x="252563" y="535908"/>
                </a:lnTo>
                <a:lnTo>
                  <a:pt x="279625" y="500278"/>
                </a:lnTo>
                <a:lnTo>
                  <a:pt x="307863" y="465616"/>
                </a:lnTo>
                <a:lnTo>
                  <a:pt x="337245" y="431951"/>
                </a:lnTo>
                <a:lnTo>
                  <a:pt x="367742" y="399312"/>
                </a:lnTo>
                <a:lnTo>
                  <a:pt x="399325" y="367730"/>
                </a:lnTo>
                <a:lnTo>
                  <a:pt x="431965" y="337233"/>
                </a:lnTo>
                <a:lnTo>
                  <a:pt x="465631" y="307852"/>
                </a:lnTo>
                <a:lnTo>
                  <a:pt x="500294" y="279616"/>
                </a:lnTo>
                <a:lnTo>
                  <a:pt x="535925" y="252554"/>
                </a:lnTo>
                <a:lnTo>
                  <a:pt x="572493" y="226696"/>
                </a:lnTo>
                <a:lnTo>
                  <a:pt x="609970" y="202072"/>
                </a:lnTo>
                <a:lnTo>
                  <a:pt x="648326" y="178712"/>
                </a:lnTo>
                <a:lnTo>
                  <a:pt x="687531" y="156644"/>
                </a:lnTo>
                <a:lnTo>
                  <a:pt x="727555" y="135898"/>
                </a:lnTo>
                <a:lnTo>
                  <a:pt x="768370" y="116505"/>
                </a:lnTo>
                <a:lnTo>
                  <a:pt x="809945" y="98492"/>
                </a:lnTo>
                <a:lnTo>
                  <a:pt x="852251" y="81892"/>
                </a:lnTo>
                <a:lnTo>
                  <a:pt x="895258" y="66731"/>
                </a:lnTo>
                <a:lnTo>
                  <a:pt x="938937" y="53041"/>
                </a:lnTo>
                <a:lnTo>
                  <a:pt x="983258" y="40851"/>
                </a:lnTo>
                <a:lnTo>
                  <a:pt x="1028192" y="30190"/>
                </a:lnTo>
                <a:lnTo>
                  <a:pt x="1073708" y="21089"/>
                </a:lnTo>
                <a:lnTo>
                  <a:pt x="1119778" y="13575"/>
                </a:lnTo>
                <a:lnTo>
                  <a:pt x="1166372" y="7680"/>
                </a:lnTo>
                <a:lnTo>
                  <a:pt x="1213460" y="3433"/>
                </a:lnTo>
                <a:lnTo>
                  <a:pt x="1261013" y="863"/>
                </a:lnTo>
                <a:lnTo>
                  <a:pt x="1309001" y="0"/>
                </a:lnTo>
                <a:lnTo>
                  <a:pt x="1356989" y="863"/>
                </a:lnTo>
                <a:lnTo>
                  <a:pt x="1404542" y="3433"/>
                </a:lnTo>
                <a:lnTo>
                  <a:pt x="1451630" y="7680"/>
                </a:lnTo>
                <a:lnTo>
                  <a:pt x="1498224" y="13575"/>
                </a:lnTo>
                <a:lnTo>
                  <a:pt x="1544294" y="21089"/>
                </a:lnTo>
                <a:lnTo>
                  <a:pt x="1589810" y="30190"/>
                </a:lnTo>
                <a:lnTo>
                  <a:pt x="1634744" y="40851"/>
                </a:lnTo>
                <a:lnTo>
                  <a:pt x="1679064" y="53041"/>
                </a:lnTo>
                <a:lnTo>
                  <a:pt x="1722743" y="66731"/>
                </a:lnTo>
                <a:lnTo>
                  <a:pt x="1765750" y="81892"/>
                </a:lnTo>
                <a:lnTo>
                  <a:pt x="1808056" y="98492"/>
                </a:lnTo>
                <a:lnTo>
                  <a:pt x="1849630" y="116505"/>
                </a:lnTo>
                <a:lnTo>
                  <a:pt x="1890444" y="135898"/>
                </a:lnTo>
                <a:lnTo>
                  <a:pt x="1930469" y="156644"/>
                </a:lnTo>
                <a:lnTo>
                  <a:pt x="1969673" y="178712"/>
                </a:lnTo>
                <a:lnTo>
                  <a:pt x="2008028" y="202072"/>
                </a:lnTo>
                <a:lnTo>
                  <a:pt x="2045505" y="226696"/>
                </a:lnTo>
                <a:lnTo>
                  <a:pt x="2082073" y="252554"/>
                </a:lnTo>
                <a:lnTo>
                  <a:pt x="2117703" y="279616"/>
                </a:lnTo>
                <a:lnTo>
                  <a:pt x="2152366" y="307852"/>
                </a:lnTo>
                <a:lnTo>
                  <a:pt x="2186032" y="337233"/>
                </a:lnTo>
                <a:lnTo>
                  <a:pt x="2218671" y="367730"/>
                </a:lnTo>
                <a:lnTo>
                  <a:pt x="2250254" y="399312"/>
                </a:lnTo>
                <a:lnTo>
                  <a:pt x="2280751" y="431951"/>
                </a:lnTo>
                <a:lnTo>
                  <a:pt x="2310132" y="465616"/>
                </a:lnTo>
                <a:lnTo>
                  <a:pt x="2338369" y="500278"/>
                </a:lnTo>
                <a:lnTo>
                  <a:pt x="2365431" y="535908"/>
                </a:lnTo>
                <a:lnTo>
                  <a:pt x="2391289" y="572476"/>
                </a:lnTo>
                <a:lnTo>
                  <a:pt x="2415914" y="609952"/>
                </a:lnTo>
                <a:lnTo>
                  <a:pt x="2439275" y="648307"/>
                </a:lnTo>
                <a:lnTo>
                  <a:pt x="2461343" y="687511"/>
                </a:lnTo>
                <a:lnTo>
                  <a:pt x="2482089" y="727535"/>
                </a:lnTo>
                <a:lnTo>
                  <a:pt x="2501483" y="768349"/>
                </a:lnTo>
                <a:lnTo>
                  <a:pt x="2519495" y="809923"/>
                </a:lnTo>
                <a:lnTo>
                  <a:pt x="2536097" y="852229"/>
                </a:lnTo>
                <a:lnTo>
                  <a:pt x="2551257" y="895235"/>
                </a:lnTo>
                <a:lnTo>
                  <a:pt x="2564947" y="938914"/>
                </a:lnTo>
                <a:lnTo>
                  <a:pt x="2577138" y="983234"/>
                </a:lnTo>
                <a:lnTo>
                  <a:pt x="2587799" y="1028168"/>
                </a:lnTo>
                <a:lnTo>
                  <a:pt x="2596901" y="1073684"/>
                </a:lnTo>
                <a:lnTo>
                  <a:pt x="2604414" y="1119754"/>
                </a:lnTo>
                <a:lnTo>
                  <a:pt x="2610309" y="1166347"/>
                </a:lnTo>
                <a:lnTo>
                  <a:pt x="2614557" y="1213435"/>
                </a:lnTo>
                <a:lnTo>
                  <a:pt x="2617127" y="1260988"/>
                </a:lnTo>
                <a:lnTo>
                  <a:pt x="2617990" y="1308976"/>
                </a:lnTo>
                <a:close/>
              </a:path>
            </a:pathLst>
          </a:custGeom>
          <a:noFill/>
          <a:ln w="38100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>
              <a:latin typeface="Century Gothic" pitchFamily="34" charset="0"/>
            </a:endParaRPr>
          </a:p>
        </p:txBody>
      </p:sp>
      <p:sp>
        <p:nvSpPr>
          <p:cNvPr id="26" name="Picture Placeholder 6"/>
          <p:cNvSpPr>
            <a:spLocks noGrp="1"/>
          </p:cNvSpPr>
          <p:nvPr>
            <p:ph type="pic" sz="quarter" idx="20" hasCustomPrompt="1"/>
          </p:nvPr>
        </p:nvSpPr>
        <p:spPr>
          <a:xfrm>
            <a:off x="966044" y="3475558"/>
            <a:ext cx="2617787" cy="26177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solidFill>
                  <a:srgbClr val="FF0000"/>
                </a:solidFill>
              </a:defRPr>
            </a:lvl1pPr>
          </a:lstStyle>
          <a:p>
            <a:r>
              <a:rPr lang="lv-LV" dirty="0"/>
              <a:t>Ievietot attēlu</a:t>
            </a:r>
            <a:endParaRPr lang="en-US" dirty="0"/>
          </a:p>
        </p:txBody>
      </p:sp>
      <p:sp>
        <p:nvSpPr>
          <p:cNvPr id="27" name="Oval 26"/>
          <p:cNvSpPr/>
          <p:nvPr userDrawn="1"/>
        </p:nvSpPr>
        <p:spPr>
          <a:xfrm>
            <a:off x="990873" y="3464917"/>
            <a:ext cx="2592958" cy="2623988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bject 6"/>
          <p:cNvSpPr>
            <a:spLocks/>
          </p:cNvSpPr>
          <p:nvPr userDrawn="1"/>
        </p:nvSpPr>
        <p:spPr bwMode="auto">
          <a:xfrm>
            <a:off x="5556499" y="3468935"/>
            <a:ext cx="2617787" cy="2617787"/>
          </a:xfrm>
          <a:custGeom>
            <a:avLst/>
            <a:gdLst>
              <a:gd name="T0" fmla="*/ 2614240 w 2618104"/>
              <a:gd name="T1" fmla="*/ 1404348 h 2618104"/>
              <a:gd name="T2" fmla="*/ 2596587 w 2618104"/>
              <a:gd name="T3" fmla="*/ 1544085 h 2618104"/>
              <a:gd name="T4" fmla="*/ 2564636 w 2618104"/>
              <a:gd name="T5" fmla="*/ 1678841 h 2618104"/>
              <a:gd name="T6" fmla="*/ 2519190 w 2618104"/>
              <a:gd name="T7" fmla="*/ 1807816 h 2618104"/>
              <a:gd name="T8" fmla="*/ 2461045 w 2618104"/>
              <a:gd name="T9" fmla="*/ 1930215 h 2618104"/>
              <a:gd name="T10" fmla="*/ 2390999 w 2618104"/>
              <a:gd name="T11" fmla="*/ 2045237 h 2618104"/>
              <a:gd name="T12" fmla="*/ 2309852 w 2618104"/>
              <a:gd name="T13" fmla="*/ 2152085 h 2618104"/>
              <a:gd name="T14" fmla="*/ 2218402 w 2618104"/>
              <a:gd name="T15" fmla="*/ 2249961 h 2618104"/>
              <a:gd name="T16" fmla="*/ 2117447 w 2618104"/>
              <a:gd name="T17" fmla="*/ 2338065 h 2618104"/>
              <a:gd name="T18" fmla="*/ 2007785 w 2618104"/>
              <a:gd name="T19" fmla="*/ 2415598 h 2618104"/>
              <a:gd name="T20" fmla="*/ 1890215 w 2618104"/>
              <a:gd name="T21" fmla="*/ 2481765 h 2618104"/>
              <a:gd name="T22" fmla="*/ 1765536 w 2618104"/>
              <a:gd name="T23" fmla="*/ 2535766 h 2618104"/>
              <a:gd name="T24" fmla="*/ 1634546 w 2618104"/>
              <a:gd name="T25" fmla="*/ 2576801 h 2618104"/>
              <a:gd name="T26" fmla="*/ 1498043 w 2618104"/>
              <a:gd name="T27" fmla="*/ 2604074 h 2618104"/>
              <a:gd name="T28" fmla="*/ 1356825 w 2618104"/>
              <a:gd name="T29" fmla="*/ 2616785 h 2618104"/>
              <a:gd name="T30" fmla="*/ 1213313 w 2618104"/>
              <a:gd name="T31" fmla="*/ 2614214 h 2618104"/>
              <a:gd name="T32" fmla="*/ 1073578 w 2618104"/>
              <a:gd name="T33" fmla="*/ 2596562 h 2618104"/>
              <a:gd name="T34" fmla="*/ 938823 w 2618104"/>
              <a:gd name="T35" fmla="*/ 2564612 h 2618104"/>
              <a:gd name="T36" fmla="*/ 809847 w 2618104"/>
              <a:gd name="T37" fmla="*/ 2519167 h 2618104"/>
              <a:gd name="T38" fmla="*/ 687448 w 2618104"/>
              <a:gd name="T39" fmla="*/ 2461022 h 2618104"/>
              <a:gd name="T40" fmla="*/ 572424 w 2618104"/>
              <a:gd name="T41" fmla="*/ 2390977 h 2618104"/>
              <a:gd name="T42" fmla="*/ 465575 w 2618104"/>
              <a:gd name="T43" fmla="*/ 2309831 h 2618104"/>
              <a:gd name="T44" fmla="*/ 367697 w 2618104"/>
              <a:gd name="T45" fmla="*/ 2218381 h 2618104"/>
              <a:gd name="T46" fmla="*/ 279591 w 2618104"/>
              <a:gd name="T47" fmla="*/ 2117427 h 2618104"/>
              <a:gd name="T48" fmla="*/ 202056 w 2618104"/>
              <a:gd name="T49" fmla="*/ 2007766 h 2618104"/>
              <a:gd name="T50" fmla="*/ 135887 w 2618104"/>
              <a:gd name="T51" fmla="*/ 1890196 h 2618104"/>
              <a:gd name="T52" fmla="*/ 81885 w 2618104"/>
              <a:gd name="T53" fmla="*/ 1765516 h 2618104"/>
              <a:gd name="T54" fmla="*/ 40848 w 2618104"/>
              <a:gd name="T55" fmla="*/ 1634524 h 2618104"/>
              <a:gd name="T56" fmla="*/ 13574 w 2618104"/>
              <a:gd name="T57" fmla="*/ 1498020 h 2618104"/>
              <a:gd name="T58" fmla="*/ 863 w 2618104"/>
              <a:gd name="T59" fmla="*/ 1356801 h 2618104"/>
              <a:gd name="T60" fmla="*/ 3433 w 2618104"/>
              <a:gd name="T61" fmla="*/ 1213288 h 2618104"/>
              <a:gd name="T62" fmla="*/ 21086 w 2618104"/>
              <a:gd name="T63" fmla="*/ 1073554 h 2618104"/>
              <a:gd name="T64" fmla="*/ 53037 w 2618104"/>
              <a:gd name="T65" fmla="*/ 938800 h 2618104"/>
              <a:gd name="T66" fmla="*/ 98484 w 2618104"/>
              <a:gd name="T67" fmla="*/ 809825 h 2618104"/>
              <a:gd name="T68" fmla="*/ 156630 w 2618104"/>
              <a:gd name="T69" fmla="*/ 687428 h 2618104"/>
              <a:gd name="T70" fmla="*/ 226677 w 2618104"/>
              <a:gd name="T71" fmla="*/ 572407 h 2618104"/>
              <a:gd name="T72" fmla="*/ 307826 w 2618104"/>
              <a:gd name="T73" fmla="*/ 465560 h 2618104"/>
              <a:gd name="T74" fmla="*/ 399277 w 2618104"/>
              <a:gd name="T75" fmla="*/ 367685 h 2618104"/>
              <a:gd name="T76" fmla="*/ 500233 w 2618104"/>
              <a:gd name="T77" fmla="*/ 279582 h 2618104"/>
              <a:gd name="T78" fmla="*/ 609896 w 2618104"/>
              <a:gd name="T79" fmla="*/ 202048 h 2618104"/>
              <a:gd name="T80" fmla="*/ 727467 w 2618104"/>
              <a:gd name="T81" fmla="*/ 135882 h 2618104"/>
              <a:gd name="T82" fmla="*/ 852148 w 2618104"/>
              <a:gd name="T83" fmla="*/ 81882 h 2618104"/>
              <a:gd name="T84" fmla="*/ 983139 w 2618104"/>
              <a:gd name="T85" fmla="*/ 40846 h 2618104"/>
              <a:gd name="T86" fmla="*/ 1119642 w 2618104"/>
              <a:gd name="T87" fmla="*/ 13573 h 2618104"/>
              <a:gd name="T88" fmla="*/ 1260860 w 2618104"/>
              <a:gd name="T89" fmla="*/ 863 h 2618104"/>
              <a:gd name="T90" fmla="*/ 1404372 w 2618104"/>
              <a:gd name="T91" fmla="*/ 3433 h 2618104"/>
              <a:gd name="T92" fmla="*/ 1544107 w 2618104"/>
              <a:gd name="T93" fmla="*/ 21086 h 2618104"/>
              <a:gd name="T94" fmla="*/ 1678861 w 2618104"/>
              <a:gd name="T95" fmla="*/ 53035 h 2618104"/>
              <a:gd name="T96" fmla="*/ 1807837 w 2618104"/>
              <a:gd name="T97" fmla="*/ 98480 h 2618104"/>
              <a:gd name="T98" fmla="*/ 1930235 w 2618104"/>
              <a:gd name="T99" fmla="*/ 156625 h 2618104"/>
              <a:gd name="T100" fmla="*/ 2045257 w 2618104"/>
              <a:gd name="T101" fmla="*/ 226669 h 2618104"/>
              <a:gd name="T102" fmla="*/ 2152105 w 2618104"/>
              <a:gd name="T103" fmla="*/ 307815 h 2618104"/>
              <a:gd name="T104" fmla="*/ 2249982 w 2618104"/>
              <a:gd name="T105" fmla="*/ 399264 h 2618104"/>
              <a:gd name="T106" fmla="*/ 2338086 w 2618104"/>
              <a:gd name="T107" fmla="*/ 500217 h 2618104"/>
              <a:gd name="T108" fmla="*/ 2415621 w 2618104"/>
              <a:gd name="T109" fmla="*/ 609878 h 2618104"/>
              <a:gd name="T110" fmla="*/ 2481788 w 2618104"/>
              <a:gd name="T111" fmla="*/ 727447 h 2618104"/>
              <a:gd name="T112" fmla="*/ 2535790 w 2618104"/>
              <a:gd name="T113" fmla="*/ 852126 h 2618104"/>
              <a:gd name="T114" fmla="*/ 2576826 w 2618104"/>
              <a:gd name="T115" fmla="*/ 983115 h 2618104"/>
              <a:gd name="T116" fmla="*/ 2604099 w 2618104"/>
              <a:gd name="T117" fmla="*/ 1119618 h 2618104"/>
              <a:gd name="T118" fmla="*/ 2616810 w 2618104"/>
              <a:gd name="T119" fmla="*/ 1260835 h 2618104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0" t="0" r="r" b="b"/>
            <a:pathLst>
              <a:path w="2618104" h="2618104">
                <a:moveTo>
                  <a:pt x="2617990" y="1308976"/>
                </a:moveTo>
                <a:lnTo>
                  <a:pt x="2617127" y="1356965"/>
                </a:lnTo>
                <a:lnTo>
                  <a:pt x="2614557" y="1404518"/>
                </a:lnTo>
                <a:lnTo>
                  <a:pt x="2610309" y="1451607"/>
                </a:lnTo>
                <a:lnTo>
                  <a:pt x="2604414" y="1498201"/>
                </a:lnTo>
                <a:lnTo>
                  <a:pt x="2596901" y="1544272"/>
                </a:lnTo>
                <a:lnTo>
                  <a:pt x="2587799" y="1589789"/>
                </a:lnTo>
                <a:lnTo>
                  <a:pt x="2577138" y="1634722"/>
                </a:lnTo>
                <a:lnTo>
                  <a:pt x="2564947" y="1679044"/>
                </a:lnTo>
                <a:lnTo>
                  <a:pt x="2551257" y="1722722"/>
                </a:lnTo>
                <a:lnTo>
                  <a:pt x="2536097" y="1765730"/>
                </a:lnTo>
                <a:lnTo>
                  <a:pt x="2519495" y="1808035"/>
                </a:lnTo>
                <a:lnTo>
                  <a:pt x="2501483" y="1849610"/>
                </a:lnTo>
                <a:lnTo>
                  <a:pt x="2482089" y="1890425"/>
                </a:lnTo>
                <a:lnTo>
                  <a:pt x="2461343" y="1930449"/>
                </a:lnTo>
                <a:lnTo>
                  <a:pt x="2439275" y="1969653"/>
                </a:lnTo>
                <a:lnTo>
                  <a:pt x="2415914" y="2008009"/>
                </a:lnTo>
                <a:lnTo>
                  <a:pt x="2391289" y="2045485"/>
                </a:lnTo>
                <a:lnTo>
                  <a:pt x="2365431" y="2082053"/>
                </a:lnTo>
                <a:lnTo>
                  <a:pt x="2338369" y="2117683"/>
                </a:lnTo>
                <a:lnTo>
                  <a:pt x="2310132" y="2152346"/>
                </a:lnTo>
                <a:lnTo>
                  <a:pt x="2280751" y="2186012"/>
                </a:lnTo>
                <a:lnTo>
                  <a:pt x="2250254" y="2218650"/>
                </a:lnTo>
                <a:lnTo>
                  <a:pt x="2218671" y="2250233"/>
                </a:lnTo>
                <a:lnTo>
                  <a:pt x="2186032" y="2280730"/>
                </a:lnTo>
                <a:lnTo>
                  <a:pt x="2152366" y="2310111"/>
                </a:lnTo>
                <a:lnTo>
                  <a:pt x="2117703" y="2338348"/>
                </a:lnTo>
                <a:lnTo>
                  <a:pt x="2082073" y="2365410"/>
                </a:lnTo>
                <a:lnTo>
                  <a:pt x="2045505" y="2391267"/>
                </a:lnTo>
                <a:lnTo>
                  <a:pt x="2008028" y="2415891"/>
                </a:lnTo>
                <a:lnTo>
                  <a:pt x="1969673" y="2439252"/>
                </a:lnTo>
                <a:lnTo>
                  <a:pt x="1930469" y="2461320"/>
                </a:lnTo>
                <a:lnTo>
                  <a:pt x="1890444" y="2482066"/>
                </a:lnTo>
                <a:lnTo>
                  <a:pt x="1849630" y="2501460"/>
                </a:lnTo>
                <a:lnTo>
                  <a:pt x="1808056" y="2519472"/>
                </a:lnTo>
                <a:lnTo>
                  <a:pt x="1765750" y="2536073"/>
                </a:lnTo>
                <a:lnTo>
                  <a:pt x="1722743" y="2551233"/>
                </a:lnTo>
                <a:lnTo>
                  <a:pt x="1679064" y="2564923"/>
                </a:lnTo>
                <a:lnTo>
                  <a:pt x="1634744" y="2577113"/>
                </a:lnTo>
                <a:lnTo>
                  <a:pt x="1589810" y="2587774"/>
                </a:lnTo>
                <a:lnTo>
                  <a:pt x="1544294" y="2596876"/>
                </a:lnTo>
                <a:lnTo>
                  <a:pt x="1498224" y="2604389"/>
                </a:lnTo>
                <a:lnTo>
                  <a:pt x="1451630" y="2610284"/>
                </a:lnTo>
                <a:lnTo>
                  <a:pt x="1404542" y="2614531"/>
                </a:lnTo>
                <a:lnTo>
                  <a:pt x="1356989" y="2617102"/>
                </a:lnTo>
                <a:lnTo>
                  <a:pt x="1309001" y="2617965"/>
                </a:lnTo>
                <a:lnTo>
                  <a:pt x="1261013" y="2617102"/>
                </a:lnTo>
                <a:lnTo>
                  <a:pt x="1213460" y="2614531"/>
                </a:lnTo>
                <a:lnTo>
                  <a:pt x="1166372" y="2610284"/>
                </a:lnTo>
                <a:lnTo>
                  <a:pt x="1119778" y="2604389"/>
                </a:lnTo>
                <a:lnTo>
                  <a:pt x="1073708" y="2596876"/>
                </a:lnTo>
                <a:lnTo>
                  <a:pt x="1028192" y="2587774"/>
                </a:lnTo>
                <a:lnTo>
                  <a:pt x="983258" y="2577113"/>
                </a:lnTo>
                <a:lnTo>
                  <a:pt x="938937" y="2564923"/>
                </a:lnTo>
                <a:lnTo>
                  <a:pt x="895258" y="2551233"/>
                </a:lnTo>
                <a:lnTo>
                  <a:pt x="852251" y="2536073"/>
                </a:lnTo>
                <a:lnTo>
                  <a:pt x="809945" y="2519472"/>
                </a:lnTo>
                <a:lnTo>
                  <a:pt x="768370" y="2501460"/>
                </a:lnTo>
                <a:lnTo>
                  <a:pt x="727555" y="2482066"/>
                </a:lnTo>
                <a:lnTo>
                  <a:pt x="687531" y="2461320"/>
                </a:lnTo>
                <a:lnTo>
                  <a:pt x="648326" y="2439252"/>
                </a:lnTo>
                <a:lnTo>
                  <a:pt x="609970" y="2415891"/>
                </a:lnTo>
                <a:lnTo>
                  <a:pt x="572493" y="2391267"/>
                </a:lnTo>
                <a:lnTo>
                  <a:pt x="535925" y="2365410"/>
                </a:lnTo>
                <a:lnTo>
                  <a:pt x="500294" y="2338348"/>
                </a:lnTo>
                <a:lnTo>
                  <a:pt x="465631" y="2310111"/>
                </a:lnTo>
                <a:lnTo>
                  <a:pt x="431965" y="2280730"/>
                </a:lnTo>
                <a:lnTo>
                  <a:pt x="399325" y="2250233"/>
                </a:lnTo>
                <a:lnTo>
                  <a:pt x="367742" y="2218650"/>
                </a:lnTo>
                <a:lnTo>
                  <a:pt x="337245" y="2186012"/>
                </a:lnTo>
                <a:lnTo>
                  <a:pt x="307863" y="2152346"/>
                </a:lnTo>
                <a:lnTo>
                  <a:pt x="279625" y="2117683"/>
                </a:lnTo>
                <a:lnTo>
                  <a:pt x="252563" y="2082053"/>
                </a:lnTo>
                <a:lnTo>
                  <a:pt x="226704" y="2045485"/>
                </a:lnTo>
                <a:lnTo>
                  <a:pt x="202080" y="2008009"/>
                </a:lnTo>
                <a:lnTo>
                  <a:pt x="178718" y="1969653"/>
                </a:lnTo>
                <a:lnTo>
                  <a:pt x="156649" y="1930449"/>
                </a:lnTo>
                <a:lnTo>
                  <a:pt x="135903" y="1890425"/>
                </a:lnTo>
                <a:lnTo>
                  <a:pt x="116509" y="1849610"/>
                </a:lnTo>
                <a:lnTo>
                  <a:pt x="98496" y="1808035"/>
                </a:lnTo>
                <a:lnTo>
                  <a:pt x="81895" y="1765730"/>
                </a:lnTo>
                <a:lnTo>
                  <a:pt x="66734" y="1722722"/>
                </a:lnTo>
                <a:lnTo>
                  <a:pt x="53043" y="1679044"/>
                </a:lnTo>
                <a:lnTo>
                  <a:pt x="40853" y="1634722"/>
                </a:lnTo>
                <a:lnTo>
                  <a:pt x="30192" y="1589789"/>
                </a:lnTo>
                <a:lnTo>
                  <a:pt x="21089" y="1544272"/>
                </a:lnTo>
                <a:lnTo>
                  <a:pt x="13576" y="1498201"/>
                </a:lnTo>
                <a:lnTo>
                  <a:pt x="7681" y="1451607"/>
                </a:lnTo>
                <a:lnTo>
                  <a:pt x="3433" y="1404518"/>
                </a:lnTo>
                <a:lnTo>
                  <a:pt x="863" y="1356965"/>
                </a:lnTo>
                <a:lnTo>
                  <a:pt x="0" y="1308976"/>
                </a:lnTo>
                <a:lnTo>
                  <a:pt x="863" y="1260988"/>
                </a:lnTo>
                <a:lnTo>
                  <a:pt x="3433" y="1213435"/>
                </a:lnTo>
                <a:lnTo>
                  <a:pt x="7681" y="1166347"/>
                </a:lnTo>
                <a:lnTo>
                  <a:pt x="13576" y="1119754"/>
                </a:lnTo>
                <a:lnTo>
                  <a:pt x="21089" y="1073684"/>
                </a:lnTo>
                <a:lnTo>
                  <a:pt x="30192" y="1028168"/>
                </a:lnTo>
                <a:lnTo>
                  <a:pt x="40853" y="983234"/>
                </a:lnTo>
                <a:lnTo>
                  <a:pt x="53043" y="938914"/>
                </a:lnTo>
                <a:lnTo>
                  <a:pt x="66734" y="895235"/>
                </a:lnTo>
                <a:lnTo>
                  <a:pt x="81895" y="852229"/>
                </a:lnTo>
                <a:lnTo>
                  <a:pt x="98496" y="809923"/>
                </a:lnTo>
                <a:lnTo>
                  <a:pt x="116509" y="768349"/>
                </a:lnTo>
                <a:lnTo>
                  <a:pt x="135903" y="727535"/>
                </a:lnTo>
                <a:lnTo>
                  <a:pt x="156649" y="687511"/>
                </a:lnTo>
                <a:lnTo>
                  <a:pt x="178718" y="648307"/>
                </a:lnTo>
                <a:lnTo>
                  <a:pt x="202080" y="609952"/>
                </a:lnTo>
                <a:lnTo>
                  <a:pt x="226704" y="572476"/>
                </a:lnTo>
                <a:lnTo>
                  <a:pt x="252563" y="535908"/>
                </a:lnTo>
                <a:lnTo>
                  <a:pt x="279625" y="500278"/>
                </a:lnTo>
                <a:lnTo>
                  <a:pt x="307863" y="465616"/>
                </a:lnTo>
                <a:lnTo>
                  <a:pt x="337245" y="431951"/>
                </a:lnTo>
                <a:lnTo>
                  <a:pt x="367742" y="399312"/>
                </a:lnTo>
                <a:lnTo>
                  <a:pt x="399325" y="367730"/>
                </a:lnTo>
                <a:lnTo>
                  <a:pt x="431965" y="337233"/>
                </a:lnTo>
                <a:lnTo>
                  <a:pt x="465631" y="307852"/>
                </a:lnTo>
                <a:lnTo>
                  <a:pt x="500294" y="279616"/>
                </a:lnTo>
                <a:lnTo>
                  <a:pt x="535925" y="252554"/>
                </a:lnTo>
                <a:lnTo>
                  <a:pt x="572493" y="226696"/>
                </a:lnTo>
                <a:lnTo>
                  <a:pt x="609970" y="202072"/>
                </a:lnTo>
                <a:lnTo>
                  <a:pt x="648326" y="178712"/>
                </a:lnTo>
                <a:lnTo>
                  <a:pt x="687531" y="156644"/>
                </a:lnTo>
                <a:lnTo>
                  <a:pt x="727555" y="135898"/>
                </a:lnTo>
                <a:lnTo>
                  <a:pt x="768370" y="116505"/>
                </a:lnTo>
                <a:lnTo>
                  <a:pt x="809945" y="98492"/>
                </a:lnTo>
                <a:lnTo>
                  <a:pt x="852251" y="81892"/>
                </a:lnTo>
                <a:lnTo>
                  <a:pt x="895258" y="66731"/>
                </a:lnTo>
                <a:lnTo>
                  <a:pt x="938937" y="53041"/>
                </a:lnTo>
                <a:lnTo>
                  <a:pt x="983258" y="40851"/>
                </a:lnTo>
                <a:lnTo>
                  <a:pt x="1028192" y="30190"/>
                </a:lnTo>
                <a:lnTo>
                  <a:pt x="1073708" y="21089"/>
                </a:lnTo>
                <a:lnTo>
                  <a:pt x="1119778" y="13575"/>
                </a:lnTo>
                <a:lnTo>
                  <a:pt x="1166372" y="7680"/>
                </a:lnTo>
                <a:lnTo>
                  <a:pt x="1213460" y="3433"/>
                </a:lnTo>
                <a:lnTo>
                  <a:pt x="1261013" y="863"/>
                </a:lnTo>
                <a:lnTo>
                  <a:pt x="1309001" y="0"/>
                </a:lnTo>
                <a:lnTo>
                  <a:pt x="1356989" y="863"/>
                </a:lnTo>
                <a:lnTo>
                  <a:pt x="1404542" y="3433"/>
                </a:lnTo>
                <a:lnTo>
                  <a:pt x="1451630" y="7680"/>
                </a:lnTo>
                <a:lnTo>
                  <a:pt x="1498224" y="13575"/>
                </a:lnTo>
                <a:lnTo>
                  <a:pt x="1544294" y="21089"/>
                </a:lnTo>
                <a:lnTo>
                  <a:pt x="1589810" y="30190"/>
                </a:lnTo>
                <a:lnTo>
                  <a:pt x="1634744" y="40851"/>
                </a:lnTo>
                <a:lnTo>
                  <a:pt x="1679064" y="53041"/>
                </a:lnTo>
                <a:lnTo>
                  <a:pt x="1722743" y="66731"/>
                </a:lnTo>
                <a:lnTo>
                  <a:pt x="1765750" y="81892"/>
                </a:lnTo>
                <a:lnTo>
                  <a:pt x="1808056" y="98492"/>
                </a:lnTo>
                <a:lnTo>
                  <a:pt x="1849630" y="116505"/>
                </a:lnTo>
                <a:lnTo>
                  <a:pt x="1890444" y="135898"/>
                </a:lnTo>
                <a:lnTo>
                  <a:pt x="1930469" y="156644"/>
                </a:lnTo>
                <a:lnTo>
                  <a:pt x="1969673" y="178712"/>
                </a:lnTo>
                <a:lnTo>
                  <a:pt x="2008028" y="202072"/>
                </a:lnTo>
                <a:lnTo>
                  <a:pt x="2045505" y="226696"/>
                </a:lnTo>
                <a:lnTo>
                  <a:pt x="2082073" y="252554"/>
                </a:lnTo>
                <a:lnTo>
                  <a:pt x="2117703" y="279616"/>
                </a:lnTo>
                <a:lnTo>
                  <a:pt x="2152366" y="307852"/>
                </a:lnTo>
                <a:lnTo>
                  <a:pt x="2186032" y="337233"/>
                </a:lnTo>
                <a:lnTo>
                  <a:pt x="2218671" y="367730"/>
                </a:lnTo>
                <a:lnTo>
                  <a:pt x="2250254" y="399312"/>
                </a:lnTo>
                <a:lnTo>
                  <a:pt x="2280751" y="431951"/>
                </a:lnTo>
                <a:lnTo>
                  <a:pt x="2310132" y="465616"/>
                </a:lnTo>
                <a:lnTo>
                  <a:pt x="2338369" y="500278"/>
                </a:lnTo>
                <a:lnTo>
                  <a:pt x="2365431" y="535908"/>
                </a:lnTo>
                <a:lnTo>
                  <a:pt x="2391289" y="572476"/>
                </a:lnTo>
                <a:lnTo>
                  <a:pt x="2415914" y="609952"/>
                </a:lnTo>
                <a:lnTo>
                  <a:pt x="2439275" y="648307"/>
                </a:lnTo>
                <a:lnTo>
                  <a:pt x="2461343" y="687511"/>
                </a:lnTo>
                <a:lnTo>
                  <a:pt x="2482089" y="727535"/>
                </a:lnTo>
                <a:lnTo>
                  <a:pt x="2501483" y="768349"/>
                </a:lnTo>
                <a:lnTo>
                  <a:pt x="2519495" y="809923"/>
                </a:lnTo>
                <a:lnTo>
                  <a:pt x="2536097" y="852229"/>
                </a:lnTo>
                <a:lnTo>
                  <a:pt x="2551257" y="895235"/>
                </a:lnTo>
                <a:lnTo>
                  <a:pt x="2564947" y="938914"/>
                </a:lnTo>
                <a:lnTo>
                  <a:pt x="2577138" y="983234"/>
                </a:lnTo>
                <a:lnTo>
                  <a:pt x="2587799" y="1028168"/>
                </a:lnTo>
                <a:lnTo>
                  <a:pt x="2596901" y="1073684"/>
                </a:lnTo>
                <a:lnTo>
                  <a:pt x="2604414" y="1119754"/>
                </a:lnTo>
                <a:lnTo>
                  <a:pt x="2610309" y="1166347"/>
                </a:lnTo>
                <a:lnTo>
                  <a:pt x="2614557" y="1213435"/>
                </a:lnTo>
                <a:lnTo>
                  <a:pt x="2617127" y="1260988"/>
                </a:lnTo>
                <a:lnTo>
                  <a:pt x="2617990" y="1308976"/>
                </a:lnTo>
                <a:close/>
              </a:path>
            </a:pathLst>
          </a:custGeom>
          <a:noFill/>
          <a:ln w="38100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>
              <a:latin typeface="Century Gothic" pitchFamily="34" charset="0"/>
            </a:endParaRPr>
          </a:p>
        </p:txBody>
      </p:sp>
      <p:sp>
        <p:nvSpPr>
          <p:cNvPr id="32" name="Picture Placeholder 6"/>
          <p:cNvSpPr>
            <a:spLocks noGrp="1"/>
          </p:cNvSpPr>
          <p:nvPr>
            <p:ph type="pic" sz="quarter" idx="21" hasCustomPrompt="1"/>
          </p:nvPr>
        </p:nvSpPr>
        <p:spPr>
          <a:xfrm>
            <a:off x="5556499" y="3466280"/>
            <a:ext cx="2617787" cy="26177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solidFill>
                  <a:srgbClr val="FF0000"/>
                </a:solidFill>
              </a:defRPr>
            </a:lvl1pPr>
          </a:lstStyle>
          <a:p>
            <a:r>
              <a:rPr lang="lv-LV" dirty="0"/>
              <a:t>Ievietot attēlu</a:t>
            </a:r>
            <a:endParaRPr lang="en-US" dirty="0"/>
          </a:p>
        </p:txBody>
      </p:sp>
      <p:sp>
        <p:nvSpPr>
          <p:cNvPr id="33" name="Oval 32"/>
          <p:cNvSpPr/>
          <p:nvPr userDrawn="1"/>
        </p:nvSpPr>
        <p:spPr>
          <a:xfrm>
            <a:off x="5581328" y="3455639"/>
            <a:ext cx="2592958" cy="2623988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object 6"/>
          <p:cNvSpPr>
            <a:spLocks/>
          </p:cNvSpPr>
          <p:nvPr userDrawn="1"/>
        </p:nvSpPr>
        <p:spPr bwMode="auto">
          <a:xfrm>
            <a:off x="10157569" y="3468935"/>
            <a:ext cx="2617787" cy="2617787"/>
          </a:xfrm>
          <a:custGeom>
            <a:avLst/>
            <a:gdLst>
              <a:gd name="T0" fmla="*/ 2614240 w 2618104"/>
              <a:gd name="T1" fmla="*/ 1404348 h 2618104"/>
              <a:gd name="T2" fmla="*/ 2596587 w 2618104"/>
              <a:gd name="T3" fmla="*/ 1544085 h 2618104"/>
              <a:gd name="T4" fmla="*/ 2564636 w 2618104"/>
              <a:gd name="T5" fmla="*/ 1678841 h 2618104"/>
              <a:gd name="T6" fmla="*/ 2519190 w 2618104"/>
              <a:gd name="T7" fmla="*/ 1807816 h 2618104"/>
              <a:gd name="T8" fmla="*/ 2461045 w 2618104"/>
              <a:gd name="T9" fmla="*/ 1930215 h 2618104"/>
              <a:gd name="T10" fmla="*/ 2390999 w 2618104"/>
              <a:gd name="T11" fmla="*/ 2045237 h 2618104"/>
              <a:gd name="T12" fmla="*/ 2309852 w 2618104"/>
              <a:gd name="T13" fmla="*/ 2152085 h 2618104"/>
              <a:gd name="T14" fmla="*/ 2218402 w 2618104"/>
              <a:gd name="T15" fmla="*/ 2249961 h 2618104"/>
              <a:gd name="T16" fmla="*/ 2117447 w 2618104"/>
              <a:gd name="T17" fmla="*/ 2338065 h 2618104"/>
              <a:gd name="T18" fmla="*/ 2007785 w 2618104"/>
              <a:gd name="T19" fmla="*/ 2415598 h 2618104"/>
              <a:gd name="T20" fmla="*/ 1890215 w 2618104"/>
              <a:gd name="T21" fmla="*/ 2481765 h 2618104"/>
              <a:gd name="T22" fmla="*/ 1765536 w 2618104"/>
              <a:gd name="T23" fmla="*/ 2535766 h 2618104"/>
              <a:gd name="T24" fmla="*/ 1634546 w 2618104"/>
              <a:gd name="T25" fmla="*/ 2576801 h 2618104"/>
              <a:gd name="T26" fmla="*/ 1498043 w 2618104"/>
              <a:gd name="T27" fmla="*/ 2604074 h 2618104"/>
              <a:gd name="T28" fmla="*/ 1356825 w 2618104"/>
              <a:gd name="T29" fmla="*/ 2616785 h 2618104"/>
              <a:gd name="T30" fmla="*/ 1213313 w 2618104"/>
              <a:gd name="T31" fmla="*/ 2614214 h 2618104"/>
              <a:gd name="T32" fmla="*/ 1073578 w 2618104"/>
              <a:gd name="T33" fmla="*/ 2596562 h 2618104"/>
              <a:gd name="T34" fmla="*/ 938823 w 2618104"/>
              <a:gd name="T35" fmla="*/ 2564612 h 2618104"/>
              <a:gd name="T36" fmla="*/ 809847 w 2618104"/>
              <a:gd name="T37" fmla="*/ 2519167 h 2618104"/>
              <a:gd name="T38" fmla="*/ 687448 w 2618104"/>
              <a:gd name="T39" fmla="*/ 2461022 h 2618104"/>
              <a:gd name="T40" fmla="*/ 572424 w 2618104"/>
              <a:gd name="T41" fmla="*/ 2390977 h 2618104"/>
              <a:gd name="T42" fmla="*/ 465575 w 2618104"/>
              <a:gd name="T43" fmla="*/ 2309831 h 2618104"/>
              <a:gd name="T44" fmla="*/ 367697 w 2618104"/>
              <a:gd name="T45" fmla="*/ 2218381 h 2618104"/>
              <a:gd name="T46" fmla="*/ 279591 w 2618104"/>
              <a:gd name="T47" fmla="*/ 2117427 h 2618104"/>
              <a:gd name="T48" fmla="*/ 202056 w 2618104"/>
              <a:gd name="T49" fmla="*/ 2007766 h 2618104"/>
              <a:gd name="T50" fmla="*/ 135887 w 2618104"/>
              <a:gd name="T51" fmla="*/ 1890196 h 2618104"/>
              <a:gd name="T52" fmla="*/ 81885 w 2618104"/>
              <a:gd name="T53" fmla="*/ 1765516 h 2618104"/>
              <a:gd name="T54" fmla="*/ 40848 w 2618104"/>
              <a:gd name="T55" fmla="*/ 1634524 h 2618104"/>
              <a:gd name="T56" fmla="*/ 13574 w 2618104"/>
              <a:gd name="T57" fmla="*/ 1498020 h 2618104"/>
              <a:gd name="T58" fmla="*/ 863 w 2618104"/>
              <a:gd name="T59" fmla="*/ 1356801 h 2618104"/>
              <a:gd name="T60" fmla="*/ 3433 w 2618104"/>
              <a:gd name="T61" fmla="*/ 1213288 h 2618104"/>
              <a:gd name="T62" fmla="*/ 21086 w 2618104"/>
              <a:gd name="T63" fmla="*/ 1073554 h 2618104"/>
              <a:gd name="T64" fmla="*/ 53037 w 2618104"/>
              <a:gd name="T65" fmla="*/ 938800 h 2618104"/>
              <a:gd name="T66" fmla="*/ 98484 w 2618104"/>
              <a:gd name="T67" fmla="*/ 809825 h 2618104"/>
              <a:gd name="T68" fmla="*/ 156630 w 2618104"/>
              <a:gd name="T69" fmla="*/ 687428 h 2618104"/>
              <a:gd name="T70" fmla="*/ 226677 w 2618104"/>
              <a:gd name="T71" fmla="*/ 572407 h 2618104"/>
              <a:gd name="T72" fmla="*/ 307826 w 2618104"/>
              <a:gd name="T73" fmla="*/ 465560 h 2618104"/>
              <a:gd name="T74" fmla="*/ 399277 w 2618104"/>
              <a:gd name="T75" fmla="*/ 367685 h 2618104"/>
              <a:gd name="T76" fmla="*/ 500233 w 2618104"/>
              <a:gd name="T77" fmla="*/ 279582 h 2618104"/>
              <a:gd name="T78" fmla="*/ 609896 w 2618104"/>
              <a:gd name="T79" fmla="*/ 202048 h 2618104"/>
              <a:gd name="T80" fmla="*/ 727467 w 2618104"/>
              <a:gd name="T81" fmla="*/ 135882 h 2618104"/>
              <a:gd name="T82" fmla="*/ 852148 w 2618104"/>
              <a:gd name="T83" fmla="*/ 81882 h 2618104"/>
              <a:gd name="T84" fmla="*/ 983139 w 2618104"/>
              <a:gd name="T85" fmla="*/ 40846 h 2618104"/>
              <a:gd name="T86" fmla="*/ 1119642 w 2618104"/>
              <a:gd name="T87" fmla="*/ 13573 h 2618104"/>
              <a:gd name="T88" fmla="*/ 1260860 w 2618104"/>
              <a:gd name="T89" fmla="*/ 863 h 2618104"/>
              <a:gd name="T90" fmla="*/ 1404372 w 2618104"/>
              <a:gd name="T91" fmla="*/ 3433 h 2618104"/>
              <a:gd name="T92" fmla="*/ 1544107 w 2618104"/>
              <a:gd name="T93" fmla="*/ 21086 h 2618104"/>
              <a:gd name="T94" fmla="*/ 1678861 w 2618104"/>
              <a:gd name="T95" fmla="*/ 53035 h 2618104"/>
              <a:gd name="T96" fmla="*/ 1807837 w 2618104"/>
              <a:gd name="T97" fmla="*/ 98480 h 2618104"/>
              <a:gd name="T98" fmla="*/ 1930235 w 2618104"/>
              <a:gd name="T99" fmla="*/ 156625 h 2618104"/>
              <a:gd name="T100" fmla="*/ 2045257 w 2618104"/>
              <a:gd name="T101" fmla="*/ 226669 h 2618104"/>
              <a:gd name="T102" fmla="*/ 2152105 w 2618104"/>
              <a:gd name="T103" fmla="*/ 307815 h 2618104"/>
              <a:gd name="T104" fmla="*/ 2249982 w 2618104"/>
              <a:gd name="T105" fmla="*/ 399264 h 2618104"/>
              <a:gd name="T106" fmla="*/ 2338086 w 2618104"/>
              <a:gd name="T107" fmla="*/ 500217 h 2618104"/>
              <a:gd name="T108" fmla="*/ 2415621 w 2618104"/>
              <a:gd name="T109" fmla="*/ 609878 h 2618104"/>
              <a:gd name="T110" fmla="*/ 2481788 w 2618104"/>
              <a:gd name="T111" fmla="*/ 727447 h 2618104"/>
              <a:gd name="T112" fmla="*/ 2535790 w 2618104"/>
              <a:gd name="T113" fmla="*/ 852126 h 2618104"/>
              <a:gd name="T114" fmla="*/ 2576826 w 2618104"/>
              <a:gd name="T115" fmla="*/ 983115 h 2618104"/>
              <a:gd name="T116" fmla="*/ 2604099 w 2618104"/>
              <a:gd name="T117" fmla="*/ 1119618 h 2618104"/>
              <a:gd name="T118" fmla="*/ 2616810 w 2618104"/>
              <a:gd name="T119" fmla="*/ 1260835 h 2618104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0" t="0" r="r" b="b"/>
            <a:pathLst>
              <a:path w="2618104" h="2618104">
                <a:moveTo>
                  <a:pt x="2617990" y="1308976"/>
                </a:moveTo>
                <a:lnTo>
                  <a:pt x="2617127" y="1356965"/>
                </a:lnTo>
                <a:lnTo>
                  <a:pt x="2614557" y="1404518"/>
                </a:lnTo>
                <a:lnTo>
                  <a:pt x="2610309" y="1451607"/>
                </a:lnTo>
                <a:lnTo>
                  <a:pt x="2604414" y="1498201"/>
                </a:lnTo>
                <a:lnTo>
                  <a:pt x="2596901" y="1544272"/>
                </a:lnTo>
                <a:lnTo>
                  <a:pt x="2587799" y="1589789"/>
                </a:lnTo>
                <a:lnTo>
                  <a:pt x="2577138" y="1634722"/>
                </a:lnTo>
                <a:lnTo>
                  <a:pt x="2564947" y="1679044"/>
                </a:lnTo>
                <a:lnTo>
                  <a:pt x="2551257" y="1722722"/>
                </a:lnTo>
                <a:lnTo>
                  <a:pt x="2536097" y="1765730"/>
                </a:lnTo>
                <a:lnTo>
                  <a:pt x="2519495" y="1808035"/>
                </a:lnTo>
                <a:lnTo>
                  <a:pt x="2501483" y="1849610"/>
                </a:lnTo>
                <a:lnTo>
                  <a:pt x="2482089" y="1890425"/>
                </a:lnTo>
                <a:lnTo>
                  <a:pt x="2461343" y="1930449"/>
                </a:lnTo>
                <a:lnTo>
                  <a:pt x="2439275" y="1969653"/>
                </a:lnTo>
                <a:lnTo>
                  <a:pt x="2415914" y="2008009"/>
                </a:lnTo>
                <a:lnTo>
                  <a:pt x="2391289" y="2045485"/>
                </a:lnTo>
                <a:lnTo>
                  <a:pt x="2365431" y="2082053"/>
                </a:lnTo>
                <a:lnTo>
                  <a:pt x="2338369" y="2117683"/>
                </a:lnTo>
                <a:lnTo>
                  <a:pt x="2310132" y="2152346"/>
                </a:lnTo>
                <a:lnTo>
                  <a:pt x="2280751" y="2186012"/>
                </a:lnTo>
                <a:lnTo>
                  <a:pt x="2250254" y="2218650"/>
                </a:lnTo>
                <a:lnTo>
                  <a:pt x="2218671" y="2250233"/>
                </a:lnTo>
                <a:lnTo>
                  <a:pt x="2186032" y="2280730"/>
                </a:lnTo>
                <a:lnTo>
                  <a:pt x="2152366" y="2310111"/>
                </a:lnTo>
                <a:lnTo>
                  <a:pt x="2117703" y="2338348"/>
                </a:lnTo>
                <a:lnTo>
                  <a:pt x="2082073" y="2365410"/>
                </a:lnTo>
                <a:lnTo>
                  <a:pt x="2045505" y="2391267"/>
                </a:lnTo>
                <a:lnTo>
                  <a:pt x="2008028" y="2415891"/>
                </a:lnTo>
                <a:lnTo>
                  <a:pt x="1969673" y="2439252"/>
                </a:lnTo>
                <a:lnTo>
                  <a:pt x="1930469" y="2461320"/>
                </a:lnTo>
                <a:lnTo>
                  <a:pt x="1890444" y="2482066"/>
                </a:lnTo>
                <a:lnTo>
                  <a:pt x="1849630" y="2501460"/>
                </a:lnTo>
                <a:lnTo>
                  <a:pt x="1808056" y="2519472"/>
                </a:lnTo>
                <a:lnTo>
                  <a:pt x="1765750" y="2536073"/>
                </a:lnTo>
                <a:lnTo>
                  <a:pt x="1722743" y="2551233"/>
                </a:lnTo>
                <a:lnTo>
                  <a:pt x="1679064" y="2564923"/>
                </a:lnTo>
                <a:lnTo>
                  <a:pt x="1634744" y="2577113"/>
                </a:lnTo>
                <a:lnTo>
                  <a:pt x="1589810" y="2587774"/>
                </a:lnTo>
                <a:lnTo>
                  <a:pt x="1544294" y="2596876"/>
                </a:lnTo>
                <a:lnTo>
                  <a:pt x="1498224" y="2604389"/>
                </a:lnTo>
                <a:lnTo>
                  <a:pt x="1451630" y="2610284"/>
                </a:lnTo>
                <a:lnTo>
                  <a:pt x="1404542" y="2614531"/>
                </a:lnTo>
                <a:lnTo>
                  <a:pt x="1356989" y="2617102"/>
                </a:lnTo>
                <a:lnTo>
                  <a:pt x="1309001" y="2617965"/>
                </a:lnTo>
                <a:lnTo>
                  <a:pt x="1261013" y="2617102"/>
                </a:lnTo>
                <a:lnTo>
                  <a:pt x="1213460" y="2614531"/>
                </a:lnTo>
                <a:lnTo>
                  <a:pt x="1166372" y="2610284"/>
                </a:lnTo>
                <a:lnTo>
                  <a:pt x="1119778" y="2604389"/>
                </a:lnTo>
                <a:lnTo>
                  <a:pt x="1073708" y="2596876"/>
                </a:lnTo>
                <a:lnTo>
                  <a:pt x="1028192" y="2587774"/>
                </a:lnTo>
                <a:lnTo>
                  <a:pt x="983258" y="2577113"/>
                </a:lnTo>
                <a:lnTo>
                  <a:pt x="938937" y="2564923"/>
                </a:lnTo>
                <a:lnTo>
                  <a:pt x="895258" y="2551233"/>
                </a:lnTo>
                <a:lnTo>
                  <a:pt x="852251" y="2536073"/>
                </a:lnTo>
                <a:lnTo>
                  <a:pt x="809945" y="2519472"/>
                </a:lnTo>
                <a:lnTo>
                  <a:pt x="768370" y="2501460"/>
                </a:lnTo>
                <a:lnTo>
                  <a:pt x="727555" y="2482066"/>
                </a:lnTo>
                <a:lnTo>
                  <a:pt x="687531" y="2461320"/>
                </a:lnTo>
                <a:lnTo>
                  <a:pt x="648326" y="2439252"/>
                </a:lnTo>
                <a:lnTo>
                  <a:pt x="609970" y="2415891"/>
                </a:lnTo>
                <a:lnTo>
                  <a:pt x="572493" y="2391267"/>
                </a:lnTo>
                <a:lnTo>
                  <a:pt x="535925" y="2365410"/>
                </a:lnTo>
                <a:lnTo>
                  <a:pt x="500294" y="2338348"/>
                </a:lnTo>
                <a:lnTo>
                  <a:pt x="465631" y="2310111"/>
                </a:lnTo>
                <a:lnTo>
                  <a:pt x="431965" y="2280730"/>
                </a:lnTo>
                <a:lnTo>
                  <a:pt x="399325" y="2250233"/>
                </a:lnTo>
                <a:lnTo>
                  <a:pt x="367742" y="2218650"/>
                </a:lnTo>
                <a:lnTo>
                  <a:pt x="337245" y="2186012"/>
                </a:lnTo>
                <a:lnTo>
                  <a:pt x="307863" y="2152346"/>
                </a:lnTo>
                <a:lnTo>
                  <a:pt x="279625" y="2117683"/>
                </a:lnTo>
                <a:lnTo>
                  <a:pt x="252563" y="2082053"/>
                </a:lnTo>
                <a:lnTo>
                  <a:pt x="226704" y="2045485"/>
                </a:lnTo>
                <a:lnTo>
                  <a:pt x="202080" y="2008009"/>
                </a:lnTo>
                <a:lnTo>
                  <a:pt x="178718" y="1969653"/>
                </a:lnTo>
                <a:lnTo>
                  <a:pt x="156649" y="1930449"/>
                </a:lnTo>
                <a:lnTo>
                  <a:pt x="135903" y="1890425"/>
                </a:lnTo>
                <a:lnTo>
                  <a:pt x="116509" y="1849610"/>
                </a:lnTo>
                <a:lnTo>
                  <a:pt x="98496" y="1808035"/>
                </a:lnTo>
                <a:lnTo>
                  <a:pt x="81895" y="1765730"/>
                </a:lnTo>
                <a:lnTo>
                  <a:pt x="66734" y="1722722"/>
                </a:lnTo>
                <a:lnTo>
                  <a:pt x="53043" y="1679044"/>
                </a:lnTo>
                <a:lnTo>
                  <a:pt x="40853" y="1634722"/>
                </a:lnTo>
                <a:lnTo>
                  <a:pt x="30192" y="1589789"/>
                </a:lnTo>
                <a:lnTo>
                  <a:pt x="21089" y="1544272"/>
                </a:lnTo>
                <a:lnTo>
                  <a:pt x="13576" y="1498201"/>
                </a:lnTo>
                <a:lnTo>
                  <a:pt x="7681" y="1451607"/>
                </a:lnTo>
                <a:lnTo>
                  <a:pt x="3433" y="1404518"/>
                </a:lnTo>
                <a:lnTo>
                  <a:pt x="863" y="1356965"/>
                </a:lnTo>
                <a:lnTo>
                  <a:pt x="0" y="1308976"/>
                </a:lnTo>
                <a:lnTo>
                  <a:pt x="863" y="1260988"/>
                </a:lnTo>
                <a:lnTo>
                  <a:pt x="3433" y="1213435"/>
                </a:lnTo>
                <a:lnTo>
                  <a:pt x="7681" y="1166347"/>
                </a:lnTo>
                <a:lnTo>
                  <a:pt x="13576" y="1119754"/>
                </a:lnTo>
                <a:lnTo>
                  <a:pt x="21089" y="1073684"/>
                </a:lnTo>
                <a:lnTo>
                  <a:pt x="30192" y="1028168"/>
                </a:lnTo>
                <a:lnTo>
                  <a:pt x="40853" y="983234"/>
                </a:lnTo>
                <a:lnTo>
                  <a:pt x="53043" y="938914"/>
                </a:lnTo>
                <a:lnTo>
                  <a:pt x="66734" y="895235"/>
                </a:lnTo>
                <a:lnTo>
                  <a:pt x="81895" y="852229"/>
                </a:lnTo>
                <a:lnTo>
                  <a:pt x="98496" y="809923"/>
                </a:lnTo>
                <a:lnTo>
                  <a:pt x="116509" y="768349"/>
                </a:lnTo>
                <a:lnTo>
                  <a:pt x="135903" y="727535"/>
                </a:lnTo>
                <a:lnTo>
                  <a:pt x="156649" y="687511"/>
                </a:lnTo>
                <a:lnTo>
                  <a:pt x="178718" y="648307"/>
                </a:lnTo>
                <a:lnTo>
                  <a:pt x="202080" y="609952"/>
                </a:lnTo>
                <a:lnTo>
                  <a:pt x="226704" y="572476"/>
                </a:lnTo>
                <a:lnTo>
                  <a:pt x="252563" y="535908"/>
                </a:lnTo>
                <a:lnTo>
                  <a:pt x="279625" y="500278"/>
                </a:lnTo>
                <a:lnTo>
                  <a:pt x="307863" y="465616"/>
                </a:lnTo>
                <a:lnTo>
                  <a:pt x="337245" y="431951"/>
                </a:lnTo>
                <a:lnTo>
                  <a:pt x="367742" y="399312"/>
                </a:lnTo>
                <a:lnTo>
                  <a:pt x="399325" y="367730"/>
                </a:lnTo>
                <a:lnTo>
                  <a:pt x="431965" y="337233"/>
                </a:lnTo>
                <a:lnTo>
                  <a:pt x="465631" y="307852"/>
                </a:lnTo>
                <a:lnTo>
                  <a:pt x="500294" y="279616"/>
                </a:lnTo>
                <a:lnTo>
                  <a:pt x="535925" y="252554"/>
                </a:lnTo>
                <a:lnTo>
                  <a:pt x="572493" y="226696"/>
                </a:lnTo>
                <a:lnTo>
                  <a:pt x="609970" y="202072"/>
                </a:lnTo>
                <a:lnTo>
                  <a:pt x="648326" y="178712"/>
                </a:lnTo>
                <a:lnTo>
                  <a:pt x="687531" y="156644"/>
                </a:lnTo>
                <a:lnTo>
                  <a:pt x="727555" y="135898"/>
                </a:lnTo>
                <a:lnTo>
                  <a:pt x="768370" y="116505"/>
                </a:lnTo>
                <a:lnTo>
                  <a:pt x="809945" y="98492"/>
                </a:lnTo>
                <a:lnTo>
                  <a:pt x="852251" y="81892"/>
                </a:lnTo>
                <a:lnTo>
                  <a:pt x="895258" y="66731"/>
                </a:lnTo>
                <a:lnTo>
                  <a:pt x="938937" y="53041"/>
                </a:lnTo>
                <a:lnTo>
                  <a:pt x="983258" y="40851"/>
                </a:lnTo>
                <a:lnTo>
                  <a:pt x="1028192" y="30190"/>
                </a:lnTo>
                <a:lnTo>
                  <a:pt x="1073708" y="21089"/>
                </a:lnTo>
                <a:lnTo>
                  <a:pt x="1119778" y="13575"/>
                </a:lnTo>
                <a:lnTo>
                  <a:pt x="1166372" y="7680"/>
                </a:lnTo>
                <a:lnTo>
                  <a:pt x="1213460" y="3433"/>
                </a:lnTo>
                <a:lnTo>
                  <a:pt x="1261013" y="863"/>
                </a:lnTo>
                <a:lnTo>
                  <a:pt x="1309001" y="0"/>
                </a:lnTo>
                <a:lnTo>
                  <a:pt x="1356989" y="863"/>
                </a:lnTo>
                <a:lnTo>
                  <a:pt x="1404542" y="3433"/>
                </a:lnTo>
                <a:lnTo>
                  <a:pt x="1451630" y="7680"/>
                </a:lnTo>
                <a:lnTo>
                  <a:pt x="1498224" y="13575"/>
                </a:lnTo>
                <a:lnTo>
                  <a:pt x="1544294" y="21089"/>
                </a:lnTo>
                <a:lnTo>
                  <a:pt x="1589810" y="30190"/>
                </a:lnTo>
                <a:lnTo>
                  <a:pt x="1634744" y="40851"/>
                </a:lnTo>
                <a:lnTo>
                  <a:pt x="1679064" y="53041"/>
                </a:lnTo>
                <a:lnTo>
                  <a:pt x="1722743" y="66731"/>
                </a:lnTo>
                <a:lnTo>
                  <a:pt x="1765750" y="81892"/>
                </a:lnTo>
                <a:lnTo>
                  <a:pt x="1808056" y="98492"/>
                </a:lnTo>
                <a:lnTo>
                  <a:pt x="1849630" y="116505"/>
                </a:lnTo>
                <a:lnTo>
                  <a:pt x="1890444" y="135898"/>
                </a:lnTo>
                <a:lnTo>
                  <a:pt x="1930469" y="156644"/>
                </a:lnTo>
                <a:lnTo>
                  <a:pt x="1969673" y="178712"/>
                </a:lnTo>
                <a:lnTo>
                  <a:pt x="2008028" y="202072"/>
                </a:lnTo>
                <a:lnTo>
                  <a:pt x="2045505" y="226696"/>
                </a:lnTo>
                <a:lnTo>
                  <a:pt x="2082073" y="252554"/>
                </a:lnTo>
                <a:lnTo>
                  <a:pt x="2117703" y="279616"/>
                </a:lnTo>
                <a:lnTo>
                  <a:pt x="2152366" y="307852"/>
                </a:lnTo>
                <a:lnTo>
                  <a:pt x="2186032" y="337233"/>
                </a:lnTo>
                <a:lnTo>
                  <a:pt x="2218671" y="367730"/>
                </a:lnTo>
                <a:lnTo>
                  <a:pt x="2250254" y="399312"/>
                </a:lnTo>
                <a:lnTo>
                  <a:pt x="2280751" y="431951"/>
                </a:lnTo>
                <a:lnTo>
                  <a:pt x="2310132" y="465616"/>
                </a:lnTo>
                <a:lnTo>
                  <a:pt x="2338369" y="500278"/>
                </a:lnTo>
                <a:lnTo>
                  <a:pt x="2365431" y="535908"/>
                </a:lnTo>
                <a:lnTo>
                  <a:pt x="2391289" y="572476"/>
                </a:lnTo>
                <a:lnTo>
                  <a:pt x="2415914" y="609952"/>
                </a:lnTo>
                <a:lnTo>
                  <a:pt x="2439275" y="648307"/>
                </a:lnTo>
                <a:lnTo>
                  <a:pt x="2461343" y="687511"/>
                </a:lnTo>
                <a:lnTo>
                  <a:pt x="2482089" y="727535"/>
                </a:lnTo>
                <a:lnTo>
                  <a:pt x="2501483" y="768349"/>
                </a:lnTo>
                <a:lnTo>
                  <a:pt x="2519495" y="809923"/>
                </a:lnTo>
                <a:lnTo>
                  <a:pt x="2536097" y="852229"/>
                </a:lnTo>
                <a:lnTo>
                  <a:pt x="2551257" y="895235"/>
                </a:lnTo>
                <a:lnTo>
                  <a:pt x="2564947" y="938914"/>
                </a:lnTo>
                <a:lnTo>
                  <a:pt x="2577138" y="983234"/>
                </a:lnTo>
                <a:lnTo>
                  <a:pt x="2587799" y="1028168"/>
                </a:lnTo>
                <a:lnTo>
                  <a:pt x="2596901" y="1073684"/>
                </a:lnTo>
                <a:lnTo>
                  <a:pt x="2604414" y="1119754"/>
                </a:lnTo>
                <a:lnTo>
                  <a:pt x="2610309" y="1166347"/>
                </a:lnTo>
                <a:lnTo>
                  <a:pt x="2614557" y="1213435"/>
                </a:lnTo>
                <a:lnTo>
                  <a:pt x="2617127" y="1260988"/>
                </a:lnTo>
                <a:lnTo>
                  <a:pt x="2617990" y="1308976"/>
                </a:lnTo>
                <a:close/>
              </a:path>
            </a:pathLst>
          </a:custGeom>
          <a:noFill/>
          <a:ln w="38100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>
              <a:latin typeface="Century Gothic" pitchFamily="34" charset="0"/>
            </a:endParaRPr>
          </a:p>
        </p:txBody>
      </p:sp>
      <p:sp>
        <p:nvSpPr>
          <p:cNvPr id="38" name="Picture Placeholder 6"/>
          <p:cNvSpPr>
            <a:spLocks noGrp="1"/>
          </p:cNvSpPr>
          <p:nvPr>
            <p:ph type="pic" sz="quarter" idx="22" hasCustomPrompt="1"/>
          </p:nvPr>
        </p:nvSpPr>
        <p:spPr>
          <a:xfrm>
            <a:off x="10157569" y="3466280"/>
            <a:ext cx="2617787" cy="26177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solidFill>
                  <a:srgbClr val="FF0000"/>
                </a:solidFill>
              </a:defRPr>
            </a:lvl1pPr>
          </a:lstStyle>
          <a:p>
            <a:r>
              <a:rPr lang="lv-LV" dirty="0"/>
              <a:t>Ievietot attēlu</a:t>
            </a:r>
            <a:endParaRPr lang="en-US" dirty="0"/>
          </a:p>
        </p:txBody>
      </p:sp>
      <p:sp>
        <p:nvSpPr>
          <p:cNvPr id="39" name="Oval 38"/>
          <p:cNvSpPr/>
          <p:nvPr userDrawn="1"/>
        </p:nvSpPr>
        <p:spPr>
          <a:xfrm>
            <a:off x="10182398" y="3455639"/>
            <a:ext cx="2592958" cy="2623988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Text Placeholder 2"/>
          <p:cNvSpPr>
            <a:spLocks noGrp="1"/>
          </p:cNvSpPr>
          <p:nvPr>
            <p:ph type="body" sz="quarter" idx="23" hasCustomPrompt="1"/>
          </p:nvPr>
        </p:nvSpPr>
        <p:spPr>
          <a:xfrm>
            <a:off x="389980" y="6594946"/>
            <a:ext cx="3816424" cy="226466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lang="en-US" sz="1300" b="0" kern="1200" spc="0" baseline="0" dirty="0">
                <a:solidFill>
                  <a:srgbClr val="00AAC6"/>
                </a:solidFill>
                <a:latin typeface="Century Gothic" pitchFamily="34" charset="0"/>
                <a:ea typeface="+mn-ea"/>
                <a:cs typeface="Mark"/>
              </a:defRPr>
            </a:lvl1pPr>
          </a:lstStyle>
          <a:p>
            <a:pPr lvl="0"/>
            <a:r>
              <a:rPr lang="lv-LV" dirty="0"/>
              <a:t>Teksts</a:t>
            </a:r>
            <a:endParaRPr lang="en-US" dirty="0"/>
          </a:p>
        </p:txBody>
      </p:sp>
      <p:sp>
        <p:nvSpPr>
          <p:cNvPr id="43" name="Text Placeholder 2"/>
          <p:cNvSpPr>
            <a:spLocks noGrp="1"/>
          </p:cNvSpPr>
          <p:nvPr>
            <p:ph type="body" sz="quarter" idx="24" hasCustomPrompt="1"/>
          </p:nvPr>
        </p:nvSpPr>
        <p:spPr>
          <a:xfrm>
            <a:off x="4957180" y="6594946"/>
            <a:ext cx="3816424" cy="226466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lang="en-US" sz="1300" b="0" kern="1200" spc="0" baseline="0" dirty="0">
                <a:solidFill>
                  <a:srgbClr val="00AAC6"/>
                </a:solidFill>
                <a:latin typeface="Century Gothic" pitchFamily="34" charset="0"/>
                <a:ea typeface="+mn-ea"/>
                <a:cs typeface="Mark"/>
              </a:defRPr>
            </a:lvl1pPr>
          </a:lstStyle>
          <a:p>
            <a:pPr lvl="0"/>
            <a:r>
              <a:rPr lang="lv-LV" dirty="0"/>
              <a:t>Teksts</a:t>
            </a:r>
            <a:endParaRPr lang="en-US" dirty="0"/>
          </a:p>
        </p:txBody>
      </p:sp>
      <p:sp>
        <p:nvSpPr>
          <p:cNvPr id="45" name="Text Placeholder 2"/>
          <p:cNvSpPr>
            <a:spLocks noGrp="1"/>
          </p:cNvSpPr>
          <p:nvPr>
            <p:ph type="body" sz="quarter" idx="25" hasCustomPrompt="1"/>
          </p:nvPr>
        </p:nvSpPr>
        <p:spPr>
          <a:xfrm>
            <a:off x="9570665" y="6594946"/>
            <a:ext cx="3816424" cy="226466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lang="en-US" sz="1300" b="0" kern="1200" spc="0" baseline="0" dirty="0">
                <a:solidFill>
                  <a:srgbClr val="00AAC6"/>
                </a:solidFill>
                <a:latin typeface="Century Gothic" pitchFamily="34" charset="0"/>
                <a:ea typeface="+mn-ea"/>
                <a:cs typeface="Mark"/>
              </a:defRPr>
            </a:lvl1pPr>
          </a:lstStyle>
          <a:p>
            <a:pPr lvl="0"/>
            <a:r>
              <a:rPr lang="lv-LV" dirty="0"/>
              <a:t>Teksts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171669"/>
      </p:ext>
    </p:extLst>
  </p:cSld>
  <p:clrMapOvr>
    <a:masterClrMapping/>
  </p:clrMapOvr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Dubltzils 2 donu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bk object 16"/>
          <p:cNvSpPr>
            <a:spLocks/>
          </p:cNvSpPr>
          <p:nvPr userDrawn="1"/>
        </p:nvSpPr>
        <p:spPr bwMode="auto">
          <a:xfrm>
            <a:off x="0" y="0"/>
            <a:ext cx="4578350" cy="7856538"/>
          </a:xfrm>
          <a:custGeom>
            <a:avLst/>
            <a:gdLst>
              <a:gd name="T0" fmla="*/ 0 w 4578985"/>
              <a:gd name="T1" fmla="*/ 7856385 h 7856855"/>
              <a:gd name="T2" fmla="*/ 4578807 w 4578985"/>
              <a:gd name="T3" fmla="*/ 7856385 h 7856855"/>
              <a:gd name="T4" fmla="*/ 4578807 w 4578985"/>
              <a:gd name="T5" fmla="*/ 0 h 7856855"/>
              <a:gd name="T6" fmla="*/ 0 w 4578985"/>
              <a:gd name="T7" fmla="*/ 0 h 7856855"/>
              <a:gd name="T8" fmla="*/ 0 w 4578985"/>
              <a:gd name="T9" fmla="*/ 7856385 h 785685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578985" h="7856855">
                <a:moveTo>
                  <a:pt x="0" y="7856385"/>
                </a:moveTo>
                <a:lnTo>
                  <a:pt x="4578807" y="7856385"/>
                </a:lnTo>
                <a:lnTo>
                  <a:pt x="4578807" y="0"/>
                </a:lnTo>
                <a:lnTo>
                  <a:pt x="0" y="0"/>
                </a:lnTo>
                <a:lnTo>
                  <a:pt x="0" y="7856385"/>
                </a:lnTo>
                <a:close/>
              </a:path>
            </a:pathLst>
          </a:custGeom>
          <a:solidFill>
            <a:srgbClr val="00ABC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770">
              <a:solidFill>
                <a:srgbClr val="00467F"/>
              </a:solidFill>
              <a:latin typeface="Century Gothic" pitchFamily="34" charset="0"/>
              <a:cs typeface="Arial" charset="0"/>
            </a:endParaRPr>
          </a:p>
        </p:txBody>
      </p:sp>
      <p:sp>
        <p:nvSpPr>
          <p:cNvPr id="12" name="bk object 18"/>
          <p:cNvSpPr>
            <a:spLocks/>
          </p:cNvSpPr>
          <p:nvPr userDrawn="1"/>
        </p:nvSpPr>
        <p:spPr bwMode="auto">
          <a:xfrm>
            <a:off x="9144000" y="0"/>
            <a:ext cx="4597400" cy="7856538"/>
          </a:xfrm>
          <a:custGeom>
            <a:avLst/>
            <a:gdLst>
              <a:gd name="T0" fmla="*/ 0 w 4578984"/>
              <a:gd name="T1" fmla="*/ 7856385 h 7856855"/>
              <a:gd name="T2" fmla="*/ 4578807 w 4578984"/>
              <a:gd name="T3" fmla="*/ 7856385 h 7856855"/>
              <a:gd name="T4" fmla="*/ 4578807 w 4578984"/>
              <a:gd name="T5" fmla="*/ 0 h 7856855"/>
              <a:gd name="T6" fmla="*/ 0 w 4578984"/>
              <a:gd name="T7" fmla="*/ 0 h 7856855"/>
              <a:gd name="T8" fmla="*/ 0 w 4578984"/>
              <a:gd name="T9" fmla="*/ 7856385 h 785685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578984" h="7856855">
                <a:moveTo>
                  <a:pt x="0" y="7856385"/>
                </a:moveTo>
                <a:lnTo>
                  <a:pt x="4578807" y="7856385"/>
                </a:lnTo>
                <a:lnTo>
                  <a:pt x="4578807" y="0"/>
                </a:lnTo>
                <a:lnTo>
                  <a:pt x="0" y="0"/>
                </a:lnTo>
                <a:lnTo>
                  <a:pt x="0" y="7856385"/>
                </a:lnTo>
                <a:close/>
              </a:path>
            </a:pathLst>
          </a:custGeom>
          <a:solidFill>
            <a:srgbClr val="0E406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770">
              <a:solidFill>
                <a:srgbClr val="00467F"/>
              </a:solidFill>
              <a:latin typeface="Century Gothic" pitchFamily="34" charset="0"/>
              <a:cs typeface="Arial" charset="0"/>
            </a:endParaRPr>
          </a:p>
        </p:txBody>
      </p:sp>
      <p:graphicFrame>
        <p:nvGraphicFramePr>
          <p:cNvPr id="22" name="Chart 24"/>
          <p:cNvGraphicFramePr>
            <a:graphicFrameLocks/>
          </p:cNvGraphicFramePr>
          <p:nvPr userDrawn="1"/>
        </p:nvGraphicFramePr>
        <p:xfrm>
          <a:off x="-1587" y="2330450"/>
          <a:ext cx="4584701" cy="28955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24" name="Chart 26"/>
          <p:cNvGraphicFramePr>
            <a:graphicFrameLocks/>
          </p:cNvGraphicFramePr>
          <p:nvPr userDrawn="1"/>
        </p:nvGraphicFramePr>
        <p:xfrm>
          <a:off x="9163050" y="2330450"/>
          <a:ext cx="4572000" cy="28955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7" name="TextBox 26"/>
          <p:cNvSpPr txBox="1"/>
          <p:nvPr userDrawn="1"/>
        </p:nvSpPr>
        <p:spPr>
          <a:xfrm>
            <a:off x="723901" y="1092201"/>
            <a:ext cx="3133724" cy="36471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lv-LV" sz="1770" b="1" spc="15" dirty="0">
                <a:solidFill>
                  <a:srgbClr val="FFFFFF"/>
                </a:solidFill>
                <a:latin typeface="Century Gothic" pitchFamily="34" charset="0"/>
                <a:cs typeface="Arial"/>
              </a:rPr>
              <a:t>teksts</a:t>
            </a:r>
            <a:endParaRPr lang="lv-LV" sz="1770" dirty="0">
              <a:solidFill>
                <a:srgbClr val="00467F"/>
              </a:solidFill>
              <a:latin typeface="Century Gothic" pitchFamily="34" charset="0"/>
              <a:cs typeface="Arial"/>
            </a:endParaRPr>
          </a:p>
        </p:txBody>
      </p:sp>
      <p:sp>
        <p:nvSpPr>
          <p:cNvPr id="33" name="TextBox 32"/>
          <p:cNvSpPr txBox="1"/>
          <p:nvPr userDrawn="1"/>
        </p:nvSpPr>
        <p:spPr>
          <a:xfrm>
            <a:off x="9786939" y="1092201"/>
            <a:ext cx="3324225" cy="36471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lv-LV" sz="1770" b="1" spc="15" dirty="0">
                <a:solidFill>
                  <a:srgbClr val="FFFFFF"/>
                </a:solidFill>
                <a:latin typeface="Century Gothic" pitchFamily="34" charset="0"/>
                <a:cs typeface="Arial"/>
              </a:rPr>
              <a:t>teksts</a:t>
            </a:r>
            <a:endParaRPr lang="lv-LV" sz="1770" dirty="0">
              <a:solidFill>
                <a:srgbClr val="00467F"/>
              </a:solidFill>
              <a:latin typeface="Century Gothic" pitchFamily="34" charset="0"/>
              <a:cs typeface="Arial"/>
            </a:endParaRPr>
          </a:p>
        </p:txBody>
      </p:sp>
      <p:sp>
        <p:nvSpPr>
          <p:cNvPr id="34" name="TextBox 33"/>
          <p:cNvSpPr txBox="1"/>
          <p:nvPr userDrawn="1"/>
        </p:nvSpPr>
        <p:spPr>
          <a:xfrm>
            <a:off x="1136651" y="7426325"/>
            <a:ext cx="2308225" cy="30405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lv-LV" sz="1376" spc="-5" dirty="0">
                <a:solidFill>
                  <a:srgbClr val="FFFFFF"/>
                </a:solidFill>
                <a:latin typeface="Century Gothic" pitchFamily="34" charset="0"/>
                <a:cs typeface="Verdana"/>
              </a:rPr>
              <a:t>teksts</a:t>
            </a:r>
            <a:endParaRPr lang="en-US" sz="1376" dirty="0">
              <a:solidFill>
                <a:srgbClr val="00467F"/>
              </a:solidFill>
              <a:latin typeface="Century Gothic" pitchFamily="34" charset="0"/>
              <a:cs typeface="Verdana"/>
            </a:endParaRPr>
          </a:p>
        </p:txBody>
      </p:sp>
      <p:sp>
        <p:nvSpPr>
          <p:cNvPr id="36" name="TextBox 35"/>
          <p:cNvSpPr txBox="1"/>
          <p:nvPr userDrawn="1"/>
        </p:nvSpPr>
        <p:spPr>
          <a:xfrm>
            <a:off x="10294939" y="7426325"/>
            <a:ext cx="2308225" cy="30405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lv-LV" sz="1376" spc="-5" dirty="0">
                <a:solidFill>
                  <a:srgbClr val="FFFFFF"/>
                </a:solidFill>
                <a:latin typeface="Century Gothic" pitchFamily="34" charset="0"/>
                <a:cs typeface="Verdana"/>
              </a:rPr>
              <a:t>teksts</a:t>
            </a:r>
            <a:endParaRPr lang="en-US" sz="1376" dirty="0">
              <a:solidFill>
                <a:srgbClr val="00467F"/>
              </a:solidFill>
              <a:latin typeface="Century Gothic" pitchFamily="34" charset="0"/>
              <a:cs typeface="Verdana"/>
            </a:endParaRPr>
          </a:p>
        </p:txBody>
      </p:sp>
      <p:sp>
        <p:nvSpPr>
          <p:cNvPr id="37" name="TextBox 33"/>
          <p:cNvSpPr txBox="1">
            <a:spLocks noChangeArrowheads="1"/>
          </p:cNvSpPr>
          <p:nvPr userDrawn="1"/>
        </p:nvSpPr>
        <p:spPr bwMode="auto">
          <a:xfrm>
            <a:off x="342901" y="5375276"/>
            <a:ext cx="3895725" cy="7732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lv-LV" sz="1475" b="1" dirty="0">
                <a:solidFill>
                  <a:srgbClr val="003B71"/>
                </a:solidFill>
                <a:latin typeface="Century Gothic" pitchFamily="34" charset="0"/>
                <a:cs typeface="Arial" charset="0"/>
              </a:rPr>
              <a:t>teksts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lv-LV" sz="1475" b="1" dirty="0">
              <a:solidFill>
                <a:srgbClr val="00467F"/>
              </a:solidFill>
              <a:latin typeface="Century Gothic" pitchFamily="34" charset="0"/>
              <a:cs typeface="Arial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lv-LV" sz="1475" b="1" dirty="0">
                <a:solidFill>
                  <a:srgbClr val="FFFFFF"/>
                </a:solidFill>
                <a:latin typeface="Century Gothic" pitchFamily="34" charset="0"/>
                <a:cs typeface="Arial" charset="0"/>
              </a:rPr>
              <a:t>teksts</a:t>
            </a:r>
            <a:endParaRPr lang="en-US" sz="1475" b="1" dirty="0">
              <a:solidFill>
                <a:srgbClr val="FFFFFF"/>
              </a:solidFill>
              <a:latin typeface="Century Gothic" pitchFamily="34" charset="0"/>
              <a:cs typeface="Arial" charset="0"/>
            </a:endParaRPr>
          </a:p>
        </p:txBody>
      </p:sp>
      <p:sp>
        <p:nvSpPr>
          <p:cNvPr id="39" name="TextBox 35"/>
          <p:cNvSpPr txBox="1">
            <a:spLocks noChangeArrowheads="1"/>
          </p:cNvSpPr>
          <p:nvPr userDrawn="1"/>
        </p:nvSpPr>
        <p:spPr bwMode="auto">
          <a:xfrm>
            <a:off x="9501189" y="5375275"/>
            <a:ext cx="3895725" cy="12272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lv-LV" sz="1475" b="1">
                <a:solidFill>
                  <a:srgbClr val="FFFFFF"/>
                </a:solidFill>
                <a:latin typeface="Century Gothic" pitchFamily="34" charset="0"/>
                <a:cs typeface="Arial" charset="0"/>
              </a:rPr>
              <a:t>teksts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lv-LV" sz="1475" b="1">
              <a:solidFill>
                <a:srgbClr val="00467F"/>
              </a:solidFill>
              <a:latin typeface="Century Gothic" pitchFamily="34" charset="0"/>
              <a:cs typeface="Arial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lv-LV" sz="1475" b="1">
                <a:solidFill>
                  <a:srgbClr val="00ACC8"/>
                </a:solidFill>
                <a:latin typeface="Century Gothic" pitchFamily="34" charset="0"/>
                <a:cs typeface="Arial" charset="0"/>
              </a:rPr>
              <a:t>teksts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lv-LV" sz="1475" b="1">
              <a:solidFill>
                <a:srgbClr val="00467F"/>
              </a:solidFill>
              <a:latin typeface="Century Gothic" pitchFamily="34" charset="0"/>
              <a:cs typeface="Arial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lv-LV" sz="1475" b="1">
                <a:solidFill>
                  <a:srgbClr val="C4D600"/>
                </a:solidFill>
                <a:latin typeface="Century Gothic" pitchFamily="34" charset="0"/>
                <a:cs typeface="Arial" charset="0"/>
              </a:rPr>
              <a:t>teksts</a:t>
            </a:r>
            <a:endParaRPr lang="en-US" sz="1475" b="1">
              <a:solidFill>
                <a:srgbClr val="C4D600"/>
              </a:solidFill>
              <a:latin typeface="Century Gothic" pitchFamily="34" charset="0"/>
              <a:cs typeface="Arial" charset="0"/>
            </a:endParaRPr>
          </a:p>
        </p:txBody>
      </p:sp>
      <p:graphicFrame>
        <p:nvGraphicFramePr>
          <p:cNvPr id="40" name="Chart 25"/>
          <p:cNvGraphicFramePr>
            <a:graphicFrameLocks/>
          </p:cNvGraphicFramePr>
          <p:nvPr userDrawn="1"/>
        </p:nvGraphicFramePr>
        <p:xfrm>
          <a:off x="4584700" y="2330450"/>
          <a:ext cx="4572000" cy="28955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41" name="TextBox 40"/>
          <p:cNvSpPr txBox="1"/>
          <p:nvPr userDrawn="1"/>
        </p:nvSpPr>
        <p:spPr>
          <a:xfrm>
            <a:off x="5303839" y="1092201"/>
            <a:ext cx="3133724" cy="36471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lv-LV" sz="1770" b="1" spc="15" dirty="0">
                <a:solidFill>
                  <a:srgbClr val="00467F"/>
                </a:solidFill>
                <a:latin typeface="Century Gothic" pitchFamily="34" charset="0"/>
                <a:cs typeface="Arial"/>
              </a:rPr>
              <a:t>teksts</a:t>
            </a:r>
            <a:endParaRPr lang="lv-LV" sz="1770" dirty="0">
              <a:solidFill>
                <a:srgbClr val="00467F"/>
              </a:solidFill>
              <a:latin typeface="Century Gothic" pitchFamily="34" charset="0"/>
              <a:cs typeface="Arial"/>
            </a:endParaRPr>
          </a:p>
        </p:txBody>
      </p:sp>
      <p:sp>
        <p:nvSpPr>
          <p:cNvPr id="42" name="TextBox 41"/>
          <p:cNvSpPr txBox="1"/>
          <p:nvPr userDrawn="1"/>
        </p:nvSpPr>
        <p:spPr>
          <a:xfrm>
            <a:off x="5716589" y="7432676"/>
            <a:ext cx="2308225" cy="30405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lv-LV" sz="1376" spc="-5" dirty="0">
                <a:solidFill>
                  <a:srgbClr val="00467F"/>
                </a:solidFill>
                <a:latin typeface="Century Gothic" pitchFamily="34" charset="0"/>
                <a:cs typeface="Verdana"/>
              </a:rPr>
              <a:t>teksts</a:t>
            </a:r>
            <a:endParaRPr lang="en-US" sz="1376" dirty="0">
              <a:solidFill>
                <a:srgbClr val="00467F"/>
              </a:solidFill>
              <a:latin typeface="Century Gothic" pitchFamily="34" charset="0"/>
              <a:cs typeface="Verdana"/>
            </a:endParaRPr>
          </a:p>
        </p:txBody>
      </p:sp>
      <p:sp>
        <p:nvSpPr>
          <p:cNvPr id="43" name="TextBox 34"/>
          <p:cNvSpPr txBox="1">
            <a:spLocks noChangeArrowheads="1"/>
          </p:cNvSpPr>
          <p:nvPr userDrawn="1"/>
        </p:nvSpPr>
        <p:spPr bwMode="auto">
          <a:xfrm>
            <a:off x="4922839" y="5375276"/>
            <a:ext cx="3895725" cy="7732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lv-LV" sz="1475" b="1" dirty="0">
                <a:solidFill>
                  <a:srgbClr val="C4D600"/>
                </a:solidFill>
                <a:latin typeface="Century Gothic" pitchFamily="34" charset="0"/>
                <a:cs typeface="Arial" charset="0"/>
              </a:rPr>
              <a:t>teksts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lv-LV" sz="1475" b="1" dirty="0">
              <a:solidFill>
                <a:srgbClr val="00467F"/>
              </a:solidFill>
              <a:latin typeface="Century Gothic" pitchFamily="34" charset="0"/>
              <a:cs typeface="Arial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lv-LV" sz="1475" b="1" dirty="0">
                <a:solidFill>
                  <a:srgbClr val="00467F"/>
                </a:solidFill>
                <a:latin typeface="Century Gothic" pitchFamily="34" charset="0"/>
                <a:cs typeface="Arial" charset="0"/>
              </a:rPr>
              <a:t>teksts</a:t>
            </a:r>
            <a:endParaRPr lang="en-US" sz="1475" b="1" dirty="0">
              <a:solidFill>
                <a:srgbClr val="00467F"/>
              </a:solidFill>
              <a:latin typeface="Century Gothic" pitchFamily="34" charset="0"/>
              <a:cs typeface="Arial" charset="0"/>
            </a:endParaRPr>
          </a:p>
        </p:txBody>
      </p:sp>
      <p:sp>
        <p:nvSpPr>
          <p:cNvPr id="44" name="object 3"/>
          <p:cNvSpPr txBox="1"/>
          <p:nvPr userDrawn="1"/>
        </p:nvSpPr>
        <p:spPr>
          <a:xfrm rot="20355368">
            <a:off x="401164" y="2606049"/>
            <a:ext cx="12239720" cy="1465186"/>
          </a:xfrm>
          <a:prstGeom prst="rect">
            <a:avLst/>
          </a:prstGeom>
        </p:spPr>
        <p:txBody>
          <a:bodyPr wrap="square" lIns="0" tIns="12487" rIns="0" bIns="0">
            <a:spAutoFit/>
          </a:bodyPr>
          <a:lstStyle/>
          <a:p>
            <a:pPr marL="12487">
              <a:spcBef>
                <a:spcPts val="98"/>
              </a:spcBef>
              <a:defRPr/>
            </a:pPr>
            <a:r>
              <a:rPr lang="lv-LV" sz="9439" b="1" dirty="0">
                <a:solidFill>
                  <a:srgbClr val="FF0000"/>
                </a:solidFill>
                <a:latin typeface="Century Gothic" pitchFamily="34" charset="0"/>
                <a:cs typeface="Arial" pitchFamily="34" charset="0"/>
              </a:rPr>
              <a:t>PARAUGS! NELIETOT!</a:t>
            </a:r>
            <a:endParaRPr sz="9439" b="1" dirty="0">
              <a:solidFill>
                <a:srgbClr val="FF0000"/>
              </a:solidFill>
              <a:latin typeface="Century Gothic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4275964"/>
      </p:ext>
    </p:extLst>
  </p:cSld>
  <p:clrMapOvr>
    <a:masterClrMapping/>
  </p:clrMapOvr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altais lielais virsraksts 2/2 pa kreisi don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ject 2"/>
          <p:cNvSpPr>
            <a:spLocks/>
          </p:cNvSpPr>
          <p:nvPr userDrawn="1"/>
        </p:nvSpPr>
        <p:spPr bwMode="auto">
          <a:xfrm>
            <a:off x="1588" y="0"/>
            <a:ext cx="6864350" cy="7856538"/>
          </a:xfrm>
          <a:custGeom>
            <a:avLst/>
            <a:gdLst>
              <a:gd name="T0" fmla="*/ 0 w 6864350"/>
              <a:gd name="T1" fmla="*/ 7856068 h 7856855"/>
              <a:gd name="T2" fmla="*/ 6864286 w 6864350"/>
              <a:gd name="T3" fmla="*/ 7856068 h 7856855"/>
              <a:gd name="T4" fmla="*/ 6864286 w 6864350"/>
              <a:gd name="T5" fmla="*/ 0 h 7856855"/>
              <a:gd name="T6" fmla="*/ 0 w 6864350"/>
              <a:gd name="T7" fmla="*/ 0 h 7856855"/>
              <a:gd name="T8" fmla="*/ 0 w 6864350"/>
              <a:gd name="T9" fmla="*/ 7856068 h 785685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6864350" h="7856855">
                <a:moveTo>
                  <a:pt x="0" y="7856385"/>
                </a:moveTo>
                <a:lnTo>
                  <a:pt x="6864286" y="7856385"/>
                </a:lnTo>
                <a:lnTo>
                  <a:pt x="6864286" y="0"/>
                </a:lnTo>
                <a:lnTo>
                  <a:pt x="0" y="0"/>
                </a:lnTo>
                <a:lnTo>
                  <a:pt x="0" y="7856385"/>
                </a:lnTo>
                <a:close/>
              </a:path>
            </a:pathLst>
          </a:custGeom>
          <a:solidFill>
            <a:srgbClr val="0F416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770">
              <a:solidFill>
                <a:srgbClr val="00467F"/>
              </a:solidFill>
              <a:cs typeface="Arial" charset="0"/>
            </a:endParaRPr>
          </a:p>
        </p:txBody>
      </p:sp>
      <p:sp>
        <p:nvSpPr>
          <p:cNvPr id="11" name="Chart Placeholder 2"/>
          <p:cNvSpPr>
            <a:spLocks noGrp="1"/>
          </p:cNvSpPr>
          <p:nvPr>
            <p:ph type="chart" sz="quarter" idx="13" hasCustomPrompt="1"/>
          </p:nvPr>
        </p:nvSpPr>
        <p:spPr>
          <a:xfrm>
            <a:off x="1" y="1732025"/>
            <a:ext cx="6865938" cy="43924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solidFill>
                  <a:srgbClr val="FF0000"/>
                </a:solidFill>
              </a:defRPr>
            </a:lvl1pPr>
          </a:lstStyle>
          <a:p>
            <a:r>
              <a:rPr lang="lv-LV" dirty="0"/>
              <a:t>Apaļais grafiks (pie </a:t>
            </a:r>
            <a:r>
              <a:rPr lang="lv-LV" dirty="0" err="1"/>
              <a:t>chart</a:t>
            </a:r>
            <a:r>
              <a:rPr lang="lv-LV" dirty="0"/>
              <a:t>)</a:t>
            </a:r>
            <a:endParaRPr lang="en-US" dirty="0"/>
          </a:p>
        </p:txBody>
      </p:sp>
      <p:sp>
        <p:nvSpPr>
          <p:cNvPr id="15" name="Text Placeholder 2"/>
          <p:cNvSpPr>
            <a:spLocks noGrp="1"/>
          </p:cNvSpPr>
          <p:nvPr>
            <p:ph type="body" sz="quarter" idx="15" hasCustomPrompt="1"/>
          </p:nvPr>
        </p:nvSpPr>
        <p:spPr>
          <a:xfrm>
            <a:off x="7374756" y="978323"/>
            <a:ext cx="5832648" cy="1584176"/>
          </a:xfrm>
          <a:prstGeom prst="rect">
            <a:avLst/>
          </a:prstGeom>
        </p:spPr>
        <p:txBody>
          <a:bodyPr anchor="ctr"/>
          <a:lstStyle>
            <a:lvl1pPr marL="0" indent="0" algn="ctr">
              <a:spcBef>
                <a:spcPts val="0"/>
              </a:spcBef>
              <a:buNone/>
              <a:defRPr lang="lv-LV" sz="4916" b="1" kern="1200" spc="0" baseline="0" dirty="0" smtClean="0">
                <a:solidFill>
                  <a:srgbClr val="00AAC6"/>
                </a:solidFill>
                <a:latin typeface="Century Gothic" pitchFamily="34" charset="0"/>
                <a:ea typeface="Mark" pitchFamily="50" charset="0"/>
                <a:cs typeface="Mark" pitchFamily="50" charset="0"/>
              </a:defRPr>
            </a:lvl1pPr>
          </a:lstStyle>
          <a:p>
            <a:pPr lvl="0"/>
            <a:r>
              <a:rPr lang="lv-LV" dirty="0"/>
              <a:t>LIELAIS VIRSRAKSTS</a:t>
            </a:r>
            <a:endParaRPr lang="en-US" dirty="0"/>
          </a:p>
        </p:txBody>
      </p:sp>
      <p:sp>
        <p:nvSpPr>
          <p:cNvPr id="16" name="Text Placeholder 10"/>
          <p:cNvSpPr>
            <a:spLocks noGrp="1"/>
          </p:cNvSpPr>
          <p:nvPr>
            <p:ph type="body" sz="quarter" idx="16" hasCustomPrompt="1"/>
          </p:nvPr>
        </p:nvSpPr>
        <p:spPr>
          <a:xfrm>
            <a:off x="7374756" y="2706513"/>
            <a:ext cx="5841384" cy="432048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lang="en-US" sz="2458" b="1" kern="1200" spc="0" baseline="0" dirty="0">
                <a:solidFill>
                  <a:srgbClr val="00AAC6"/>
                </a:solidFill>
                <a:latin typeface="Century Gothic" pitchFamily="34" charset="0"/>
                <a:ea typeface="+mn-ea"/>
                <a:cs typeface="Mark"/>
              </a:defRPr>
            </a:lvl1pPr>
          </a:lstStyle>
          <a:p>
            <a:pPr lvl="0"/>
            <a:r>
              <a:rPr lang="lv-LV" dirty="0"/>
              <a:t>Mazais virsraksts</a:t>
            </a:r>
            <a:endParaRPr lang="en-US" dirty="0"/>
          </a:p>
        </p:txBody>
      </p:sp>
      <p:sp>
        <p:nvSpPr>
          <p:cNvPr id="17" name="Text Placeholder 12"/>
          <p:cNvSpPr>
            <a:spLocks noGrp="1"/>
          </p:cNvSpPr>
          <p:nvPr>
            <p:ph type="body" sz="quarter" idx="17" hasCustomPrompt="1"/>
          </p:nvPr>
        </p:nvSpPr>
        <p:spPr>
          <a:xfrm>
            <a:off x="7374756" y="3210570"/>
            <a:ext cx="5841384" cy="288032"/>
          </a:xfrm>
          <a:prstGeom prst="rect">
            <a:avLst/>
          </a:prstGeom>
        </p:spPr>
        <p:txBody>
          <a:bodyPr anchor="ctr"/>
          <a:lstStyle>
            <a:lvl1pPr marL="0" indent="0" algn="ctr">
              <a:spcBef>
                <a:spcPts val="0"/>
              </a:spcBef>
              <a:buNone/>
              <a:defRPr lang="en-US" sz="1376" kern="1200" spc="0" baseline="0" dirty="0">
                <a:solidFill>
                  <a:srgbClr val="00AAC6"/>
                </a:solidFill>
                <a:latin typeface="Century Gothic" pitchFamily="34" charset="0"/>
                <a:ea typeface="+mn-ea"/>
                <a:cs typeface="Mark"/>
              </a:defRPr>
            </a:lvl1pPr>
          </a:lstStyle>
          <a:p>
            <a:pPr lvl="0"/>
            <a:r>
              <a:rPr lang="lv-LV" dirty="0"/>
              <a:t>Teksts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1109179"/>
      </p:ext>
    </p:extLst>
  </p:cSld>
  <p:clrMapOvr>
    <a:masterClrMapping/>
  </p:clrMapOvr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Baltais lielais virsraksts 2/2 pa kreisi don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ject 2"/>
          <p:cNvSpPr>
            <a:spLocks/>
          </p:cNvSpPr>
          <p:nvPr userDrawn="1"/>
        </p:nvSpPr>
        <p:spPr bwMode="auto">
          <a:xfrm>
            <a:off x="1588" y="0"/>
            <a:ext cx="6864350" cy="7856538"/>
          </a:xfrm>
          <a:custGeom>
            <a:avLst/>
            <a:gdLst>
              <a:gd name="T0" fmla="*/ 0 w 6864350"/>
              <a:gd name="T1" fmla="*/ 7856068 h 7856855"/>
              <a:gd name="T2" fmla="*/ 6864286 w 6864350"/>
              <a:gd name="T3" fmla="*/ 7856068 h 7856855"/>
              <a:gd name="T4" fmla="*/ 6864286 w 6864350"/>
              <a:gd name="T5" fmla="*/ 0 h 7856855"/>
              <a:gd name="T6" fmla="*/ 0 w 6864350"/>
              <a:gd name="T7" fmla="*/ 0 h 7856855"/>
              <a:gd name="T8" fmla="*/ 0 w 6864350"/>
              <a:gd name="T9" fmla="*/ 7856068 h 785685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6864350" h="7856855">
                <a:moveTo>
                  <a:pt x="0" y="7856385"/>
                </a:moveTo>
                <a:lnTo>
                  <a:pt x="6864286" y="7856385"/>
                </a:lnTo>
                <a:lnTo>
                  <a:pt x="6864286" y="0"/>
                </a:lnTo>
                <a:lnTo>
                  <a:pt x="0" y="0"/>
                </a:lnTo>
                <a:lnTo>
                  <a:pt x="0" y="7856385"/>
                </a:lnTo>
                <a:close/>
              </a:path>
            </a:pathLst>
          </a:custGeom>
          <a:solidFill>
            <a:srgbClr val="0F416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770">
              <a:solidFill>
                <a:srgbClr val="00467F"/>
              </a:solidFill>
              <a:cs typeface="Arial" charset="0"/>
            </a:endParaRPr>
          </a:p>
        </p:txBody>
      </p:sp>
      <p:graphicFrame>
        <p:nvGraphicFramePr>
          <p:cNvPr id="8" name="Chart 9"/>
          <p:cNvGraphicFramePr>
            <a:graphicFrameLocks/>
          </p:cNvGraphicFramePr>
          <p:nvPr userDrawn="1"/>
        </p:nvGraphicFramePr>
        <p:xfrm>
          <a:off x="0" y="1754189"/>
          <a:ext cx="6869113" cy="43497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" name="object 3"/>
          <p:cNvSpPr txBox="1"/>
          <p:nvPr userDrawn="1"/>
        </p:nvSpPr>
        <p:spPr>
          <a:xfrm>
            <a:off x="7327900" y="2687639"/>
            <a:ext cx="5867400" cy="390854"/>
          </a:xfrm>
          <a:prstGeom prst="rect">
            <a:avLst/>
          </a:prstGeom>
        </p:spPr>
        <p:txBody>
          <a:bodyPr lIns="0" tIns="12487" rIns="0" bIns="0">
            <a:spAutoFit/>
          </a:bodyPr>
          <a:lstStyle/>
          <a:p>
            <a:pPr marL="12487" algn="ctr">
              <a:spcBef>
                <a:spcPts val="98"/>
              </a:spcBef>
              <a:defRPr/>
            </a:pPr>
            <a:r>
              <a:rPr sz="2458" b="1" dirty="0">
                <a:solidFill>
                  <a:srgbClr val="00AAC6"/>
                </a:solidFill>
                <a:latin typeface="Century Gothic" pitchFamily="34" charset="0"/>
                <a:cs typeface="Mark"/>
              </a:rPr>
              <a:t>Mazais virsraksts</a:t>
            </a:r>
            <a:endParaRPr sz="2458" dirty="0">
              <a:solidFill>
                <a:srgbClr val="00467F"/>
              </a:solidFill>
              <a:latin typeface="Century Gothic" pitchFamily="34" charset="0"/>
              <a:cs typeface="Mark"/>
            </a:endParaRPr>
          </a:p>
        </p:txBody>
      </p:sp>
      <p:sp>
        <p:nvSpPr>
          <p:cNvPr id="10" name="TextBox 8"/>
          <p:cNvSpPr txBox="1">
            <a:spLocks noChangeArrowheads="1"/>
          </p:cNvSpPr>
          <p:nvPr userDrawn="1"/>
        </p:nvSpPr>
        <p:spPr bwMode="auto">
          <a:xfrm>
            <a:off x="7327900" y="958851"/>
            <a:ext cx="5867400" cy="8488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lv-LV" sz="4916" b="1">
                <a:solidFill>
                  <a:srgbClr val="00AAC6"/>
                </a:solidFill>
                <a:latin typeface="Century Gothic" pitchFamily="34" charset="0"/>
              </a:rPr>
              <a:t>LIELAIS VIRSRAKSTS</a:t>
            </a:r>
            <a:endParaRPr lang="en-US" sz="4916" b="1">
              <a:solidFill>
                <a:srgbClr val="00AAC6"/>
              </a:solidFill>
              <a:latin typeface="Century Gothic" pitchFamily="34" charset="0"/>
            </a:endParaRPr>
          </a:p>
        </p:txBody>
      </p:sp>
      <p:sp>
        <p:nvSpPr>
          <p:cNvPr id="12" name="object 3"/>
          <p:cNvSpPr txBox="1"/>
          <p:nvPr userDrawn="1"/>
        </p:nvSpPr>
        <p:spPr>
          <a:xfrm>
            <a:off x="7327900" y="3260726"/>
            <a:ext cx="5867400" cy="209266"/>
          </a:xfrm>
          <a:prstGeom prst="rect">
            <a:avLst/>
          </a:prstGeom>
        </p:spPr>
        <p:txBody>
          <a:bodyPr lIns="0" tIns="12487" rIns="0" bIns="0">
            <a:spAutoFit/>
          </a:bodyPr>
          <a:lstStyle/>
          <a:p>
            <a:pPr marL="12487" algn="ctr">
              <a:spcBef>
                <a:spcPts val="98"/>
              </a:spcBef>
              <a:defRPr/>
            </a:pPr>
            <a:r>
              <a:rPr lang="lv-LV" sz="1278" dirty="0">
                <a:solidFill>
                  <a:srgbClr val="00AAC6"/>
                </a:solidFill>
                <a:latin typeface="Century Gothic" pitchFamily="34" charset="0"/>
                <a:cs typeface="Mark"/>
              </a:rPr>
              <a:t>Teksts</a:t>
            </a:r>
            <a:endParaRPr sz="1278" dirty="0">
              <a:solidFill>
                <a:srgbClr val="00467F"/>
              </a:solidFill>
              <a:latin typeface="Century Gothic" pitchFamily="34" charset="0"/>
              <a:cs typeface="Mark"/>
            </a:endParaRPr>
          </a:p>
        </p:txBody>
      </p:sp>
      <p:sp>
        <p:nvSpPr>
          <p:cNvPr id="13" name="object 3"/>
          <p:cNvSpPr txBox="1"/>
          <p:nvPr userDrawn="1"/>
        </p:nvSpPr>
        <p:spPr>
          <a:xfrm rot="20355368">
            <a:off x="1481285" y="4255627"/>
            <a:ext cx="12239720" cy="1465186"/>
          </a:xfrm>
          <a:prstGeom prst="rect">
            <a:avLst/>
          </a:prstGeom>
        </p:spPr>
        <p:txBody>
          <a:bodyPr wrap="square" lIns="0" tIns="12487" rIns="0" bIns="0">
            <a:spAutoFit/>
          </a:bodyPr>
          <a:lstStyle/>
          <a:p>
            <a:pPr marL="12487">
              <a:spcBef>
                <a:spcPts val="98"/>
              </a:spcBef>
              <a:defRPr/>
            </a:pPr>
            <a:r>
              <a:rPr lang="lv-LV" sz="9439" b="1" dirty="0">
                <a:solidFill>
                  <a:srgbClr val="FF0000"/>
                </a:solidFill>
                <a:latin typeface="Century Gothic" pitchFamily="34" charset="0"/>
                <a:cs typeface="Arial" pitchFamily="34" charset="0"/>
              </a:rPr>
              <a:t>PARAUGS! NELIETOT!</a:t>
            </a:r>
            <a:endParaRPr sz="9439" b="1" dirty="0">
              <a:solidFill>
                <a:srgbClr val="FF0000"/>
              </a:solidFill>
              <a:latin typeface="Century Gothic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3618607"/>
      </p:ext>
    </p:extLst>
  </p:cSld>
  <p:clrMapOvr>
    <a:masterClrMapping/>
  </p:clrMapOvr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altais lielais virsraksts 2/3 pa kreisi don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ject 6"/>
          <p:cNvSpPr>
            <a:spLocks/>
          </p:cNvSpPr>
          <p:nvPr userDrawn="1"/>
        </p:nvSpPr>
        <p:spPr bwMode="auto">
          <a:xfrm>
            <a:off x="1589" y="0"/>
            <a:ext cx="9153525" cy="7856538"/>
          </a:xfrm>
          <a:custGeom>
            <a:avLst/>
            <a:gdLst>
              <a:gd name="T0" fmla="*/ 0 w 9154160"/>
              <a:gd name="T1" fmla="*/ 7856385 h 7856855"/>
              <a:gd name="T2" fmla="*/ 9153715 w 9154160"/>
              <a:gd name="T3" fmla="*/ 7856385 h 7856855"/>
              <a:gd name="T4" fmla="*/ 9153715 w 9154160"/>
              <a:gd name="T5" fmla="*/ 0 h 7856855"/>
              <a:gd name="T6" fmla="*/ 0 w 9154160"/>
              <a:gd name="T7" fmla="*/ 0 h 7856855"/>
              <a:gd name="T8" fmla="*/ 0 w 9154160"/>
              <a:gd name="T9" fmla="*/ 7856385 h 785685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154160" h="7856855">
                <a:moveTo>
                  <a:pt x="0" y="7856385"/>
                </a:moveTo>
                <a:lnTo>
                  <a:pt x="9153715" y="7856385"/>
                </a:lnTo>
                <a:lnTo>
                  <a:pt x="9153715" y="0"/>
                </a:lnTo>
                <a:lnTo>
                  <a:pt x="0" y="0"/>
                </a:lnTo>
                <a:lnTo>
                  <a:pt x="0" y="7856385"/>
                </a:lnTo>
                <a:close/>
              </a:path>
            </a:pathLst>
          </a:custGeom>
          <a:solidFill>
            <a:srgbClr val="00AAC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770">
              <a:solidFill>
                <a:srgbClr val="00467F"/>
              </a:solidFill>
              <a:cs typeface="Arial" charset="0"/>
            </a:endParaRPr>
          </a:p>
        </p:txBody>
      </p:sp>
      <p:sp>
        <p:nvSpPr>
          <p:cNvPr id="8" name="Chart Placeholder 2"/>
          <p:cNvSpPr>
            <a:spLocks noGrp="1"/>
          </p:cNvSpPr>
          <p:nvPr>
            <p:ph type="chart" sz="quarter" idx="13" hasCustomPrompt="1"/>
          </p:nvPr>
        </p:nvSpPr>
        <p:spPr>
          <a:xfrm>
            <a:off x="1589" y="1012980"/>
            <a:ext cx="9153525" cy="579799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lv-LV" dirty="0"/>
              <a:t>Apaļais grafiks (pie </a:t>
            </a:r>
            <a:r>
              <a:rPr lang="lv-LV" dirty="0" err="1"/>
              <a:t>chart</a:t>
            </a:r>
            <a:r>
              <a:rPr lang="lv-LV" dirty="0"/>
              <a:t>)</a:t>
            </a:r>
            <a:endParaRPr lang="en-US" dirty="0"/>
          </a:p>
        </p:txBody>
      </p:sp>
      <p:sp>
        <p:nvSpPr>
          <p:cNvPr id="18" name="Text Placeholder 2"/>
          <p:cNvSpPr>
            <a:spLocks noGrp="1"/>
          </p:cNvSpPr>
          <p:nvPr>
            <p:ph type="body" sz="quarter" idx="12" hasCustomPrompt="1"/>
          </p:nvPr>
        </p:nvSpPr>
        <p:spPr>
          <a:xfrm>
            <a:off x="9381232" y="943461"/>
            <a:ext cx="4130675" cy="1523495"/>
          </a:xfrm>
          <a:prstGeom prst="rect">
            <a:avLst/>
          </a:prstGeom>
        </p:spPr>
        <p:txBody>
          <a:bodyPr/>
          <a:lstStyle>
            <a:lvl1pPr marL="0" indent="0" algn="ctr">
              <a:spcBef>
                <a:spcPts val="0"/>
              </a:spcBef>
              <a:buNone/>
              <a:defRPr lang="en-US" sz="4523" b="1" kern="1200" spc="0" baseline="0" dirty="0">
                <a:solidFill>
                  <a:srgbClr val="00AAC6"/>
                </a:solidFill>
                <a:latin typeface="Century Gothic" pitchFamily="34" charset="0"/>
                <a:ea typeface="Mark" pitchFamily="50" charset="0"/>
                <a:cs typeface="Mark" pitchFamily="50" charset="0"/>
              </a:defRPr>
            </a:lvl1pPr>
          </a:lstStyle>
          <a:p>
            <a:pPr lvl="0"/>
            <a:r>
              <a:rPr lang="lv-LV" dirty="0"/>
              <a:t>LIELAIS VIRSRAKSTS</a:t>
            </a:r>
            <a:endParaRPr lang="en-US" dirty="0"/>
          </a:p>
        </p:txBody>
      </p:sp>
      <p:sp>
        <p:nvSpPr>
          <p:cNvPr id="19" name="Text Placeholder 10"/>
          <p:cNvSpPr>
            <a:spLocks noGrp="1"/>
          </p:cNvSpPr>
          <p:nvPr>
            <p:ph type="body" sz="quarter" idx="14" hasCustomPrompt="1"/>
          </p:nvPr>
        </p:nvSpPr>
        <p:spPr>
          <a:xfrm>
            <a:off x="9381232" y="2687639"/>
            <a:ext cx="4130675" cy="40640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lang="en-US" sz="2458" b="1" kern="1200" spc="0" baseline="0" dirty="0">
                <a:solidFill>
                  <a:srgbClr val="00AAC6"/>
                </a:solidFill>
                <a:latin typeface="Century Gothic" pitchFamily="34" charset="0"/>
                <a:ea typeface="+mn-ea"/>
                <a:cs typeface="Mark"/>
              </a:defRPr>
            </a:lvl1pPr>
          </a:lstStyle>
          <a:p>
            <a:pPr lvl="0"/>
            <a:r>
              <a:rPr lang="lv-LV" dirty="0"/>
              <a:t>Mazais virsraksts</a:t>
            </a:r>
            <a:endParaRPr lang="en-US" dirty="0"/>
          </a:p>
        </p:txBody>
      </p:sp>
      <p:sp>
        <p:nvSpPr>
          <p:cNvPr id="21" name="Text Placeholder 2"/>
          <p:cNvSpPr>
            <a:spLocks noGrp="1"/>
          </p:cNvSpPr>
          <p:nvPr>
            <p:ph type="body" sz="quarter" idx="15" hasCustomPrompt="1"/>
          </p:nvPr>
        </p:nvSpPr>
        <p:spPr>
          <a:xfrm>
            <a:off x="9390981" y="3276600"/>
            <a:ext cx="4139208" cy="21272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lang="en-US" sz="1278" kern="1200" spc="0" baseline="0" dirty="0">
                <a:solidFill>
                  <a:srgbClr val="00AAC6"/>
                </a:solidFill>
                <a:latin typeface="Century Gothic" pitchFamily="34" charset="0"/>
                <a:ea typeface="+mn-ea"/>
                <a:cs typeface="Mark"/>
              </a:defRPr>
            </a:lvl1pPr>
          </a:lstStyle>
          <a:p>
            <a:pPr lvl="0"/>
            <a:r>
              <a:rPr lang="lv-LV" dirty="0"/>
              <a:t>Teksts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4574705"/>
      </p:ext>
    </p:extLst>
  </p:cSld>
  <p:clrMapOvr>
    <a:masterClrMapping/>
  </p:clrMapOvr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Baltais lielais virsraksts 2/3 pa kreisi don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ject 6"/>
          <p:cNvSpPr>
            <a:spLocks/>
          </p:cNvSpPr>
          <p:nvPr userDrawn="1"/>
        </p:nvSpPr>
        <p:spPr bwMode="auto">
          <a:xfrm>
            <a:off x="1589" y="0"/>
            <a:ext cx="9153525" cy="7856538"/>
          </a:xfrm>
          <a:custGeom>
            <a:avLst/>
            <a:gdLst>
              <a:gd name="T0" fmla="*/ 0 w 9154160"/>
              <a:gd name="T1" fmla="*/ 7856385 h 7856855"/>
              <a:gd name="T2" fmla="*/ 9153715 w 9154160"/>
              <a:gd name="T3" fmla="*/ 7856385 h 7856855"/>
              <a:gd name="T4" fmla="*/ 9153715 w 9154160"/>
              <a:gd name="T5" fmla="*/ 0 h 7856855"/>
              <a:gd name="T6" fmla="*/ 0 w 9154160"/>
              <a:gd name="T7" fmla="*/ 0 h 7856855"/>
              <a:gd name="T8" fmla="*/ 0 w 9154160"/>
              <a:gd name="T9" fmla="*/ 7856385 h 785685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154160" h="7856855">
                <a:moveTo>
                  <a:pt x="0" y="7856385"/>
                </a:moveTo>
                <a:lnTo>
                  <a:pt x="9153715" y="7856385"/>
                </a:lnTo>
                <a:lnTo>
                  <a:pt x="9153715" y="0"/>
                </a:lnTo>
                <a:lnTo>
                  <a:pt x="0" y="0"/>
                </a:lnTo>
                <a:lnTo>
                  <a:pt x="0" y="7856385"/>
                </a:lnTo>
                <a:close/>
              </a:path>
            </a:pathLst>
          </a:custGeom>
          <a:solidFill>
            <a:srgbClr val="00AAC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770">
              <a:solidFill>
                <a:srgbClr val="00467F"/>
              </a:solidFill>
              <a:cs typeface="Arial" charset="0"/>
            </a:endParaRPr>
          </a:p>
        </p:txBody>
      </p:sp>
      <p:graphicFrame>
        <p:nvGraphicFramePr>
          <p:cNvPr id="7" name="Chart 9"/>
          <p:cNvGraphicFramePr>
            <a:graphicFrameLocks/>
          </p:cNvGraphicFramePr>
          <p:nvPr userDrawn="1"/>
        </p:nvGraphicFramePr>
        <p:xfrm>
          <a:off x="-1588" y="1036639"/>
          <a:ext cx="9159876" cy="57848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" name="object 3"/>
          <p:cNvSpPr txBox="1"/>
          <p:nvPr userDrawn="1"/>
        </p:nvSpPr>
        <p:spPr>
          <a:xfrm>
            <a:off x="9474201" y="2687639"/>
            <a:ext cx="3965575" cy="390854"/>
          </a:xfrm>
          <a:prstGeom prst="rect">
            <a:avLst/>
          </a:prstGeom>
        </p:spPr>
        <p:txBody>
          <a:bodyPr lIns="0" tIns="12487" rIns="0" bIns="0">
            <a:spAutoFit/>
          </a:bodyPr>
          <a:lstStyle/>
          <a:p>
            <a:pPr marL="12487" algn="ctr">
              <a:spcBef>
                <a:spcPts val="98"/>
              </a:spcBef>
              <a:defRPr/>
            </a:pPr>
            <a:r>
              <a:rPr sz="2458" b="1" dirty="0">
                <a:solidFill>
                  <a:srgbClr val="00AAC6"/>
                </a:solidFill>
                <a:latin typeface="Century Gothic" pitchFamily="34" charset="0"/>
                <a:cs typeface="Mark"/>
              </a:rPr>
              <a:t>Mazais virsraksts</a:t>
            </a:r>
            <a:endParaRPr sz="2458" dirty="0">
              <a:solidFill>
                <a:srgbClr val="00467F"/>
              </a:solidFill>
              <a:latin typeface="Century Gothic" pitchFamily="34" charset="0"/>
              <a:cs typeface="Mark"/>
            </a:endParaRPr>
          </a:p>
        </p:txBody>
      </p:sp>
      <p:sp>
        <p:nvSpPr>
          <p:cNvPr id="11" name="TextBox 5"/>
          <p:cNvSpPr txBox="1">
            <a:spLocks noChangeArrowheads="1"/>
          </p:cNvSpPr>
          <p:nvPr userDrawn="1"/>
        </p:nvSpPr>
        <p:spPr bwMode="auto">
          <a:xfrm>
            <a:off x="9391651" y="958851"/>
            <a:ext cx="4130675" cy="14843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lv-LV" sz="4523" b="1" dirty="0">
                <a:solidFill>
                  <a:srgbClr val="00AAC6"/>
                </a:solidFill>
                <a:latin typeface="Century Gothic" pitchFamily="34" charset="0"/>
                <a:ea typeface="Mark" pitchFamily="50" charset="0"/>
                <a:cs typeface="Mark" pitchFamily="50" charset="0"/>
              </a:rPr>
              <a:t>LIELAIS VIRSRAKSTS</a:t>
            </a:r>
            <a:endParaRPr lang="en-US" sz="4523" b="1" dirty="0">
              <a:solidFill>
                <a:srgbClr val="00AAC6"/>
              </a:solidFill>
              <a:latin typeface="Century Gothic" pitchFamily="34" charset="0"/>
              <a:ea typeface="Mark" pitchFamily="50" charset="0"/>
              <a:cs typeface="Mark" pitchFamily="50" charset="0"/>
            </a:endParaRPr>
          </a:p>
        </p:txBody>
      </p:sp>
      <p:sp>
        <p:nvSpPr>
          <p:cNvPr id="12" name="object 3"/>
          <p:cNvSpPr txBox="1"/>
          <p:nvPr userDrawn="1"/>
        </p:nvSpPr>
        <p:spPr>
          <a:xfrm>
            <a:off x="9555163" y="3276601"/>
            <a:ext cx="3967162" cy="209266"/>
          </a:xfrm>
          <a:prstGeom prst="rect">
            <a:avLst/>
          </a:prstGeom>
        </p:spPr>
        <p:txBody>
          <a:bodyPr lIns="0" tIns="12487" rIns="0" bIns="0">
            <a:spAutoFit/>
          </a:bodyPr>
          <a:lstStyle/>
          <a:p>
            <a:pPr marL="12487" algn="ctr">
              <a:spcBef>
                <a:spcPts val="98"/>
              </a:spcBef>
              <a:defRPr/>
            </a:pPr>
            <a:r>
              <a:rPr lang="lv-LV" sz="1278" dirty="0">
                <a:solidFill>
                  <a:srgbClr val="00AAC6"/>
                </a:solidFill>
                <a:latin typeface="Century Gothic" pitchFamily="34" charset="0"/>
                <a:cs typeface="Mark"/>
              </a:rPr>
              <a:t>Teksts</a:t>
            </a:r>
            <a:endParaRPr sz="1278" dirty="0">
              <a:solidFill>
                <a:srgbClr val="00467F"/>
              </a:solidFill>
              <a:latin typeface="Century Gothic" pitchFamily="34" charset="0"/>
              <a:cs typeface="Mark"/>
            </a:endParaRPr>
          </a:p>
        </p:txBody>
      </p:sp>
      <p:sp>
        <p:nvSpPr>
          <p:cNvPr id="13" name="object 3"/>
          <p:cNvSpPr txBox="1"/>
          <p:nvPr userDrawn="1"/>
        </p:nvSpPr>
        <p:spPr>
          <a:xfrm rot="20355368">
            <a:off x="-131245" y="3844685"/>
            <a:ext cx="12239720" cy="1465186"/>
          </a:xfrm>
          <a:prstGeom prst="rect">
            <a:avLst/>
          </a:prstGeom>
        </p:spPr>
        <p:txBody>
          <a:bodyPr wrap="square" lIns="0" tIns="12487" rIns="0" bIns="0">
            <a:spAutoFit/>
          </a:bodyPr>
          <a:lstStyle/>
          <a:p>
            <a:pPr marL="12487">
              <a:spcBef>
                <a:spcPts val="98"/>
              </a:spcBef>
              <a:defRPr/>
            </a:pPr>
            <a:r>
              <a:rPr lang="lv-LV" sz="9439" b="1" dirty="0">
                <a:solidFill>
                  <a:srgbClr val="FF0000"/>
                </a:solidFill>
                <a:latin typeface="Century Gothic" pitchFamily="34" charset="0"/>
                <a:cs typeface="Arial" pitchFamily="34" charset="0"/>
              </a:rPr>
              <a:t>PARAUGS! NELIETOT!</a:t>
            </a:r>
            <a:endParaRPr sz="9439" b="1" dirty="0">
              <a:solidFill>
                <a:srgbClr val="FF0000"/>
              </a:solidFill>
              <a:latin typeface="Century Gothic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3106491"/>
      </p:ext>
    </p:extLst>
  </p:cSld>
  <p:clrMapOvr>
    <a:masterClrMapping/>
  </p:clrMapOvr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altais virsraksts 2/2 pa kreisi bilde pa labi don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7886874" y="824261"/>
            <a:ext cx="4813300" cy="830264"/>
          </a:xfrm>
          <a:prstGeom prst="rect">
            <a:avLst/>
          </a:prstGeom>
        </p:spPr>
        <p:txBody>
          <a:bodyPr anchor="ctr"/>
          <a:lstStyle>
            <a:lvl1pPr marL="0" indent="0" algn="ctr">
              <a:spcBef>
                <a:spcPts val="0"/>
              </a:spcBef>
              <a:buNone/>
              <a:defRPr lang="en-US" sz="2950" b="1" kern="1200" spc="0" baseline="0" dirty="0" smtClean="0">
                <a:solidFill>
                  <a:srgbClr val="C4D600"/>
                </a:solidFill>
                <a:latin typeface="Century Gothic" pitchFamily="34" charset="0"/>
                <a:ea typeface="+mn-ea"/>
                <a:cs typeface="Arial"/>
              </a:defRPr>
            </a:lvl1pPr>
            <a:lvl2pPr marL="0" indent="0" algn="ctr">
              <a:spcBef>
                <a:spcPts val="0"/>
              </a:spcBef>
              <a:buFont typeface="Arial" pitchFamily="34" charset="0"/>
              <a:buNone/>
              <a:defRPr lang="en-US" sz="1770" b="1" kern="1200" spc="0" baseline="0" dirty="0" smtClean="0">
                <a:solidFill>
                  <a:srgbClr val="003B71"/>
                </a:solidFill>
                <a:latin typeface="Century Gothic" pitchFamily="34" charset="0"/>
                <a:ea typeface="+mn-ea"/>
                <a:cs typeface="Arial"/>
              </a:defRPr>
            </a:lvl2pPr>
          </a:lstStyle>
          <a:p>
            <a:pPr lvl="0"/>
            <a:r>
              <a:rPr lang="lv-LV" dirty="0"/>
              <a:t>VIRSRAKSTS</a:t>
            </a:r>
            <a:endParaRPr lang="en-US" dirty="0"/>
          </a:p>
          <a:p>
            <a:pPr lvl="1"/>
            <a:r>
              <a:rPr lang="lv-LV" dirty="0"/>
              <a:t>teksts</a:t>
            </a:r>
            <a:endParaRPr lang="en-US" dirty="0"/>
          </a:p>
        </p:txBody>
      </p:sp>
      <p:sp>
        <p:nvSpPr>
          <p:cNvPr id="17" name="Chart Placeholder 2"/>
          <p:cNvSpPr>
            <a:spLocks noGrp="1"/>
          </p:cNvSpPr>
          <p:nvPr>
            <p:ph type="chart" sz="quarter" idx="13" hasCustomPrompt="1"/>
          </p:nvPr>
        </p:nvSpPr>
        <p:spPr>
          <a:xfrm>
            <a:off x="7950820" y="2634506"/>
            <a:ext cx="4752527" cy="345638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pc="0" baseline="0"/>
            </a:lvl1pPr>
          </a:lstStyle>
          <a:p>
            <a:r>
              <a:rPr lang="lv-LV" dirty="0"/>
              <a:t>Apaļais grafiks (pie </a:t>
            </a:r>
            <a:r>
              <a:rPr lang="lv-LV" dirty="0" err="1"/>
              <a:t>chart</a:t>
            </a:r>
            <a:r>
              <a:rPr lang="lv-LV" dirty="0"/>
              <a:t>)</a:t>
            </a:r>
            <a:endParaRPr lang="en-US" dirty="0"/>
          </a:p>
        </p:txBody>
      </p:sp>
      <p:sp>
        <p:nvSpPr>
          <p:cNvPr id="21" name="Text Placeholder 19"/>
          <p:cNvSpPr>
            <a:spLocks noGrp="1"/>
          </p:cNvSpPr>
          <p:nvPr>
            <p:ph type="body" sz="quarter" idx="15" hasCustomPrompt="1"/>
          </p:nvPr>
        </p:nvSpPr>
        <p:spPr>
          <a:xfrm>
            <a:off x="7950821" y="7158708"/>
            <a:ext cx="4752528" cy="30797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lang="en-US" sz="1376" kern="1200" spc="0" baseline="0" dirty="0">
                <a:solidFill>
                  <a:srgbClr val="003B71"/>
                </a:solidFill>
                <a:latin typeface="Century Gothic" pitchFamily="34" charset="0"/>
                <a:ea typeface="+mn-ea"/>
                <a:cs typeface="Verdana"/>
              </a:defRPr>
            </a:lvl1pPr>
          </a:lstStyle>
          <a:p>
            <a:pPr lvl="0"/>
            <a:r>
              <a:rPr lang="lv-LV" dirty="0"/>
              <a:t>teksts</a:t>
            </a:r>
            <a:endParaRPr lang="en-US" dirty="0"/>
          </a:p>
        </p:txBody>
      </p:sp>
      <p:sp>
        <p:nvSpPr>
          <p:cNvPr id="9" name="Text Placeholder 2"/>
          <p:cNvSpPr>
            <a:spLocks noGrp="1"/>
          </p:cNvSpPr>
          <p:nvPr>
            <p:ph type="body" sz="quarter" idx="16" hasCustomPrompt="1"/>
          </p:nvPr>
        </p:nvSpPr>
        <p:spPr>
          <a:xfrm>
            <a:off x="7950822" y="6378923"/>
            <a:ext cx="4752975" cy="57626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lang="en-US" sz="1475" b="1" kern="1200" spc="0" baseline="0" dirty="0" smtClean="0">
                <a:solidFill>
                  <a:srgbClr val="003B71"/>
                </a:solidFill>
                <a:latin typeface="Century Gothic" pitchFamily="34" charset="0"/>
                <a:ea typeface="+mn-ea"/>
                <a:cs typeface="Arial" pitchFamily="34" charset="0"/>
              </a:defRPr>
            </a:lvl1pPr>
            <a:lvl2pPr marL="0" indent="0" algn="ctr">
              <a:spcBef>
                <a:spcPts val="0"/>
              </a:spcBef>
              <a:buNone/>
              <a:defRPr lang="en-US" sz="1475" b="1" kern="1200" spc="0" baseline="0" dirty="0" smtClean="0">
                <a:solidFill>
                  <a:srgbClr val="00ACC8"/>
                </a:solidFill>
                <a:latin typeface="Century Gothic" pitchFamily="34" charset="0"/>
                <a:ea typeface="+mn-ea"/>
                <a:cs typeface="Arial" pitchFamily="34" charset="0"/>
              </a:defRPr>
            </a:lvl2pPr>
          </a:lstStyle>
          <a:p>
            <a:pPr lvl="0"/>
            <a:r>
              <a:rPr lang="lv-LV" dirty="0"/>
              <a:t>teksts</a:t>
            </a:r>
            <a:endParaRPr lang="en-US" dirty="0"/>
          </a:p>
          <a:p>
            <a:pPr lvl="1"/>
            <a:r>
              <a:rPr lang="lv-LV" dirty="0"/>
              <a:t>teksts</a:t>
            </a:r>
            <a:endParaRPr lang="en-US" dirty="0"/>
          </a:p>
        </p:txBody>
      </p:sp>
      <p:sp>
        <p:nvSpPr>
          <p:cNvPr id="10" name="Picture Placeholder 2"/>
          <p:cNvSpPr>
            <a:spLocks noGrp="1"/>
          </p:cNvSpPr>
          <p:nvPr>
            <p:ph type="pic" sz="quarter" idx="17" hasCustomPrompt="1"/>
          </p:nvPr>
        </p:nvSpPr>
        <p:spPr>
          <a:xfrm>
            <a:off x="1" y="0"/>
            <a:ext cx="6867525" cy="7861300"/>
          </a:xfrm>
          <a:prstGeom prst="rect">
            <a:avLst/>
          </a:prstGeo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 marL="0" marR="0" indent="0" algn="l" defTabSz="899114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>
                <a:solidFill>
                  <a:srgbClr val="FF0000"/>
                </a:solidFill>
              </a:defRPr>
            </a:lvl1pPr>
          </a:lstStyle>
          <a:p>
            <a:r>
              <a:rPr lang="lv-LV" dirty="0"/>
              <a:t>Ievietot attēlu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8218294"/>
      </p:ext>
    </p:extLst>
  </p:cSld>
  <p:clrMapOvr>
    <a:masterClrMapping/>
  </p:clrMapOvr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altais virsraksts 2/2 pa kreisi bilde pa labi donut paraug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ject 2"/>
          <p:cNvSpPr>
            <a:spLocks noChangeArrowheads="1"/>
          </p:cNvSpPr>
          <p:nvPr userDrawn="1"/>
        </p:nvSpPr>
        <p:spPr bwMode="auto">
          <a:xfrm>
            <a:off x="3175" y="0"/>
            <a:ext cx="6864350" cy="7856538"/>
          </a:xfrm>
          <a:prstGeom prst="rect">
            <a:avLst/>
          </a:prstGeom>
          <a:blipFill dpi="0"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770">
              <a:solidFill>
                <a:srgbClr val="00467F"/>
              </a:solidFill>
              <a:latin typeface="Century Gothic" pitchFamily="34" charset="0"/>
              <a:cs typeface="Arial" charset="0"/>
            </a:endParaRPr>
          </a:p>
        </p:txBody>
      </p:sp>
      <p:graphicFrame>
        <p:nvGraphicFramePr>
          <p:cNvPr id="8" name="Chart 7"/>
          <p:cNvGraphicFramePr>
            <a:graphicFrameLocks/>
          </p:cNvGraphicFramePr>
          <p:nvPr userDrawn="1"/>
        </p:nvGraphicFramePr>
        <p:xfrm>
          <a:off x="8013700" y="2635251"/>
          <a:ext cx="4583113" cy="3429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0" name="TextBox 9"/>
          <p:cNvSpPr txBox="1"/>
          <p:nvPr userDrawn="1"/>
        </p:nvSpPr>
        <p:spPr>
          <a:xfrm>
            <a:off x="7897813" y="825501"/>
            <a:ext cx="4813300" cy="81868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lv-LV" sz="2950" b="1" dirty="0">
                <a:solidFill>
                  <a:srgbClr val="C4D600"/>
                </a:solidFill>
                <a:latin typeface="Century Gothic" pitchFamily="34" charset="0"/>
                <a:cs typeface="Arial"/>
              </a:rPr>
              <a:t>VIRSRAKSTS</a:t>
            </a:r>
          </a:p>
          <a:p>
            <a:pPr algn="ctr">
              <a:defRPr/>
            </a:pPr>
            <a:r>
              <a:rPr lang="lv-LV" sz="1770" b="1" dirty="0">
                <a:solidFill>
                  <a:srgbClr val="003B71"/>
                </a:solidFill>
                <a:latin typeface="Century Gothic" pitchFamily="34" charset="0"/>
                <a:cs typeface="Arial"/>
              </a:rPr>
              <a:t>teksts</a:t>
            </a:r>
            <a:endParaRPr lang="lv-LV" sz="1770" dirty="0">
              <a:solidFill>
                <a:srgbClr val="003B71"/>
              </a:solidFill>
              <a:latin typeface="Century Gothic" pitchFamily="34" charset="0"/>
              <a:cs typeface="Arial"/>
            </a:endParaRPr>
          </a:p>
        </p:txBody>
      </p:sp>
      <p:sp>
        <p:nvSpPr>
          <p:cNvPr id="11" name="TextBox 10"/>
          <p:cNvSpPr txBox="1"/>
          <p:nvPr userDrawn="1"/>
        </p:nvSpPr>
        <p:spPr>
          <a:xfrm>
            <a:off x="9150351" y="7159625"/>
            <a:ext cx="2308225" cy="30405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lv-LV" sz="1376" dirty="0">
                <a:solidFill>
                  <a:srgbClr val="003B71"/>
                </a:solidFill>
                <a:latin typeface="Century Gothic" pitchFamily="34" charset="0"/>
                <a:cs typeface="Verdana"/>
              </a:rPr>
              <a:t>teksts</a:t>
            </a:r>
            <a:endParaRPr lang="en-US" sz="1376" dirty="0">
              <a:solidFill>
                <a:srgbClr val="003B71"/>
              </a:solidFill>
              <a:latin typeface="Century Gothic" pitchFamily="34" charset="0"/>
              <a:cs typeface="Verdana"/>
            </a:endParaRPr>
          </a:p>
        </p:txBody>
      </p:sp>
      <p:sp>
        <p:nvSpPr>
          <p:cNvPr id="12" name="TextBox 10"/>
          <p:cNvSpPr txBox="1">
            <a:spLocks noChangeArrowheads="1"/>
          </p:cNvSpPr>
          <p:nvPr userDrawn="1"/>
        </p:nvSpPr>
        <p:spPr bwMode="auto">
          <a:xfrm>
            <a:off x="8356601" y="6367463"/>
            <a:ext cx="3895725" cy="5463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lv-LV" sz="1475" b="1">
                <a:solidFill>
                  <a:srgbClr val="003B71"/>
                </a:solidFill>
                <a:latin typeface="Century Gothic" pitchFamily="34" charset="0"/>
              </a:rPr>
              <a:t>teksts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lv-LV" sz="1475" b="1">
                <a:solidFill>
                  <a:srgbClr val="00ACC8"/>
                </a:solidFill>
                <a:latin typeface="Century Gothic" pitchFamily="34" charset="0"/>
              </a:rPr>
              <a:t>teksts</a:t>
            </a:r>
            <a:endParaRPr lang="en-US" sz="1475" b="1">
              <a:solidFill>
                <a:srgbClr val="00ACC8"/>
              </a:solidFill>
              <a:latin typeface="Century Gothic" pitchFamily="34" charset="0"/>
            </a:endParaRPr>
          </a:p>
        </p:txBody>
      </p:sp>
      <p:sp>
        <p:nvSpPr>
          <p:cNvPr id="14" name="object 3"/>
          <p:cNvSpPr txBox="1"/>
          <p:nvPr userDrawn="1"/>
        </p:nvSpPr>
        <p:spPr>
          <a:xfrm rot="20355368">
            <a:off x="761204" y="3326128"/>
            <a:ext cx="12239720" cy="1465186"/>
          </a:xfrm>
          <a:prstGeom prst="rect">
            <a:avLst/>
          </a:prstGeom>
        </p:spPr>
        <p:txBody>
          <a:bodyPr wrap="square" lIns="0" tIns="12487" rIns="0" bIns="0">
            <a:spAutoFit/>
          </a:bodyPr>
          <a:lstStyle/>
          <a:p>
            <a:pPr marL="12487">
              <a:spcBef>
                <a:spcPts val="98"/>
              </a:spcBef>
              <a:defRPr/>
            </a:pPr>
            <a:r>
              <a:rPr lang="lv-LV" sz="9439" b="1" dirty="0">
                <a:solidFill>
                  <a:srgbClr val="FF0000"/>
                </a:solidFill>
                <a:latin typeface="Century Gothic" pitchFamily="34" charset="0"/>
                <a:cs typeface="Arial" pitchFamily="34" charset="0"/>
              </a:rPr>
              <a:t>PARAUGS! NELIETOT!</a:t>
            </a:r>
            <a:endParaRPr sz="9439" b="1" dirty="0">
              <a:solidFill>
                <a:srgbClr val="FF0000"/>
              </a:solidFill>
              <a:latin typeface="Century Gothic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2195059"/>
      </p:ext>
    </p:extLst>
  </p:cSld>
  <p:clrMapOvr>
    <a:masterClrMapping/>
  </p:clrMapOvr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altais virsraksts 2/3 pa kreisi bilde pa labi don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9165234" y="825501"/>
            <a:ext cx="4576167" cy="830264"/>
          </a:xfrm>
          <a:prstGeom prst="rect">
            <a:avLst/>
          </a:prstGeom>
        </p:spPr>
        <p:txBody>
          <a:bodyPr anchor="ctr"/>
          <a:lstStyle>
            <a:lvl1pPr marL="0" indent="0" algn="ctr">
              <a:spcBef>
                <a:spcPts val="0"/>
              </a:spcBef>
              <a:buNone/>
              <a:defRPr lang="en-US" sz="2950" b="1" kern="1200" spc="0" baseline="0" dirty="0" smtClean="0">
                <a:solidFill>
                  <a:srgbClr val="C4D600"/>
                </a:solidFill>
                <a:latin typeface="Century Gothic" pitchFamily="34" charset="0"/>
                <a:ea typeface="+mn-ea"/>
                <a:cs typeface="Arial"/>
              </a:defRPr>
            </a:lvl1pPr>
            <a:lvl2pPr marL="0" indent="0" algn="ctr">
              <a:spcBef>
                <a:spcPts val="0"/>
              </a:spcBef>
              <a:buFont typeface="Arial" pitchFamily="34" charset="0"/>
              <a:buNone/>
              <a:defRPr lang="en-US" sz="1770" b="1" kern="1200" spc="0" baseline="0" dirty="0" smtClean="0">
                <a:solidFill>
                  <a:srgbClr val="003B71"/>
                </a:solidFill>
                <a:latin typeface="Century Gothic" pitchFamily="34" charset="0"/>
                <a:ea typeface="+mn-ea"/>
                <a:cs typeface="Arial"/>
              </a:defRPr>
            </a:lvl2pPr>
          </a:lstStyle>
          <a:p>
            <a:pPr lvl="0"/>
            <a:r>
              <a:rPr lang="lv-LV" dirty="0"/>
              <a:t>VIRSRAKSTS</a:t>
            </a:r>
            <a:endParaRPr lang="en-US" dirty="0"/>
          </a:p>
          <a:p>
            <a:pPr lvl="1"/>
            <a:r>
              <a:rPr lang="lv-LV" dirty="0"/>
              <a:t>teksts</a:t>
            </a:r>
            <a:endParaRPr lang="en-US" dirty="0"/>
          </a:p>
        </p:txBody>
      </p:sp>
      <p:sp>
        <p:nvSpPr>
          <p:cNvPr id="10" name="Chart Placeholder 2"/>
          <p:cNvSpPr>
            <a:spLocks noGrp="1"/>
          </p:cNvSpPr>
          <p:nvPr>
            <p:ph type="chart" sz="quarter" idx="13" hasCustomPrompt="1"/>
          </p:nvPr>
        </p:nvSpPr>
        <p:spPr>
          <a:xfrm>
            <a:off x="9146210" y="2634506"/>
            <a:ext cx="4595192" cy="345638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pc="0" baseline="0"/>
            </a:lvl1pPr>
          </a:lstStyle>
          <a:p>
            <a:r>
              <a:rPr lang="lv-LV" dirty="0"/>
              <a:t>Apaļais grafiks (pie </a:t>
            </a:r>
            <a:r>
              <a:rPr lang="lv-LV" dirty="0" err="1"/>
              <a:t>chart</a:t>
            </a:r>
            <a:r>
              <a:rPr lang="lv-LV" dirty="0"/>
              <a:t>)</a:t>
            </a:r>
            <a:endParaRPr lang="en-US" dirty="0"/>
          </a:p>
        </p:txBody>
      </p:sp>
      <p:sp>
        <p:nvSpPr>
          <p:cNvPr id="14" name="Text Placeholder 19"/>
          <p:cNvSpPr>
            <a:spLocks noGrp="1"/>
          </p:cNvSpPr>
          <p:nvPr>
            <p:ph type="body" sz="quarter" idx="15" hasCustomPrompt="1"/>
          </p:nvPr>
        </p:nvSpPr>
        <p:spPr>
          <a:xfrm>
            <a:off x="9158289" y="7153946"/>
            <a:ext cx="4583112" cy="30797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lang="en-US" sz="1376" kern="1200" spc="0" baseline="0" dirty="0">
                <a:solidFill>
                  <a:srgbClr val="003B71"/>
                </a:solidFill>
                <a:latin typeface="Century Gothic" pitchFamily="34" charset="0"/>
                <a:ea typeface="+mn-ea"/>
                <a:cs typeface="Verdana"/>
              </a:defRPr>
            </a:lvl1pPr>
          </a:lstStyle>
          <a:p>
            <a:pPr lvl="0"/>
            <a:r>
              <a:rPr lang="lv-LV" dirty="0"/>
              <a:t>teksts</a:t>
            </a:r>
            <a:endParaRPr lang="en-US" dirty="0"/>
          </a:p>
        </p:txBody>
      </p:sp>
      <p:sp>
        <p:nvSpPr>
          <p:cNvPr id="9" name="Text Placeholder 2"/>
          <p:cNvSpPr>
            <a:spLocks noGrp="1"/>
          </p:cNvSpPr>
          <p:nvPr>
            <p:ph type="body" sz="quarter" idx="16" hasCustomPrompt="1"/>
          </p:nvPr>
        </p:nvSpPr>
        <p:spPr>
          <a:xfrm>
            <a:off x="9158289" y="6378923"/>
            <a:ext cx="4583112" cy="57626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lang="en-US" sz="1475" b="1" kern="1200" spc="0" baseline="0" dirty="0" smtClean="0">
                <a:solidFill>
                  <a:srgbClr val="003B71"/>
                </a:solidFill>
                <a:latin typeface="Century Gothic" pitchFamily="34" charset="0"/>
                <a:ea typeface="+mn-ea"/>
                <a:cs typeface="Arial" pitchFamily="34" charset="0"/>
              </a:defRPr>
            </a:lvl1pPr>
            <a:lvl2pPr marL="0" indent="0" algn="ctr">
              <a:spcBef>
                <a:spcPts val="0"/>
              </a:spcBef>
              <a:buNone/>
              <a:defRPr lang="en-US" sz="1475" b="1" kern="1200" spc="0" baseline="0" dirty="0" smtClean="0">
                <a:solidFill>
                  <a:srgbClr val="00ACC8"/>
                </a:solidFill>
                <a:latin typeface="Century Gothic" pitchFamily="34" charset="0"/>
                <a:ea typeface="+mn-ea"/>
                <a:cs typeface="Arial" pitchFamily="34" charset="0"/>
              </a:defRPr>
            </a:lvl2pPr>
          </a:lstStyle>
          <a:p>
            <a:pPr lvl="0"/>
            <a:r>
              <a:rPr lang="lv-LV" dirty="0"/>
              <a:t>teksts</a:t>
            </a:r>
            <a:endParaRPr lang="en-US" dirty="0"/>
          </a:p>
          <a:p>
            <a:pPr lvl="1"/>
            <a:r>
              <a:rPr lang="lv-LV" dirty="0"/>
              <a:t>teksts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17" hasCustomPrompt="1"/>
          </p:nvPr>
        </p:nvSpPr>
        <p:spPr>
          <a:xfrm>
            <a:off x="3175" y="0"/>
            <a:ext cx="9155113" cy="7861300"/>
          </a:xfrm>
          <a:prstGeom prst="rect">
            <a:avLst/>
          </a:prstGeo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 marL="0" marR="0" indent="0" algn="l" defTabSz="899114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>
                <a:solidFill>
                  <a:srgbClr val="FF0000"/>
                </a:solidFill>
              </a:defRPr>
            </a:lvl1pPr>
          </a:lstStyle>
          <a:p>
            <a:r>
              <a:rPr lang="lv-LV" dirty="0"/>
              <a:t>Ievietot attēlu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5070198"/>
      </p:ext>
    </p:extLst>
  </p:cSld>
  <p:clrMapOvr>
    <a:masterClrMapping/>
  </p:clrMapOvr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Baltais virsraksts 2/3 pa kreisi bilde pa labi don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>
            <a:spLocks noChangeArrowheads="1"/>
          </p:cNvSpPr>
          <p:nvPr userDrawn="1"/>
        </p:nvSpPr>
        <p:spPr bwMode="auto">
          <a:xfrm>
            <a:off x="3175" y="0"/>
            <a:ext cx="9155113" cy="7856538"/>
          </a:xfrm>
          <a:prstGeom prst="rect">
            <a:avLst/>
          </a:prstGeom>
          <a:blipFill dpi="0"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770">
              <a:solidFill>
                <a:srgbClr val="00467F"/>
              </a:solidFill>
              <a:latin typeface="Century Gothic" pitchFamily="34" charset="0"/>
              <a:cs typeface="Arial" charset="0"/>
            </a:endParaRPr>
          </a:p>
        </p:txBody>
      </p:sp>
      <p:graphicFrame>
        <p:nvGraphicFramePr>
          <p:cNvPr id="7" name="Chart 8"/>
          <p:cNvGraphicFramePr>
            <a:graphicFrameLocks/>
          </p:cNvGraphicFramePr>
          <p:nvPr userDrawn="1"/>
        </p:nvGraphicFramePr>
        <p:xfrm>
          <a:off x="9150350" y="2635251"/>
          <a:ext cx="4584700" cy="3429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1" name="TextBox 10"/>
          <p:cNvSpPr txBox="1"/>
          <p:nvPr userDrawn="1"/>
        </p:nvSpPr>
        <p:spPr>
          <a:xfrm>
            <a:off x="9158289" y="825501"/>
            <a:ext cx="4583112" cy="81868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lv-LV" sz="2950" b="1" dirty="0">
                <a:solidFill>
                  <a:srgbClr val="C4D600"/>
                </a:solidFill>
                <a:latin typeface="Century Gothic" pitchFamily="34" charset="0"/>
                <a:cs typeface="Arial"/>
              </a:rPr>
              <a:t>VIRSRAKSTS</a:t>
            </a:r>
          </a:p>
          <a:p>
            <a:pPr algn="ctr">
              <a:defRPr/>
            </a:pPr>
            <a:r>
              <a:rPr lang="lv-LV" sz="1770" b="1" dirty="0">
                <a:solidFill>
                  <a:srgbClr val="003B71"/>
                </a:solidFill>
                <a:latin typeface="Century Gothic" pitchFamily="34" charset="0"/>
                <a:cs typeface="Arial"/>
              </a:rPr>
              <a:t>teksts</a:t>
            </a:r>
            <a:endParaRPr lang="lv-LV" sz="1770" dirty="0">
              <a:solidFill>
                <a:srgbClr val="003B71"/>
              </a:solidFill>
              <a:latin typeface="Century Gothic" pitchFamily="34" charset="0"/>
              <a:cs typeface="Arial"/>
            </a:endParaRPr>
          </a:p>
        </p:txBody>
      </p:sp>
      <p:sp>
        <p:nvSpPr>
          <p:cNvPr id="12" name="TextBox 11"/>
          <p:cNvSpPr txBox="1"/>
          <p:nvPr userDrawn="1"/>
        </p:nvSpPr>
        <p:spPr>
          <a:xfrm>
            <a:off x="10288589" y="7159625"/>
            <a:ext cx="2308225" cy="30405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lv-LV" sz="1376" dirty="0">
                <a:solidFill>
                  <a:srgbClr val="003B71"/>
                </a:solidFill>
                <a:latin typeface="Century Gothic" pitchFamily="34" charset="0"/>
                <a:cs typeface="Verdana"/>
              </a:rPr>
              <a:t>teksts</a:t>
            </a:r>
            <a:endParaRPr lang="en-US" sz="1376" dirty="0">
              <a:solidFill>
                <a:srgbClr val="003B71"/>
              </a:solidFill>
              <a:latin typeface="Century Gothic" pitchFamily="34" charset="0"/>
              <a:cs typeface="Verdana"/>
            </a:endParaRPr>
          </a:p>
        </p:txBody>
      </p:sp>
      <p:sp>
        <p:nvSpPr>
          <p:cNvPr id="13" name="TextBox 11"/>
          <p:cNvSpPr txBox="1">
            <a:spLocks noChangeArrowheads="1"/>
          </p:cNvSpPr>
          <p:nvPr userDrawn="1"/>
        </p:nvSpPr>
        <p:spPr bwMode="auto">
          <a:xfrm>
            <a:off x="9494839" y="6367463"/>
            <a:ext cx="3895725" cy="5463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lv-LV" sz="1475" b="1" dirty="0">
                <a:solidFill>
                  <a:srgbClr val="003B71"/>
                </a:solidFill>
                <a:latin typeface="Century Gothic" pitchFamily="34" charset="0"/>
                <a:cs typeface="Arial" charset="0"/>
              </a:rPr>
              <a:t>teksts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lv-LV" sz="1475" b="1" dirty="0">
                <a:solidFill>
                  <a:srgbClr val="00ACC8"/>
                </a:solidFill>
                <a:latin typeface="Century Gothic" pitchFamily="34" charset="0"/>
                <a:cs typeface="Arial" charset="0"/>
              </a:rPr>
              <a:t>teksts</a:t>
            </a:r>
            <a:endParaRPr lang="en-US" sz="1475" b="1" dirty="0">
              <a:solidFill>
                <a:srgbClr val="00ACC8"/>
              </a:solidFill>
              <a:latin typeface="Century Gothic" pitchFamily="34" charset="0"/>
              <a:cs typeface="Arial" charset="0"/>
            </a:endParaRPr>
          </a:p>
        </p:txBody>
      </p:sp>
      <p:sp>
        <p:nvSpPr>
          <p:cNvPr id="15" name="object 3"/>
          <p:cNvSpPr txBox="1"/>
          <p:nvPr userDrawn="1"/>
        </p:nvSpPr>
        <p:spPr>
          <a:xfrm rot="20355368">
            <a:off x="761204" y="3326128"/>
            <a:ext cx="12239720" cy="1465186"/>
          </a:xfrm>
          <a:prstGeom prst="rect">
            <a:avLst/>
          </a:prstGeom>
        </p:spPr>
        <p:txBody>
          <a:bodyPr wrap="square" lIns="0" tIns="12487" rIns="0" bIns="0">
            <a:spAutoFit/>
          </a:bodyPr>
          <a:lstStyle/>
          <a:p>
            <a:pPr marL="12487">
              <a:spcBef>
                <a:spcPts val="98"/>
              </a:spcBef>
              <a:defRPr/>
            </a:pPr>
            <a:r>
              <a:rPr lang="lv-LV" sz="9439" b="1" dirty="0">
                <a:solidFill>
                  <a:srgbClr val="FF0000"/>
                </a:solidFill>
                <a:latin typeface="Century Gothic" pitchFamily="34" charset="0"/>
                <a:cs typeface="Arial" pitchFamily="34" charset="0"/>
              </a:rPr>
              <a:t>PARAUGS! NELIETOT!</a:t>
            </a:r>
            <a:endParaRPr sz="9439" b="1" dirty="0">
              <a:solidFill>
                <a:srgbClr val="FF0000"/>
              </a:solidFill>
              <a:latin typeface="Century Gothic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2348621"/>
      </p:ext>
    </p:extLst>
  </p:cSld>
  <p:clrMapOvr>
    <a:masterClrMapping/>
  </p:clrMapOvr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altais lielais virsraksts 1/3 pa kreisi bilde pa labi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Chart Placeholder 2"/>
          <p:cNvSpPr>
            <a:spLocks noGrp="1"/>
          </p:cNvSpPr>
          <p:nvPr>
            <p:ph type="chart" sz="quarter" idx="13" hasCustomPrompt="1"/>
          </p:nvPr>
        </p:nvSpPr>
        <p:spPr>
          <a:xfrm>
            <a:off x="4769274" y="3456718"/>
            <a:ext cx="8752625" cy="414634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pc="0" baseline="0">
                <a:solidFill>
                  <a:schemeClr val="tx1"/>
                </a:solidFill>
              </a:defRPr>
            </a:lvl1pPr>
          </a:lstStyle>
          <a:p>
            <a:r>
              <a:rPr lang="lv-LV" dirty="0"/>
              <a:t>Grafika attēls</a:t>
            </a:r>
            <a:endParaRPr lang="en-US" dirty="0"/>
          </a:p>
        </p:txBody>
      </p:sp>
      <p:sp>
        <p:nvSpPr>
          <p:cNvPr id="77" name="Text Placeholder 76"/>
          <p:cNvSpPr>
            <a:spLocks noGrp="1"/>
          </p:cNvSpPr>
          <p:nvPr>
            <p:ph type="body" sz="quarter" idx="15" hasCustomPrompt="1"/>
          </p:nvPr>
        </p:nvSpPr>
        <p:spPr>
          <a:xfrm>
            <a:off x="4926485" y="2170112"/>
            <a:ext cx="8496944" cy="248370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lang="en-US" sz="1376" kern="1200" spc="0" baseline="0" dirty="0">
                <a:solidFill>
                  <a:srgbClr val="00AAC6"/>
                </a:solidFill>
                <a:latin typeface="Century Gothic" pitchFamily="34" charset="0"/>
                <a:ea typeface="+mn-ea"/>
                <a:cs typeface="Mark"/>
              </a:defRPr>
            </a:lvl1pPr>
          </a:lstStyle>
          <a:p>
            <a:pPr lvl="0"/>
            <a:r>
              <a:rPr lang="lv-LV" dirty="0"/>
              <a:t>Teksts</a:t>
            </a:r>
            <a:endParaRPr lang="en-US" dirty="0"/>
          </a:p>
        </p:txBody>
      </p:sp>
      <p:sp>
        <p:nvSpPr>
          <p:cNvPr id="83" name="Text Placeholder 81"/>
          <p:cNvSpPr>
            <a:spLocks noGrp="1"/>
          </p:cNvSpPr>
          <p:nvPr>
            <p:ph type="body" sz="quarter" idx="16" hasCustomPrompt="1"/>
          </p:nvPr>
        </p:nvSpPr>
        <p:spPr>
          <a:xfrm>
            <a:off x="4926485" y="690290"/>
            <a:ext cx="8496944" cy="79216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lang="lv-LV" sz="4916" b="1" kern="1200" spc="0" baseline="0" dirty="0" smtClean="0">
                <a:solidFill>
                  <a:srgbClr val="00AAC6"/>
                </a:solidFill>
                <a:latin typeface="Century Gothic" pitchFamily="34" charset="0"/>
                <a:ea typeface="Mark" pitchFamily="50" charset="0"/>
                <a:cs typeface="Arial" pitchFamily="34" charset="0"/>
              </a:defRPr>
            </a:lvl1pPr>
          </a:lstStyle>
          <a:p>
            <a:pPr lvl="0"/>
            <a:r>
              <a:rPr lang="lv-LV" dirty="0"/>
              <a:t>LIELAIS VIRSRAKSTS</a:t>
            </a:r>
            <a:endParaRPr lang="en-US" dirty="0"/>
          </a:p>
        </p:txBody>
      </p:sp>
      <p:sp>
        <p:nvSpPr>
          <p:cNvPr id="86" name="Text Placeholder 84"/>
          <p:cNvSpPr>
            <a:spLocks noGrp="1"/>
          </p:cNvSpPr>
          <p:nvPr>
            <p:ph type="body" sz="quarter" idx="17" hasCustomPrompt="1"/>
          </p:nvPr>
        </p:nvSpPr>
        <p:spPr>
          <a:xfrm>
            <a:off x="4926485" y="1516063"/>
            <a:ext cx="8496944" cy="40640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lang="lv-LV" sz="2458" b="1" kern="1200" spc="0" baseline="0" dirty="0" smtClean="0">
                <a:solidFill>
                  <a:srgbClr val="00AAC6"/>
                </a:solidFill>
                <a:latin typeface="Century Gothic" pitchFamily="34" charset="0"/>
                <a:ea typeface="+mn-ea"/>
                <a:cs typeface="Mark"/>
              </a:defRPr>
            </a:lvl1pPr>
          </a:lstStyle>
          <a:p>
            <a:pPr lvl="0"/>
            <a:r>
              <a:rPr lang="lv-LV" dirty="0"/>
              <a:t>Mazais virsraksts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18" hasCustomPrompt="1"/>
          </p:nvPr>
        </p:nvSpPr>
        <p:spPr>
          <a:xfrm>
            <a:off x="0" y="0"/>
            <a:ext cx="4578350" cy="7856538"/>
          </a:xfrm>
          <a:prstGeom prst="rect">
            <a:avLst/>
          </a:prstGeo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 marL="0" marR="0" indent="0" algn="l" defTabSz="899114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>
                <a:solidFill>
                  <a:srgbClr val="FF0000"/>
                </a:solidFill>
              </a:defRPr>
            </a:lvl1pPr>
          </a:lstStyle>
          <a:p>
            <a:r>
              <a:rPr lang="lv-LV" dirty="0"/>
              <a:t>Ievietot attēlu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202066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altais 3 apļ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2"/>
          <p:cNvSpPr>
            <a:spLocks noGrp="1"/>
          </p:cNvSpPr>
          <p:nvPr>
            <p:ph type="body" sz="quarter" idx="17" hasCustomPrompt="1"/>
          </p:nvPr>
        </p:nvSpPr>
        <p:spPr>
          <a:xfrm>
            <a:off x="533996" y="690290"/>
            <a:ext cx="12423775" cy="846535"/>
          </a:xfrm>
          <a:prstGeom prst="rect">
            <a:avLst/>
          </a:prstGeom>
        </p:spPr>
        <p:txBody>
          <a:bodyPr/>
          <a:lstStyle>
            <a:lvl1pPr marL="0" indent="0" algn="l">
              <a:spcBef>
                <a:spcPts val="0"/>
              </a:spcBef>
              <a:buNone/>
              <a:defRPr lang="lv-LV" sz="5000" b="1" kern="1200" spc="0" baseline="0" dirty="0" smtClean="0">
                <a:solidFill>
                  <a:schemeClr val="tx1"/>
                </a:solidFill>
                <a:latin typeface="Century Gothic" pitchFamily="34" charset="0"/>
                <a:ea typeface="Mark" pitchFamily="50" charset="0"/>
                <a:cs typeface="Mark" pitchFamily="50" charset="0"/>
              </a:defRPr>
            </a:lvl1pPr>
          </a:lstStyle>
          <a:p>
            <a:pPr lvl="0"/>
            <a:r>
              <a:rPr lang="lv-LV" dirty="0"/>
              <a:t>LIELAIS VIRSRAKSTS</a:t>
            </a:r>
            <a:endParaRPr lang="en-US" dirty="0"/>
          </a:p>
        </p:txBody>
      </p:sp>
      <p:sp>
        <p:nvSpPr>
          <p:cNvPr id="14" name="Text Placeholder 10"/>
          <p:cNvSpPr>
            <a:spLocks noGrp="1"/>
          </p:cNvSpPr>
          <p:nvPr>
            <p:ph type="body" sz="quarter" idx="16" hasCustomPrompt="1"/>
          </p:nvPr>
        </p:nvSpPr>
        <p:spPr>
          <a:xfrm>
            <a:off x="533997" y="1626394"/>
            <a:ext cx="12423775" cy="504056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lang="lv-LV" sz="2500" b="1" kern="1200" spc="0" baseline="0" dirty="0" smtClean="0">
                <a:solidFill>
                  <a:schemeClr val="tx1"/>
                </a:solidFill>
                <a:latin typeface="Century Gothic" pitchFamily="34" charset="0"/>
                <a:ea typeface="+mn-ea"/>
                <a:cs typeface="Mark"/>
              </a:defRPr>
            </a:lvl1pPr>
          </a:lstStyle>
          <a:p>
            <a:pPr lvl="0"/>
            <a:r>
              <a:rPr lang="lv-LV" dirty="0"/>
              <a:t>Mazais virsraksts</a:t>
            </a:r>
            <a:endParaRPr lang="en-US" dirty="0"/>
          </a:p>
        </p:txBody>
      </p:sp>
      <p:sp>
        <p:nvSpPr>
          <p:cNvPr id="11" name="object 6"/>
          <p:cNvSpPr>
            <a:spLocks/>
          </p:cNvSpPr>
          <p:nvPr userDrawn="1"/>
        </p:nvSpPr>
        <p:spPr bwMode="auto">
          <a:xfrm>
            <a:off x="966044" y="3478213"/>
            <a:ext cx="2617787" cy="2617787"/>
          </a:xfrm>
          <a:custGeom>
            <a:avLst/>
            <a:gdLst>
              <a:gd name="T0" fmla="*/ 2614240 w 2618104"/>
              <a:gd name="T1" fmla="*/ 1404348 h 2618104"/>
              <a:gd name="T2" fmla="*/ 2596587 w 2618104"/>
              <a:gd name="T3" fmla="*/ 1544085 h 2618104"/>
              <a:gd name="T4" fmla="*/ 2564636 w 2618104"/>
              <a:gd name="T5" fmla="*/ 1678841 h 2618104"/>
              <a:gd name="T6" fmla="*/ 2519190 w 2618104"/>
              <a:gd name="T7" fmla="*/ 1807816 h 2618104"/>
              <a:gd name="T8" fmla="*/ 2461045 w 2618104"/>
              <a:gd name="T9" fmla="*/ 1930215 h 2618104"/>
              <a:gd name="T10" fmla="*/ 2390999 w 2618104"/>
              <a:gd name="T11" fmla="*/ 2045237 h 2618104"/>
              <a:gd name="T12" fmla="*/ 2309852 w 2618104"/>
              <a:gd name="T13" fmla="*/ 2152085 h 2618104"/>
              <a:gd name="T14" fmla="*/ 2218402 w 2618104"/>
              <a:gd name="T15" fmla="*/ 2249961 h 2618104"/>
              <a:gd name="T16" fmla="*/ 2117447 w 2618104"/>
              <a:gd name="T17" fmla="*/ 2338065 h 2618104"/>
              <a:gd name="T18" fmla="*/ 2007785 w 2618104"/>
              <a:gd name="T19" fmla="*/ 2415598 h 2618104"/>
              <a:gd name="T20" fmla="*/ 1890215 w 2618104"/>
              <a:gd name="T21" fmla="*/ 2481765 h 2618104"/>
              <a:gd name="T22" fmla="*/ 1765536 w 2618104"/>
              <a:gd name="T23" fmla="*/ 2535766 h 2618104"/>
              <a:gd name="T24" fmla="*/ 1634546 w 2618104"/>
              <a:gd name="T25" fmla="*/ 2576801 h 2618104"/>
              <a:gd name="T26" fmla="*/ 1498043 w 2618104"/>
              <a:gd name="T27" fmla="*/ 2604074 h 2618104"/>
              <a:gd name="T28" fmla="*/ 1356825 w 2618104"/>
              <a:gd name="T29" fmla="*/ 2616785 h 2618104"/>
              <a:gd name="T30" fmla="*/ 1213313 w 2618104"/>
              <a:gd name="T31" fmla="*/ 2614214 h 2618104"/>
              <a:gd name="T32" fmla="*/ 1073578 w 2618104"/>
              <a:gd name="T33" fmla="*/ 2596562 h 2618104"/>
              <a:gd name="T34" fmla="*/ 938823 w 2618104"/>
              <a:gd name="T35" fmla="*/ 2564612 h 2618104"/>
              <a:gd name="T36" fmla="*/ 809847 w 2618104"/>
              <a:gd name="T37" fmla="*/ 2519167 h 2618104"/>
              <a:gd name="T38" fmla="*/ 687448 w 2618104"/>
              <a:gd name="T39" fmla="*/ 2461022 h 2618104"/>
              <a:gd name="T40" fmla="*/ 572424 w 2618104"/>
              <a:gd name="T41" fmla="*/ 2390977 h 2618104"/>
              <a:gd name="T42" fmla="*/ 465575 w 2618104"/>
              <a:gd name="T43" fmla="*/ 2309831 h 2618104"/>
              <a:gd name="T44" fmla="*/ 367697 w 2618104"/>
              <a:gd name="T45" fmla="*/ 2218381 h 2618104"/>
              <a:gd name="T46" fmla="*/ 279591 w 2618104"/>
              <a:gd name="T47" fmla="*/ 2117427 h 2618104"/>
              <a:gd name="T48" fmla="*/ 202056 w 2618104"/>
              <a:gd name="T49" fmla="*/ 2007766 h 2618104"/>
              <a:gd name="T50" fmla="*/ 135887 w 2618104"/>
              <a:gd name="T51" fmla="*/ 1890196 h 2618104"/>
              <a:gd name="T52" fmla="*/ 81885 w 2618104"/>
              <a:gd name="T53" fmla="*/ 1765516 h 2618104"/>
              <a:gd name="T54" fmla="*/ 40848 w 2618104"/>
              <a:gd name="T55" fmla="*/ 1634524 h 2618104"/>
              <a:gd name="T56" fmla="*/ 13574 w 2618104"/>
              <a:gd name="T57" fmla="*/ 1498020 h 2618104"/>
              <a:gd name="T58" fmla="*/ 863 w 2618104"/>
              <a:gd name="T59" fmla="*/ 1356801 h 2618104"/>
              <a:gd name="T60" fmla="*/ 3433 w 2618104"/>
              <a:gd name="T61" fmla="*/ 1213288 h 2618104"/>
              <a:gd name="T62" fmla="*/ 21086 w 2618104"/>
              <a:gd name="T63" fmla="*/ 1073554 h 2618104"/>
              <a:gd name="T64" fmla="*/ 53037 w 2618104"/>
              <a:gd name="T65" fmla="*/ 938800 h 2618104"/>
              <a:gd name="T66" fmla="*/ 98484 w 2618104"/>
              <a:gd name="T67" fmla="*/ 809825 h 2618104"/>
              <a:gd name="T68" fmla="*/ 156630 w 2618104"/>
              <a:gd name="T69" fmla="*/ 687428 h 2618104"/>
              <a:gd name="T70" fmla="*/ 226677 w 2618104"/>
              <a:gd name="T71" fmla="*/ 572407 h 2618104"/>
              <a:gd name="T72" fmla="*/ 307826 w 2618104"/>
              <a:gd name="T73" fmla="*/ 465560 h 2618104"/>
              <a:gd name="T74" fmla="*/ 399277 w 2618104"/>
              <a:gd name="T75" fmla="*/ 367685 h 2618104"/>
              <a:gd name="T76" fmla="*/ 500233 w 2618104"/>
              <a:gd name="T77" fmla="*/ 279582 h 2618104"/>
              <a:gd name="T78" fmla="*/ 609896 w 2618104"/>
              <a:gd name="T79" fmla="*/ 202048 h 2618104"/>
              <a:gd name="T80" fmla="*/ 727467 w 2618104"/>
              <a:gd name="T81" fmla="*/ 135882 h 2618104"/>
              <a:gd name="T82" fmla="*/ 852148 w 2618104"/>
              <a:gd name="T83" fmla="*/ 81882 h 2618104"/>
              <a:gd name="T84" fmla="*/ 983139 w 2618104"/>
              <a:gd name="T85" fmla="*/ 40846 h 2618104"/>
              <a:gd name="T86" fmla="*/ 1119642 w 2618104"/>
              <a:gd name="T87" fmla="*/ 13573 h 2618104"/>
              <a:gd name="T88" fmla="*/ 1260860 w 2618104"/>
              <a:gd name="T89" fmla="*/ 863 h 2618104"/>
              <a:gd name="T90" fmla="*/ 1404372 w 2618104"/>
              <a:gd name="T91" fmla="*/ 3433 h 2618104"/>
              <a:gd name="T92" fmla="*/ 1544107 w 2618104"/>
              <a:gd name="T93" fmla="*/ 21086 h 2618104"/>
              <a:gd name="T94" fmla="*/ 1678861 w 2618104"/>
              <a:gd name="T95" fmla="*/ 53035 h 2618104"/>
              <a:gd name="T96" fmla="*/ 1807837 w 2618104"/>
              <a:gd name="T97" fmla="*/ 98480 h 2618104"/>
              <a:gd name="T98" fmla="*/ 1930235 w 2618104"/>
              <a:gd name="T99" fmla="*/ 156625 h 2618104"/>
              <a:gd name="T100" fmla="*/ 2045257 w 2618104"/>
              <a:gd name="T101" fmla="*/ 226669 h 2618104"/>
              <a:gd name="T102" fmla="*/ 2152105 w 2618104"/>
              <a:gd name="T103" fmla="*/ 307815 h 2618104"/>
              <a:gd name="T104" fmla="*/ 2249982 w 2618104"/>
              <a:gd name="T105" fmla="*/ 399264 h 2618104"/>
              <a:gd name="T106" fmla="*/ 2338086 w 2618104"/>
              <a:gd name="T107" fmla="*/ 500217 h 2618104"/>
              <a:gd name="T108" fmla="*/ 2415621 w 2618104"/>
              <a:gd name="T109" fmla="*/ 609878 h 2618104"/>
              <a:gd name="T110" fmla="*/ 2481788 w 2618104"/>
              <a:gd name="T111" fmla="*/ 727447 h 2618104"/>
              <a:gd name="T112" fmla="*/ 2535790 w 2618104"/>
              <a:gd name="T113" fmla="*/ 852126 h 2618104"/>
              <a:gd name="T114" fmla="*/ 2576826 w 2618104"/>
              <a:gd name="T115" fmla="*/ 983115 h 2618104"/>
              <a:gd name="T116" fmla="*/ 2604099 w 2618104"/>
              <a:gd name="T117" fmla="*/ 1119618 h 2618104"/>
              <a:gd name="T118" fmla="*/ 2616810 w 2618104"/>
              <a:gd name="T119" fmla="*/ 1260835 h 2618104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0" t="0" r="r" b="b"/>
            <a:pathLst>
              <a:path w="2618104" h="2618104">
                <a:moveTo>
                  <a:pt x="2617990" y="1308976"/>
                </a:moveTo>
                <a:lnTo>
                  <a:pt x="2617127" y="1356965"/>
                </a:lnTo>
                <a:lnTo>
                  <a:pt x="2614557" y="1404518"/>
                </a:lnTo>
                <a:lnTo>
                  <a:pt x="2610309" y="1451607"/>
                </a:lnTo>
                <a:lnTo>
                  <a:pt x="2604414" y="1498201"/>
                </a:lnTo>
                <a:lnTo>
                  <a:pt x="2596901" y="1544272"/>
                </a:lnTo>
                <a:lnTo>
                  <a:pt x="2587799" y="1589789"/>
                </a:lnTo>
                <a:lnTo>
                  <a:pt x="2577138" y="1634722"/>
                </a:lnTo>
                <a:lnTo>
                  <a:pt x="2564947" y="1679044"/>
                </a:lnTo>
                <a:lnTo>
                  <a:pt x="2551257" y="1722722"/>
                </a:lnTo>
                <a:lnTo>
                  <a:pt x="2536097" y="1765730"/>
                </a:lnTo>
                <a:lnTo>
                  <a:pt x="2519495" y="1808035"/>
                </a:lnTo>
                <a:lnTo>
                  <a:pt x="2501483" y="1849610"/>
                </a:lnTo>
                <a:lnTo>
                  <a:pt x="2482089" y="1890425"/>
                </a:lnTo>
                <a:lnTo>
                  <a:pt x="2461343" y="1930449"/>
                </a:lnTo>
                <a:lnTo>
                  <a:pt x="2439275" y="1969653"/>
                </a:lnTo>
                <a:lnTo>
                  <a:pt x="2415914" y="2008009"/>
                </a:lnTo>
                <a:lnTo>
                  <a:pt x="2391289" y="2045485"/>
                </a:lnTo>
                <a:lnTo>
                  <a:pt x="2365431" y="2082053"/>
                </a:lnTo>
                <a:lnTo>
                  <a:pt x="2338369" y="2117683"/>
                </a:lnTo>
                <a:lnTo>
                  <a:pt x="2310132" y="2152346"/>
                </a:lnTo>
                <a:lnTo>
                  <a:pt x="2280751" y="2186012"/>
                </a:lnTo>
                <a:lnTo>
                  <a:pt x="2250254" y="2218650"/>
                </a:lnTo>
                <a:lnTo>
                  <a:pt x="2218671" y="2250233"/>
                </a:lnTo>
                <a:lnTo>
                  <a:pt x="2186032" y="2280730"/>
                </a:lnTo>
                <a:lnTo>
                  <a:pt x="2152366" y="2310111"/>
                </a:lnTo>
                <a:lnTo>
                  <a:pt x="2117703" y="2338348"/>
                </a:lnTo>
                <a:lnTo>
                  <a:pt x="2082073" y="2365410"/>
                </a:lnTo>
                <a:lnTo>
                  <a:pt x="2045505" y="2391267"/>
                </a:lnTo>
                <a:lnTo>
                  <a:pt x="2008028" y="2415891"/>
                </a:lnTo>
                <a:lnTo>
                  <a:pt x="1969673" y="2439252"/>
                </a:lnTo>
                <a:lnTo>
                  <a:pt x="1930469" y="2461320"/>
                </a:lnTo>
                <a:lnTo>
                  <a:pt x="1890444" y="2482066"/>
                </a:lnTo>
                <a:lnTo>
                  <a:pt x="1849630" y="2501460"/>
                </a:lnTo>
                <a:lnTo>
                  <a:pt x="1808056" y="2519472"/>
                </a:lnTo>
                <a:lnTo>
                  <a:pt x="1765750" y="2536073"/>
                </a:lnTo>
                <a:lnTo>
                  <a:pt x="1722743" y="2551233"/>
                </a:lnTo>
                <a:lnTo>
                  <a:pt x="1679064" y="2564923"/>
                </a:lnTo>
                <a:lnTo>
                  <a:pt x="1634744" y="2577113"/>
                </a:lnTo>
                <a:lnTo>
                  <a:pt x="1589810" y="2587774"/>
                </a:lnTo>
                <a:lnTo>
                  <a:pt x="1544294" y="2596876"/>
                </a:lnTo>
                <a:lnTo>
                  <a:pt x="1498224" y="2604389"/>
                </a:lnTo>
                <a:lnTo>
                  <a:pt x="1451630" y="2610284"/>
                </a:lnTo>
                <a:lnTo>
                  <a:pt x="1404542" y="2614531"/>
                </a:lnTo>
                <a:lnTo>
                  <a:pt x="1356989" y="2617102"/>
                </a:lnTo>
                <a:lnTo>
                  <a:pt x="1309001" y="2617965"/>
                </a:lnTo>
                <a:lnTo>
                  <a:pt x="1261013" y="2617102"/>
                </a:lnTo>
                <a:lnTo>
                  <a:pt x="1213460" y="2614531"/>
                </a:lnTo>
                <a:lnTo>
                  <a:pt x="1166372" y="2610284"/>
                </a:lnTo>
                <a:lnTo>
                  <a:pt x="1119778" y="2604389"/>
                </a:lnTo>
                <a:lnTo>
                  <a:pt x="1073708" y="2596876"/>
                </a:lnTo>
                <a:lnTo>
                  <a:pt x="1028192" y="2587774"/>
                </a:lnTo>
                <a:lnTo>
                  <a:pt x="983258" y="2577113"/>
                </a:lnTo>
                <a:lnTo>
                  <a:pt x="938937" y="2564923"/>
                </a:lnTo>
                <a:lnTo>
                  <a:pt x="895258" y="2551233"/>
                </a:lnTo>
                <a:lnTo>
                  <a:pt x="852251" y="2536073"/>
                </a:lnTo>
                <a:lnTo>
                  <a:pt x="809945" y="2519472"/>
                </a:lnTo>
                <a:lnTo>
                  <a:pt x="768370" y="2501460"/>
                </a:lnTo>
                <a:lnTo>
                  <a:pt x="727555" y="2482066"/>
                </a:lnTo>
                <a:lnTo>
                  <a:pt x="687531" y="2461320"/>
                </a:lnTo>
                <a:lnTo>
                  <a:pt x="648326" y="2439252"/>
                </a:lnTo>
                <a:lnTo>
                  <a:pt x="609970" y="2415891"/>
                </a:lnTo>
                <a:lnTo>
                  <a:pt x="572493" y="2391267"/>
                </a:lnTo>
                <a:lnTo>
                  <a:pt x="535925" y="2365410"/>
                </a:lnTo>
                <a:lnTo>
                  <a:pt x="500294" y="2338348"/>
                </a:lnTo>
                <a:lnTo>
                  <a:pt x="465631" y="2310111"/>
                </a:lnTo>
                <a:lnTo>
                  <a:pt x="431965" y="2280730"/>
                </a:lnTo>
                <a:lnTo>
                  <a:pt x="399325" y="2250233"/>
                </a:lnTo>
                <a:lnTo>
                  <a:pt x="367742" y="2218650"/>
                </a:lnTo>
                <a:lnTo>
                  <a:pt x="337245" y="2186012"/>
                </a:lnTo>
                <a:lnTo>
                  <a:pt x="307863" y="2152346"/>
                </a:lnTo>
                <a:lnTo>
                  <a:pt x="279625" y="2117683"/>
                </a:lnTo>
                <a:lnTo>
                  <a:pt x="252563" y="2082053"/>
                </a:lnTo>
                <a:lnTo>
                  <a:pt x="226704" y="2045485"/>
                </a:lnTo>
                <a:lnTo>
                  <a:pt x="202080" y="2008009"/>
                </a:lnTo>
                <a:lnTo>
                  <a:pt x="178718" y="1969653"/>
                </a:lnTo>
                <a:lnTo>
                  <a:pt x="156649" y="1930449"/>
                </a:lnTo>
                <a:lnTo>
                  <a:pt x="135903" y="1890425"/>
                </a:lnTo>
                <a:lnTo>
                  <a:pt x="116509" y="1849610"/>
                </a:lnTo>
                <a:lnTo>
                  <a:pt x="98496" y="1808035"/>
                </a:lnTo>
                <a:lnTo>
                  <a:pt x="81895" y="1765730"/>
                </a:lnTo>
                <a:lnTo>
                  <a:pt x="66734" y="1722722"/>
                </a:lnTo>
                <a:lnTo>
                  <a:pt x="53043" y="1679044"/>
                </a:lnTo>
                <a:lnTo>
                  <a:pt x="40853" y="1634722"/>
                </a:lnTo>
                <a:lnTo>
                  <a:pt x="30192" y="1589789"/>
                </a:lnTo>
                <a:lnTo>
                  <a:pt x="21089" y="1544272"/>
                </a:lnTo>
                <a:lnTo>
                  <a:pt x="13576" y="1498201"/>
                </a:lnTo>
                <a:lnTo>
                  <a:pt x="7681" y="1451607"/>
                </a:lnTo>
                <a:lnTo>
                  <a:pt x="3433" y="1404518"/>
                </a:lnTo>
                <a:lnTo>
                  <a:pt x="863" y="1356965"/>
                </a:lnTo>
                <a:lnTo>
                  <a:pt x="0" y="1308976"/>
                </a:lnTo>
                <a:lnTo>
                  <a:pt x="863" y="1260988"/>
                </a:lnTo>
                <a:lnTo>
                  <a:pt x="3433" y="1213435"/>
                </a:lnTo>
                <a:lnTo>
                  <a:pt x="7681" y="1166347"/>
                </a:lnTo>
                <a:lnTo>
                  <a:pt x="13576" y="1119754"/>
                </a:lnTo>
                <a:lnTo>
                  <a:pt x="21089" y="1073684"/>
                </a:lnTo>
                <a:lnTo>
                  <a:pt x="30192" y="1028168"/>
                </a:lnTo>
                <a:lnTo>
                  <a:pt x="40853" y="983234"/>
                </a:lnTo>
                <a:lnTo>
                  <a:pt x="53043" y="938914"/>
                </a:lnTo>
                <a:lnTo>
                  <a:pt x="66734" y="895235"/>
                </a:lnTo>
                <a:lnTo>
                  <a:pt x="81895" y="852229"/>
                </a:lnTo>
                <a:lnTo>
                  <a:pt x="98496" y="809923"/>
                </a:lnTo>
                <a:lnTo>
                  <a:pt x="116509" y="768349"/>
                </a:lnTo>
                <a:lnTo>
                  <a:pt x="135903" y="727535"/>
                </a:lnTo>
                <a:lnTo>
                  <a:pt x="156649" y="687511"/>
                </a:lnTo>
                <a:lnTo>
                  <a:pt x="178718" y="648307"/>
                </a:lnTo>
                <a:lnTo>
                  <a:pt x="202080" y="609952"/>
                </a:lnTo>
                <a:lnTo>
                  <a:pt x="226704" y="572476"/>
                </a:lnTo>
                <a:lnTo>
                  <a:pt x="252563" y="535908"/>
                </a:lnTo>
                <a:lnTo>
                  <a:pt x="279625" y="500278"/>
                </a:lnTo>
                <a:lnTo>
                  <a:pt x="307863" y="465616"/>
                </a:lnTo>
                <a:lnTo>
                  <a:pt x="337245" y="431951"/>
                </a:lnTo>
                <a:lnTo>
                  <a:pt x="367742" y="399312"/>
                </a:lnTo>
                <a:lnTo>
                  <a:pt x="399325" y="367730"/>
                </a:lnTo>
                <a:lnTo>
                  <a:pt x="431965" y="337233"/>
                </a:lnTo>
                <a:lnTo>
                  <a:pt x="465631" y="307852"/>
                </a:lnTo>
                <a:lnTo>
                  <a:pt x="500294" y="279616"/>
                </a:lnTo>
                <a:lnTo>
                  <a:pt x="535925" y="252554"/>
                </a:lnTo>
                <a:lnTo>
                  <a:pt x="572493" y="226696"/>
                </a:lnTo>
                <a:lnTo>
                  <a:pt x="609970" y="202072"/>
                </a:lnTo>
                <a:lnTo>
                  <a:pt x="648326" y="178712"/>
                </a:lnTo>
                <a:lnTo>
                  <a:pt x="687531" y="156644"/>
                </a:lnTo>
                <a:lnTo>
                  <a:pt x="727555" y="135898"/>
                </a:lnTo>
                <a:lnTo>
                  <a:pt x="768370" y="116505"/>
                </a:lnTo>
                <a:lnTo>
                  <a:pt x="809945" y="98492"/>
                </a:lnTo>
                <a:lnTo>
                  <a:pt x="852251" y="81892"/>
                </a:lnTo>
                <a:lnTo>
                  <a:pt x="895258" y="66731"/>
                </a:lnTo>
                <a:lnTo>
                  <a:pt x="938937" y="53041"/>
                </a:lnTo>
                <a:lnTo>
                  <a:pt x="983258" y="40851"/>
                </a:lnTo>
                <a:lnTo>
                  <a:pt x="1028192" y="30190"/>
                </a:lnTo>
                <a:lnTo>
                  <a:pt x="1073708" y="21089"/>
                </a:lnTo>
                <a:lnTo>
                  <a:pt x="1119778" y="13575"/>
                </a:lnTo>
                <a:lnTo>
                  <a:pt x="1166372" y="7680"/>
                </a:lnTo>
                <a:lnTo>
                  <a:pt x="1213460" y="3433"/>
                </a:lnTo>
                <a:lnTo>
                  <a:pt x="1261013" y="863"/>
                </a:lnTo>
                <a:lnTo>
                  <a:pt x="1309001" y="0"/>
                </a:lnTo>
                <a:lnTo>
                  <a:pt x="1356989" y="863"/>
                </a:lnTo>
                <a:lnTo>
                  <a:pt x="1404542" y="3433"/>
                </a:lnTo>
                <a:lnTo>
                  <a:pt x="1451630" y="7680"/>
                </a:lnTo>
                <a:lnTo>
                  <a:pt x="1498224" y="13575"/>
                </a:lnTo>
                <a:lnTo>
                  <a:pt x="1544294" y="21089"/>
                </a:lnTo>
                <a:lnTo>
                  <a:pt x="1589810" y="30190"/>
                </a:lnTo>
                <a:lnTo>
                  <a:pt x="1634744" y="40851"/>
                </a:lnTo>
                <a:lnTo>
                  <a:pt x="1679064" y="53041"/>
                </a:lnTo>
                <a:lnTo>
                  <a:pt x="1722743" y="66731"/>
                </a:lnTo>
                <a:lnTo>
                  <a:pt x="1765750" y="81892"/>
                </a:lnTo>
                <a:lnTo>
                  <a:pt x="1808056" y="98492"/>
                </a:lnTo>
                <a:lnTo>
                  <a:pt x="1849630" y="116505"/>
                </a:lnTo>
                <a:lnTo>
                  <a:pt x="1890444" y="135898"/>
                </a:lnTo>
                <a:lnTo>
                  <a:pt x="1930469" y="156644"/>
                </a:lnTo>
                <a:lnTo>
                  <a:pt x="1969673" y="178712"/>
                </a:lnTo>
                <a:lnTo>
                  <a:pt x="2008028" y="202072"/>
                </a:lnTo>
                <a:lnTo>
                  <a:pt x="2045505" y="226696"/>
                </a:lnTo>
                <a:lnTo>
                  <a:pt x="2082073" y="252554"/>
                </a:lnTo>
                <a:lnTo>
                  <a:pt x="2117703" y="279616"/>
                </a:lnTo>
                <a:lnTo>
                  <a:pt x="2152366" y="307852"/>
                </a:lnTo>
                <a:lnTo>
                  <a:pt x="2186032" y="337233"/>
                </a:lnTo>
                <a:lnTo>
                  <a:pt x="2218671" y="367730"/>
                </a:lnTo>
                <a:lnTo>
                  <a:pt x="2250254" y="399312"/>
                </a:lnTo>
                <a:lnTo>
                  <a:pt x="2280751" y="431951"/>
                </a:lnTo>
                <a:lnTo>
                  <a:pt x="2310132" y="465616"/>
                </a:lnTo>
                <a:lnTo>
                  <a:pt x="2338369" y="500278"/>
                </a:lnTo>
                <a:lnTo>
                  <a:pt x="2365431" y="535908"/>
                </a:lnTo>
                <a:lnTo>
                  <a:pt x="2391289" y="572476"/>
                </a:lnTo>
                <a:lnTo>
                  <a:pt x="2415914" y="609952"/>
                </a:lnTo>
                <a:lnTo>
                  <a:pt x="2439275" y="648307"/>
                </a:lnTo>
                <a:lnTo>
                  <a:pt x="2461343" y="687511"/>
                </a:lnTo>
                <a:lnTo>
                  <a:pt x="2482089" y="727535"/>
                </a:lnTo>
                <a:lnTo>
                  <a:pt x="2501483" y="768349"/>
                </a:lnTo>
                <a:lnTo>
                  <a:pt x="2519495" y="809923"/>
                </a:lnTo>
                <a:lnTo>
                  <a:pt x="2536097" y="852229"/>
                </a:lnTo>
                <a:lnTo>
                  <a:pt x="2551257" y="895235"/>
                </a:lnTo>
                <a:lnTo>
                  <a:pt x="2564947" y="938914"/>
                </a:lnTo>
                <a:lnTo>
                  <a:pt x="2577138" y="983234"/>
                </a:lnTo>
                <a:lnTo>
                  <a:pt x="2587799" y="1028168"/>
                </a:lnTo>
                <a:lnTo>
                  <a:pt x="2596901" y="1073684"/>
                </a:lnTo>
                <a:lnTo>
                  <a:pt x="2604414" y="1119754"/>
                </a:lnTo>
                <a:lnTo>
                  <a:pt x="2610309" y="1166347"/>
                </a:lnTo>
                <a:lnTo>
                  <a:pt x="2614557" y="1213435"/>
                </a:lnTo>
                <a:lnTo>
                  <a:pt x="2617127" y="1260988"/>
                </a:lnTo>
                <a:lnTo>
                  <a:pt x="2617990" y="1308976"/>
                </a:lnTo>
                <a:close/>
              </a:path>
            </a:pathLst>
          </a:custGeom>
          <a:noFill/>
          <a:ln w="38100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>
              <a:latin typeface="Century Gothic" pitchFamily="34" charset="0"/>
            </a:endParaRPr>
          </a:p>
        </p:txBody>
      </p:sp>
      <p:sp>
        <p:nvSpPr>
          <p:cNvPr id="26" name="Picture Placeholder 6"/>
          <p:cNvSpPr>
            <a:spLocks noGrp="1"/>
          </p:cNvSpPr>
          <p:nvPr>
            <p:ph type="pic" sz="quarter" idx="20" hasCustomPrompt="1"/>
          </p:nvPr>
        </p:nvSpPr>
        <p:spPr>
          <a:xfrm>
            <a:off x="966044" y="3475558"/>
            <a:ext cx="2617787" cy="26177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solidFill>
                  <a:srgbClr val="FF0000"/>
                </a:solidFill>
              </a:defRPr>
            </a:lvl1pPr>
          </a:lstStyle>
          <a:p>
            <a:r>
              <a:rPr lang="lv-LV" dirty="0"/>
              <a:t>Ievietot attēlu</a:t>
            </a:r>
            <a:endParaRPr lang="en-US" dirty="0"/>
          </a:p>
        </p:txBody>
      </p:sp>
      <p:sp>
        <p:nvSpPr>
          <p:cNvPr id="27" name="Oval 26"/>
          <p:cNvSpPr/>
          <p:nvPr userDrawn="1"/>
        </p:nvSpPr>
        <p:spPr>
          <a:xfrm>
            <a:off x="990873" y="3464917"/>
            <a:ext cx="2592958" cy="2623988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bject 6"/>
          <p:cNvSpPr>
            <a:spLocks/>
          </p:cNvSpPr>
          <p:nvPr userDrawn="1"/>
        </p:nvSpPr>
        <p:spPr bwMode="auto">
          <a:xfrm>
            <a:off x="5556499" y="3468935"/>
            <a:ext cx="2617787" cy="2617787"/>
          </a:xfrm>
          <a:custGeom>
            <a:avLst/>
            <a:gdLst>
              <a:gd name="T0" fmla="*/ 2614240 w 2618104"/>
              <a:gd name="T1" fmla="*/ 1404348 h 2618104"/>
              <a:gd name="T2" fmla="*/ 2596587 w 2618104"/>
              <a:gd name="T3" fmla="*/ 1544085 h 2618104"/>
              <a:gd name="T4" fmla="*/ 2564636 w 2618104"/>
              <a:gd name="T5" fmla="*/ 1678841 h 2618104"/>
              <a:gd name="T6" fmla="*/ 2519190 w 2618104"/>
              <a:gd name="T7" fmla="*/ 1807816 h 2618104"/>
              <a:gd name="T8" fmla="*/ 2461045 w 2618104"/>
              <a:gd name="T9" fmla="*/ 1930215 h 2618104"/>
              <a:gd name="T10" fmla="*/ 2390999 w 2618104"/>
              <a:gd name="T11" fmla="*/ 2045237 h 2618104"/>
              <a:gd name="T12" fmla="*/ 2309852 w 2618104"/>
              <a:gd name="T13" fmla="*/ 2152085 h 2618104"/>
              <a:gd name="T14" fmla="*/ 2218402 w 2618104"/>
              <a:gd name="T15" fmla="*/ 2249961 h 2618104"/>
              <a:gd name="T16" fmla="*/ 2117447 w 2618104"/>
              <a:gd name="T17" fmla="*/ 2338065 h 2618104"/>
              <a:gd name="T18" fmla="*/ 2007785 w 2618104"/>
              <a:gd name="T19" fmla="*/ 2415598 h 2618104"/>
              <a:gd name="T20" fmla="*/ 1890215 w 2618104"/>
              <a:gd name="T21" fmla="*/ 2481765 h 2618104"/>
              <a:gd name="T22" fmla="*/ 1765536 w 2618104"/>
              <a:gd name="T23" fmla="*/ 2535766 h 2618104"/>
              <a:gd name="T24" fmla="*/ 1634546 w 2618104"/>
              <a:gd name="T25" fmla="*/ 2576801 h 2618104"/>
              <a:gd name="T26" fmla="*/ 1498043 w 2618104"/>
              <a:gd name="T27" fmla="*/ 2604074 h 2618104"/>
              <a:gd name="T28" fmla="*/ 1356825 w 2618104"/>
              <a:gd name="T29" fmla="*/ 2616785 h 2618104"/>
              <a:gd name="T30" fmla="*/ 1213313 w 2618104"/>
              <a:gd name="T31" fmla="*/ 2614214 h 2618104"/>
              <a:gd name="T32" fmla="*/ 1073578 w 2618104"/>
              <a:gd name="T33" fmla="*/ 2596562 h 2618104"/>
              <a:gd name="T34" fmla="*/ 938823 w 2618104"/>
              <a:gd name="T35" fmla="*/ 2564612 h 2618104"/>
              <a:gd name="T36" fmla="*/ 809847 w 2618104"/>
              <a:gd name="T37" fmla="*/ 2519167 h 2618104"/>
              <a:gd name="T38" fmla="*/ 687448 w 2618104"/>
              <a:gd name="T39" fmla="*/ 2461022 h 2618104"/>
              <a:gd name="T40" fmla="*/ 572424 w 2618104"/>
              <a:gd name="T41" fmla="*/ 2390977 h 2618104"/>
              <a:gd name="T42" fmla="*/ 465575 w 2618104"/>
              <a:gd name="T43" fmla="*/ 2309831 h 2618104"/>
              <a:gd name="T44" fmla="*/ 367697 w 2618104"/>
              <a:gd name="T45" fmla="*/ 2218381 h 2618104"/>
              <a:gd name="T46" fmla="*/ 279591 w 2618104"/>
              <a:gd name="T47" fmla="*/ 2117427 h 2618104"/>
              <a:gd name="T48" fmla="*/ 202056 w 2618104"/>
              <a:gd name="T49" fmla="*/ 2007766 h 2618104"/>
              <a:gd name="T50" fmla="*/ 135887 w 2618104"/>
              <a:gd name="T51" fmla="*/ 1890196 h 2618104"/>
              <a:gd name="T52" fmla="*/ 81885 w 2618104"/>
              <a:gd name="T53" fmla="*/ 1765516 h 2618104"/>
              <a:gd name="T54" fmla="*/ 40848 w 2618104"/>
              <a:gd name="T55" fmla="*/ 1634524 h 2618104"/>
              <a:gd name="T56" fmla="*/ 13574 w 2618104"/>
              <a:gd name="T57" fmla="*/ 1498020 h 2618104"/>
              <a:gd name="T58" fmla="*/ 863 w 2618104"/>
              <a:gd name="T59" fmla="*/ 1356801 h 2618104"/>
              <a:gd name="T60" fmla="*/ 3433 w 2618104"/>
              <a:gd name="T61" fmla="*/ 1213288 h 2618104"/>
              <a:gd name="T62" fmla="*/ 21086 w 2618104"/>
              <a:gd name="T63" fmla="*/ 1073554 h 2618104"/>
              <a:gd name="T64" fmla="*/ 53037 w 2618104"/>
              <a:gd name="T65" fmla="*/ 938800 h 2618104"/>
              <a:gd name="T66" fmla="*/ 98484 w 2618104"/>
              <a:gd name="T67" fmla="*/ 809825 h 2618104"/>
              <a:gd name="T68" fmla="*/ 156630 w 2618104"/>
              <a:gd name="T69" fmla="*/ 687428 h 2618104"/>
              <a:gd name="T70" fmla="*/ 226677 w 2618104"/>
              <a:gd name="T71" fmla="*/ 572407 h 2618104"/>
              <a:gd name="T72" fmla="*/ 307826 w 2618104"/>
              <a:gd name="T73" fmla="*/ 465560 h 2618104"/>
              <a:gd name="T74" fmla="*/ 399277 w 2618104"/>
              <a:gd name="T75" fmla="*/ 367685 h 2618104"/>
              <a:gd name="T76" fmla="*/ 500233 w 2618104"/>
              <a:gd name="T77" fmla="*/ 279582 h 2618104"/>
              <a:gd name="T78" fmla="*/ 609896 w 2618104"/>
              <a:gd name="T79" fmla="*/ 202048 h 2618104"/>
              <a:gd name="T80" fmla="*/ 727467 w 2618104"/>
              <a:gd name="T81" fmla="*/ 135882 h 2618104"/>
              <a:gd name="T82" fmla="*/ 852148 w 2618104"/>
              <a:gd name="T83" fmla="*/ 81882 h 2618104"/>
              <a:gd name="T84" fmla="*/ 983139 w 2618104"/>
              <a:gd name="T85" fmla="*/ 40846 h 2618104"/>
              <a:gd name="T86" fmla="*/ 1119642 w 2618104"/>
              <a:gd name="T87" fmla="*/ 13573 h 2618104"/>
              <a:gd name="T88" fmla="*/ 1260860 w 2618104"/>
              <a:gd name="T89" fmla="*/ 863 h 2618104"/>
              <a:gd name="T90" fmla="*/ 1404372 w 2618104"/>
              <a:gd name="T91" fmla="*/ 3433 h 2618104"/>
              <a:gd name="T92" fmla="*/ 1544107 w 2618104"/>
              <a:gd name="T93" fmla="*/ 21086 h 2618104"/>
              <a:gd name="T94" fmla="*/ 1678861 w 2618104"/>
              <a:gd name="T95" fmla="*/ 53035 h 2618104"/>
              <a:gd name="T96" fmla="*/ 1807837 w 2618104"/>
              <a:gd name="T97" fmla="*/ 98480 h 2618104"/>
              <a:gd name="T98" fmla="*/ 1930235 w 2618104"/>
              <a:gd name="T99" fmla="*/ 156625 h 2618104"/>
              <a:gd name="T100" fmla="*/ 2045257 w 2618104"/>
              <a:gd name="T101" fmla="*/ 226669 h 2618104"/>
              <a:gd name="T102" fmla="*/ 2152105 w 2618104"/>
              <a:gd name="T103" fmla="*/ 307815 h 2618104"/>
              <a:gd name="T104" fmla="*/ 2249982 w 2618104"/>
              <a:gd name="T105" fmla="*/ 399264 h 2618104"/>
              <a:gd name="T106" fmla="*/ 2338086 w 2618104"/>
              <a:gd name="T107" fmla="*/ 500217 h 2618104"/>
              <a:gd name="T108" fmla="*/ 2415621 w 2618104"/>
              <a:gd name="T109" fmla="*/ 609878 h 2618104"/>
              <a:gd name="T110" fmla="*/ 2481788 w 2618104"/>
              <a:gd name="T111" fmla="*/ 727447 h 2618104"/>
              <a:gd name="T112" fmla="*/ 2535790 w 2618104"/>
              <a:gd name="T113" fmla="*/ 852126 h 2618104"/>
              <a:gd name="T114" fmla="*/ 2576826 w 2618104"/>
              <a:gd name="T115" fmla="*/ 983115 h 2618104"/>
              <a:gd name="T116" fmla="*/ 2604099 w 2618104"/>
              <a:gd name="T117" fmla="*/ 1119618 h 2618104"/>
              <a:gd name="T118" fmla="*/ 2616810 w 2618104"/>
              <a:gd name="T119" fmla="*/ 1260835 h 2618104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0" t="0" r="r" b="b"/>
            <a:pathLst>
              <a:path w="2618104" h="2618104">
                <a:moveTo>
                  <a:pt x="2617990" y="1308976"/>
                </a:moveTo>
                <a:lnTo>
                  <a:pt x="2617127" y="1356965"/>
                </a:lnTo>
                <a:lnTo>
                  <a:pt x="2614557" y="1404518"/>
                </a:lnTo>
                <a:lnTo>
                  <a:pt x="2610309" y="1451607"/>
                </a:lnTo>
                <a:lnTo>
                  <a:pt x="2604414" y="1498201"/>
                </a:lnTo>
                <a:lnTo>
                  <a:pt x="2596901" y="1544272"/>
                </a:lnTo>
                <a:lnTo>
                  <a:pt x="2587799" y="1589789"/>
                </a:lnTo>
                <a:lnTo>
                  <a:pt x="2577138" y="1634722"/>
                </a:lnTo>
                <a:lnTo>
                  <a:pt x="2564947" y="1679044"/>
                </a:lnTo>
                <a:lnTo>
                  <a:pt x="2551257" y="1722722"/>
                </a:lnTo>
                <a:lnTo>
                  <a:pt x="2536097" y="1765730"/>
                </a:lnTo>
                <a:lnTo>
                  <a:pt x="2519495" y="1808035"/>
                </a:lnTo>
                <a:lnTo>
                  <a:pt x="2501483" y="1849610"/>
                </a:lnTo>
                <a:lnTo>
                  <a:pt x="2482089" y="1890425"/>
                </a:lnTo>
                <a:lnTo>
                  <a:pt x="2461343" y="1930449"/>
                </a:lnTo>
                <a:lnTo>
                  <a:pt x="2439275" y="1969653"/>
                </a:lnTo>
                <a:lnTo>
                  <a:pt x="2415914" y="2008009"/>
                </a:lnTo>
                <a:lnTo>
                  <a:pt x="2391289" y="2045485"/>
                </a:lnTo>
                <a:lnTo>
                  <a:pt x="2365431" y="2082053"/>
                </a:lnTo>
                <a:lnTo>
                  <a:pt x="2338369" y="2117683"/>
                </a:lnTo>
                <a:lnTo>
                  <a:pt x="2310132" y="2152346"/>
                </a:lnTo>
                <a:lnTo>
                  <a:pt x="2280751" y="2186012"/>
                </a:lnTo>
                <a:lnTo>
                  <a:pt x="2250254" y="2218650"/>
                </a:lnTo>
                <a:lnTo>
                  <a:pt x="2218671" y="2250233"/>
                </a:lnTo>
                <a:lnTo>
                  <a:pt x="2186032" y="2280730"/>
                </a:lnTo>
                <a:lnTo>
                  <a:pt x="2152366" y="2310111"/>
                </a:lnTo>
                <a:lnTo>
                  <a:pt x="2117703" y="2338348"/>
                </a:lnTo>
                <a:lnTo>
                  <a:pt x="2082073" y="2365410"/>
                </a:lnTo>
                <a:lnTo>
                  <a:pt x="2045505" y="2391267"/>
                </a:lnTo>
                <a:lnTo>
                  <a:pt x="2008028" y="2415891"/>
                </a:lnTo>
                <a:lnTo>
                  <a:pt x="1969673" y="2439252"/>
                </a:lnTo>
                <a:lnTo>
                  <a:pt x="1930469" y="2461320"/>
                </a:lnTo>
                <a:lnTo>
                  <a:pt x="1890444" y="2482066"/>
                </a:lnTo>
                <a:lnTo>
                  <a:pt x="1849630" y="2501460"/>
                </a:lnTo>
                <a:lnTo>
                  <a:pt x="1808056" y="2519472"/>
                </a:lnTo>
                <a:lnTo>
                  <a:pt x="1765750" y="2536073"/>
                </a:lnTo>
                <a:lnTo>
                  <a:pt x="1722743" y="2551233"/>
                </a:lnTo>
                <a:lnTo>
                  <a:pt x="1679064" y="2564923"/>
                </a:lnTo>
                <a:lnTo>
                  <a:pt x="1634744" y="2577113"/>
                </a:lnTo>
                <a:lnTo>
                  <a:pt x="1589810" y="2587774"/>
                </a:lnTo>
                <a:lnTo>
                  <a:pt x="1544294" y="2596876"/>
                </a:lnTo>
                <a:lnTo>
                  <a:pt x="1498224" y="2604389"/>
                </a:lnTo>
                <a:lnTo>
                  <a:pt x="1451630" y="2610284"/>
                </a:lnTo>
                <a:lnTo>
                  <a:pt x="1404542" y="2614531"/>
                </a:lnTo>
                <a:lnTo>
                  <a:pt x="1356989" y="2617102"/>
                </a:lnTo>
                <a:lnTo>
                  <a:pt x="1309001" y="2617965"/>
                </a:lnTo>
                <a:lnTo>
                  <a:pt x="1261013" y="2617102"/>
                </a:lnTo>
                <a:lnTo>
                  <a:pt x="1213460" y="2614531"/>
                </a:lnTo>
                <a:lnTo>
                  <a:pt x="1166372" y="2610284"/>
                </a:lnTo>
                <a:lnTo>
                  <a:pt x="1119778" y="2604389"/>
                </a:lnTo>
                <a:lnTo>
                  <a:pt x="1073708" y="2596876"/>
                </a:lnTo>
                <a:lnTo>
                  <a:pt x="1028192" y="2587774"/>
                </a:lnTo>
                <a:lnTo>
                  <a:pt x="983258" y="2577113"/>
                </a:lnTo>
                <a:lnTo>
                  <a:pt x="938937" y="2564923"/>
                </a:lnTo>
                <a:lnTo>
                  <a:pt x="895258" y="2551233"/>
                </a:lnTo>
                <a:lnTo>
                  <a:pt x="852251" y="2536073"/>
                </a:lnTo>
                <a:lnTo>
                  <a:pt x="809945" y="2519472"/>
                </a:lnTo>
                <a:lnTo>
                  <a:pt x="768370" y="2501460"/>
                </a:lnTo>
                <a:lnTo>
                  <a:pt x="727555" y="2482066"/>
                </a:lnTo>
                <a:lnTo>
                  <a:pt x="687531" y="2461320"/>
                </a:lnTo>
                <a:lnTo>
                  <a:pt x="648326" y="2439252"/>
                </a:lnTo>
                <a:lnTo>
                  <a:pt x="609970" y="2415891"/>
                </a:lnTo>
                <a:lnTo>
                  <a:pt x="572493" y="2391267"/>
                </a:lnTo>
                <a:lnTo>
                  <a:pt x="535925" y="2365410"/>
                </a:lnTo>
                <a:lnTo>
                  <a:pt x="500294" y="2338348"/>
                </a:lnTo>
                <a:lnTo>
                  <a:pt x="465631" y="2310111"/>
                </a:lnTo>
                <a:lnTo>
                  <a:pt x="431965" y="2280730"/>
                </a:lnTo>
                <a:lnTo>
                  <a:pt x="399325" y="2250233"/>
                </a:lnTo>
                <a:lnTo>
                  <a:pt x="367742" y="2218650"/>
                </a:lnTo>
                <a:lnTo>
                  <a:pt x="337245" y="2186012"/>
                </a:lnTo>
                <a:lnTo>
                  <a:pt x="307863" y="2152346"/>
                </a:lnTo>
                <a:lnTo>
                  <a:pt x="279625" y="2117683"/>
                </a:lnTo>
                <a:lnTo>
                  <a:pt x="252563" y="2082053"/>
                </a:lnTo>
                <a:lnTo>
                  <a:pt x="226704" y="2045485"/>
                </a:lnTo>
                <a:lnTo>
                  <a:pt x="202080" y="2008009"/>
                </a:lnTo>
                <a:lnTo>
                  <a:pt x="178718" y="1969653"/>
                </a:lnTo>
                <a:lnTo>
                  <a:pt x="156649" y="1930449"/>
                </a:lnTo>
                <a:lnTo>
                  <a:pt x="135903" y="1890425"/>
                </a:lnTo>
                <a:lnTo>
                  <a:pt x="116509" y="1849610"/>
                </a:lnTo>
                <a:lnTo>
                  <a:pt x="98496" y="1808035"/>
                </a:lnTo>
                <a:lnTo>
                  <a:pt x="81895" y="1765730"/>
                </a:lnTo>
                <a:lnTo>
                  <a:pt x="66734" y="1722722"/>
                </a:lnTo>
                <a:lnTo>
                  <a:pt x="53043" y="1679044"/>
                </a:lnTo>
                <a:lnTo>
                  <a:pt x="40853" y="1634722"/>
                </a:lnTo>
                <a:lnTo>
                  <a:pt x="30192" y="1589789"/>
                </a:lnTo>
                <a:lnTo>
                  <a:pt x="21089" y="1544272"/>
                </a:lnTo>
                <a:lnTo>
                  <a:pt x="13576" y="1498201"/>
                </a:lnTo>
                <a:lnTo>
                  <a:pt x="7681" y="1451607"/>
                </a:lnTo>
                <a:lnTo>
                  <a:pt x="3433" y="1404518"/>
                </a:lnTo>
                <a:lnTo>
                  <a:pt x="863" y="1356965"/>
                </a:lnTo>
                <a:lnTo>
                  <a:pt x="0" y="1308976"/>
                </a:lnTo>
                <a:lnTo>
                  <a:pt x="863" y="1260988"/>
                </a:lnTo>
                <a:lnTo>
                  <a:pt x="3433" y="1213435"/>
                </a:lnTo>
                <a:lnTo>
                  <a:pt x="7681" y="1166347"/>
                </a:lnTo>
                <a:lnTo>
                  <a:pt x="13576" y="1119754"/>
                </a:lnTo>
                <a:lnTo>
                  <a:pt x="21089" y="1073684"/>
                </a:lnTo>
                <a:lnTo>
                  <a:pt x="30192" y="1028168"/>
                </a:lnTo>
                <a:lnTo>
                  <a:pt x="40853" y="983234"/>
                </a:lnTo>
                <a:lnTo>
                  <a:pt x="53043" y="938914"/>
                </a:lnTo>
                <a:lnTo>
                  <a:pt x="66734" y="895235"/>
                </a:lnTo>
                <a:lnTo>
                  <a:pt x="81895" y="852229"/>
                </a:lnTo>
                <a:lnTo>
                  <a:pt x="98496" y="809923"/>
                </a:lnTo>
                <a:lnTo>
                  <a:pt x="116509" y="768349"/>
                </a:lnTo>
                <a:lnTo>
                  <a:pt x="135903" y="727535"/>
                </a:lnTo>
                <a:lnTo>
                  <a:pt x="156649" y="687511"/>
                </a:lnTo>
                <a:lnTo>
                  <a:pt x="178718" y="648307"/>
                </a:lnTo>
                <a:lnTo>
                  <a:pt x="202080" y="609952"/>
                </a:lnTo>
                <a:lnTo>
                  <a:pt x="226704" y="572476"/>
                </a:lnTo>
                <a:lnTo>
                  <a:pt x="252563" y="535908"/>
                </a:lnTo>
                <a:lnTo>
                  <a:pt x="279625" y="500278"/>
                </a:lnTo>
                <a:lnTo>
                  <a:pt x="307863" y="465616"/>
                </a:lnTo>
                <a:lnTo>
                  <a:pt x="337245" y="431951"/>
                </a:lnTo>
                <a:lnTo>
                  <a:pt x="367742" y="399312"/>
                </a:lnTo>
                <a:lnTo>
                  <a:pt x="399325" y="367730"/>
                </a:lnTo>
                <a:lnTo>
                  <a:pt x="431965" y="337233"/>
                </a:lnTo>
                <a:lnTo>
                  <a:pt x="465631" y="307852"/>
                </a:lnTo>
                <a:lnTo>
                  <a:pt x="500294" y="279616"/>
                </a:lnTo>
                <a:lnTo>
                  <a:pt x="535925" y="252554"/>
                </a:lnTo>
                <a:lnTo>
                  <a:pt x="572493" y="226696"/>
                </a:lnTo>
                <a:lnTo>
                  <a:pt x="609970" y="202072"/>
                </a:lnTo>
                <a:lnTo>
                  <a:pt x="648326" y="178712"/>
                </a:lnTo>
                <a:lnTo>
                  <a:pt x="687531" y="156644"/>
                </a:lnTo>
                <a:lnTo>
                  <a:pt x="727555" y="135898"/>
                </a:lnTo>
                <a:lnTo>
                  <a:pt x="768370" y="116505"/>
                </a:lnTo>
                <a:lnTo>
                  <a:pt x="809945" y="98492"/>
                </a:lnTo>
                <a:lnTo>
                  <a:pt x="852251" y="81892"/>
                </a:lnTo>
                <a:lnTo>
                  <a:pt x="895258" y="66731"/>
                </a:lnTo>
                <a:lnTo>
                  <a:pt x="938937" y="53041"/>
                </a:lnTo>
                <a:lnTo>
                  <a:pt x="983258" y="40851"/>
                </a:lnTo>
                <a:lnTo>
                  <a:pt x="1028192" y="30190"/>
                </a:lnTo>
                <a:lnTo>
                  <a:pt x="1073708" y="21089"/>
                </a:lnTo>
                <a:lnTo>
                  <a:pt x="1119778" y="13575"/>
                </a:lnTo>
                <a:lnTo>
                  <a:pt x="1166372" y="7680"/>
                </a:lnTo>
                <a:lnTo>
                  <a:pt x="1213460" y="3433"/>
                </a:lnTo>
                <a:lnTo>
                  <a:pt x="1261013" y="863"/>
                </a:lnTo>
                <a:lnTo>
                  <a:pt x="1309001" y="0"/>
                </a:lnTo>
                <a:lnTo>
                  <a:pt x="1356989" y="863"/>
                </a:lnTo>
                <a:lnTo>
                  <a:pt x="1404542" y="3433"/>
                </a:lnTo>
                <a:lnTo>
                  <a:pt x="1451630" y="7680"/>
                </a:lnTo>
                <a:lnTo>
                  <a:pt x="1498224" y="13575"/>
                </a:lnTo>
                <a:lnTo>
                  <a:pt x="1544294" y="21089"/>
                </a:lnTo>
                <a:lnTo>
                  <a:pt x="1589810" y="30190"/>
                </a:lnTo>
                <a:lnTo>
                  <a:pt x="1634744" y="40851"/>
                </a:lnTo>
                <a:lnTo>
                  <a:pt x="1679064" y="53041"/>
                </a:lnTo>
                <a:lnTo>
                  <a:pt x="1722743" y="66731"/>
                </a:lnTo>
                <a:lnTo>
                  <a:pt x="1765750" y="81892"/>
                </a:lnTo>
                <a:lnTo>
                  <a:pt x="1808056" y="98492"/>
                </a:lnTo>
                <a:lnTo>
                  <a:pt x="1849630" y="116505"/>
                </a:lnTo>
                <a:lnTo>
                  <a:pt x="1890444" y="135898"/>
                </a:lnTo>
                <a:lnTo>
                  <a:pt x="1930469" y="156644"/>
                </a:lnTo>
                <a:lnTo>
                  <a:pt x="1969673" y="178712"/>
                </a:lnTo>
                <a:lnTo>
                  <a:pt x="2008028" y="202072"/>
                </a:lnTo>
                <a:lnTo>
                  <a:pt x="2045505" y="226696"/>
                </a:lnTo>
                <a:lnTo>
                  <a:pt x="2082073" y="252554"/>
                </a:lnTo>
                <a:lnTo>
                  <a:pt x="2117703" y="279616"/>
                </a:lnTo>
                <a:lnTo>
                  <a:pt x="2152366" y="307852"/>
                </a:lnTo>
                <a:lnTo>
                  <a:pt x="2186032" y="337233"/>
                </a:lnTo>
                <a:lnTo>
                  <a:pt x="2218671" y="367730"/>
                </a:lnTo>
                <a:lnTo>
                  <a:pt x="2250254" y="399312"/>
                </a:lnTo>
                <a:lnTo>
                  <a:pt x="2280751" y="431951"/>
                </a:lnTo>
                <a:lnTo>
                  <a:pt x="2310132" y="465616"/>
                </a:lnTo>
                <a:lnTo>
                  <a:pt x="2338369" y="500278"/>
                </a:lnTo>
                <a:lnTo>
                  <a:pt x="2365431" y="535908"/>
                </a:lnTo>
                <a:lnTo>
                  <a:pt x="2391289" y="572476"/>
                </a:lnTo>
                <a:lnTo>
                  <a:pt x="2415914" y="609952"/>
                </a:lnTo>
                <a:lnTo>
                  <a:pt x="2439275" y="648307"/>
                </a:lnTo>
                <a:lnTo>
                  <a:pt x="2461343" y="687511"/>
                </a:lnTo>
                <a:lnTo>
                  <a:pt x="2482089" y="727535"/>
                </a:lnTo>
                <a:lnTo>
                  <a:pt x="2501483" y="768349"/>
                </a:lnTo>
                <a:lnTo>
                  <a:pt x="2519495" y="809923"/>
                </a:lnTo>
                <a:lnTo>
                  <a:pt x="2536097" y="852229"/>
                </a:lnTo>
                <a:lnTo>
                  <a:pt x="2551257" y="895235"/>
                </a:lnTo>
                <a:lnTo>
                  <a:pt x="2564947" y="938914"/>
                </a:lnTo>
                <a:lnTo>
                  <a:pt x="2577138" y="983234"/>
                </a:lnTo>
                <a:lnTo>
                  <a:pt x="2587799" y="1028168"/>
                </a:lnTo>
                <a:lnTo>
                  <a:pt x="2596901" y="1073684"/>
                </a:lnTo>
                <a:lnTo>
                  <a:pt x="2604414" y="1119754"/>
                </a:lnTo>
                <a:lnTo>
                  <a:pt x="2610309" y="1166347"/>
                </a:lnTo>
                <a:lnTo>
                  <a:pt x="2614557" y="1213435"/>
                </a:lnTo>
                <a:lnTo>
                  <a:pt x="2617127" y="1260988"/>
                </a:lnTo>
                <a:lnTo>
                  <a:pt x="2617990" y="1308976"/>
                </a:lnTo>
                <a:close/>
              </a:path>
            </a:pathLst>
          </a:custGeom>
          <a:noFill/>
          <a:ln w="38100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>
              <a:latin typeface="Century Gothic" pitchFamily="34" charset="0"/>
            </a:endParaRPr>
          </a:p>
        </p:txBody>
      </p:sp>
      <p:sp>
        <p:nvSpPr>
          <p:cNvPr id="32" name="Picture Placeholder 6"/>
          <p:cNvSpPr>
            <a:spLocks noGrp="1"/>
          </p:cNvSpPr>
          <p:nvPr>
            <p:ph type="pic" sz="quarter" idx="21" hasCustomPrompt="1"/>
          </p:nvPr>
        </p:nvSpPr>
        <p:spPr>
          <a:xfrm>
            <a:off x="5556499" y="3466280"/>
            <a:ext cx="2617787" cy="26177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solidFill>
                  <a:srgbClr val="FF0000"/>
                </a:solidFill>
              </a:defRPr>
            </a:lvl1pPr>
          </a:lstStyle>
          <a:p>
            <a:r>
              <a:rPr lang="lv-LV" dirty="0"/>
              <a:t>Ievietot attēlu</a:t>
            </a:r>
            <a:endParaRPr lang="en-US" dirty="0"/>
          </a:p>
        </p:txBody>
      </p:sp>
      <p:sp>
        <p:nvSpPr>
          <p:cNvPr id="33" name="Oval 32"/>
          <p:cNvSpPr/>
          <p:nvPr userDrawn="1"/>
        </p:nvSpPr>
        <p:spPr>
          <a:xfrm>
            <a:off x="5581328" y="3455639"/>
            <a:ext cx="2592958" cy="2623988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object 6"/>
          <p:cNvSpPr>
            <a:spLocks/>
          </p:cNvSpPr>
          <p:nvPr userDrawn="1"/>
        </p:nvSpPr>
        <p:spPr bwMode="auto">
          <a:xfrm>
            <a:off x="10157569" y="3468935"/>
            <a:ext cx="2617787" cy="2617787"/>
          </a:xfrm>
          <a:custGeom>
            <a:avLst/>
            <a:gdLst>
              <a:gd name="T0" fmla="*/ 2614240 w 2618104"/>
              <a:gd name="T1" fmla="*/ 1404348 h 2618104"/>
              <a:gd name="T2" fmla="*/ 2596587 w 2618104"/>
              <a:gd name="T3" fmla="*/ 1544085 h 2618104"/>
              <a:gd name="T4" fmla="*/ 2564636 w 2618104"/>
              <a:gd name="T5" fmla="*/ 1678841 h 2618104"/>
              <a:gd name="T6" fmla="*/ 2519190 w 2618104"/>
              <a:gd name="T7" fmla="*/ 1807816 h 2618104"/>
              <a:gd name="T8" fmla="*/ 2461045 w 2618104"/>
              <a:gd name="T9" fmla="*/ 1930215 h 2618104"/>
              <a:gd name="T10" fmla="*/ 2390999 w 2618104"/>
              <a:gd name="T11" fmla="*/ 2045237 h 2618104"/>
              <a:gd name="T12" fmla="*/ 2309852 w 2618104"/>
              <a:gd name="T13" fmla="*/ 2152085 h 2618104"/>
              <a:gd name="T14" fmla="*/ 2218402 w 2618104"/>
              <a:gd name="T15" fmla="*/ 2249961 h 2618104"/>
              <a:gd name="T16" fmla="*/ 2117447 w 2618104"/>
              <a:gd name="T17" fmla="*/ 2338065 h 2618104"/>
              <a:gd name="T18" fmla="*/ 2007785 w 2618104"/>
              <a:gd name="T19" fmla="*/ 2415598 h 2618104"/>
              <a:gd name="T20" fmla="*/ 1890215 w 2618104"/>
              <a:gd name="T21" fmla="*/ 2481765 h 2618104"/>
              <a:gd name="T22" fmla="*/ 1765536 w 2618104"/>
              <a:gd name="T23" fmla="*/ 2535766 h 2618104"/>
              <a:gd name="T24" fmla="*/ 1634546 w 2618104"/>
              <a:gd name="T25" fmla="*/ 2576801 h 2618104"/>
              <a:gd name="T26" fmla="*/ 1498043 w 2618104"/>
              <a:gd name="T27" fmla="*/ 2604074 h 2618104"/>
              <a:gd name="T28" fmla="*/ 1356825 w 2618104"/>
              <a:gd name="T29" fmla="*/ 2616785 h 2618104"/>
              <a:gd name="T30" fmla="*/ 1213313 w 2618104"/>
              <a:gd name="T31" fmla="*/ 2614214 h 2618104"/>
              <a:gd name="T32" fmla="*/ 1073578 w 2618104"/>
              <a:gd name="T33" fmla="*/ 2596562 h 2618104"/>
              <a:gd name="T34" fmla="*/ 938823 w 2618104"/>
              <a:gd name="T35" fmla="*/ 2564612 h 2618104"/>
              <a:gd name="T36" fmla="*/ 809847 w 2618104"/>
              <a:gd name="T37" fmla="*/ 2519167 h 2618104"/>
              <a:gd name="T38" fmla="*/ 687448 w 2618104"/>
              <a:gd name="T39" fmla="*/ 2461022 h 2618104"/>
              <a:gd name="T40" fmla="*/ 572424 w 2618104"/>
              <a:gd name="T41" fmla="*/ 2390977 h 2618104"/>
              <a:gd name="T42" fmla="*/ 465575 w 2618104"/>
              <a:gd name="T43" fmla="*/ 2309831 h 2618104"/>
              <a:gd name="T44" fmla="*/ 367697 w 2618104"/>
              <a:gd name="T45" fmla="*/ 2218381 h 2618104"/>
              <a:gd name="T46" fmla="*/ 279591 w 2618104"/>
              <a:gd name="T47" fmla="*/ 2117427 h 2618104"/>
              <a:gd name="T48" fmla="*/ 202056 w 2618104"/>
              <a:gd name="T49" fmla="*/ 2007766 h 2618104"/>
              <a:gd name="T50" fmla="*/ 135887 w 2618104"/>
              <a:gd name="T51" fmla="*/ 1890196 h 2618104"/>
              <a:gd name="T52" fmla="*/ 81885 w 2618104"/>
              <a:gd name="T53" fmla="*/ 1765516 h 2618104"/>
              <a:gd name="T54" fmla="*/ 40848 w 2618104"/>
              <a:gd name="T55" fmla="*/ 1634524 h 2618104"/>
              <a:gd name="T56" fmla="*/ 13574 w 2618104"/>
              <a:gd name="T57" fmla="*/ 1498020 h 2618104"/>
              <a:gd name="T58" fmla="*/ 863 w 2618104"/>
              <a:gd name="T59" fmla="*/ 1356801 h 2618104"/>
              <a:gd name="T60" fmla="*/ 3433 w 2618104"/>
              <a:gd name="T61" fmla="*/ 1213288 h 2618104"/>
              <a:gd name="T62" fmla="*/ 21086 w 2618104"/>
              <a:gd name="T63" fmla="*/ 1073554 h 2618104"/>
              <a:gd name="T64" fmla="*/ 53037 w 2618104"/>
              <a:gd name="T65" fmla="*/ 938800 h 2618104"/>
              <a:gd name="T66" fmla="*/ 98484 w 2618104"/>
              <a:gd name="T67" fmla="*/ 809825 h 2618104"/>
              <a:gd name="T68" fmla="*/ 156630 w 2618104"/>
              <a:gd name="T69" fmla="*/ 687428 h 2618104"/>
              <a:gd name="T70" fmla="*/ 226677 w 2618104"/>
              <a:gd name="T71" fmla="*/ 572407 h 2618104"/>
              <a:gd name="T72" fmla="*/ 307826 w 2618104"/>
              <a:gd name="T73" fmla="*/ 465560 h 2618104"/>
              <a:gd name="T74" fmla="*/ 399277 w 2618104"/>
              <a:gd name="T75" fmla="*/ 367685 h 2618104"/>
              <a:gd name="T76" fmla="*/ 500233 w 2618104"/>
              <a:gd name="T77" fmla="*/ 279582 h 2618104"/>
              <a:gd name="T78" fmla="*/ 609896 w 2618104"/>
              <a:gd name="T79" fmla="*/ 202048 h 2618104"/>
              <a:gd name="T80" fmla="*/ 727467 w 2618104"/>
              <a:gd name="T81" fmla="*/ 135882 h 2618104"/>
              <a:gd name="T82" fmla="*/ 852148 w 2618104"/>
              <a:gd name="T83" fmla="*/ 81882 h 2618104"/>
              <a:gd name="T84" fmla="*/ 983139 w 2618104"/>
              <a:gd name="T85" fmla="*/ 40846 h 2618104"/>
              <a:gd name="T86" fmla="*/ 1119642 w 2618104"/>
              <a:gd name="T87" fmla="*/ 13573 h 2618104"/>
              <a:gd name="T88" fmla="*/ 1260860 w 2618104"/>
              <a:gd name="T89" fmla="*/ 863 h 2618104"/>
              <a:gd name="T90" fmla="*/ 1404372 w 2618104"/>
              <a:gd name="T91" fmla="*/ 3433 h 2618104"/>
              <a:gd name="T92" fmla="*/ 1544107 w 2618104"/>
              <a:gd name="T93" fmla="*/ 21086 h 2618104"/>
              <a:gd name="T94" fmla="*/ 1678861 w 2618104"/>
              <a:gd name="T95" fmla="*/ 53035 h 2618104"/>
              <a:gd name="T96" fmla="*/ 1807837 w 2618104"/>
              <a:gd name="T97" fmla="*/ 98480 h 2618104"/>
              <a:gd name="T98" fmla="*/ 1930235 w 2618104"/>
              <a:gd name="T99" fmla="*/ 156625 h 2618104"/>
              <a:gd name="T100" fmla="*/ 2045257 w 2618104"/>
              <a:gd name="T101" fmla="*/ 226669 h 2618104"/>
              <a:gd name="T102" fmla="*/ 2152105 w 2618104"/>
              <a:gd name="T103" fmla="*/ 307815 h 2618104"/>
              <a:gd name="T104" fmla="*/ 2249982 w 2618104"/>
              <a:gd name="T105" fmla="*/ 399264 h 2618104"/>
              <a:gd name="T106" fmla="*/ 2338086 w 2618104"/>
              <a:gd name="T107" fmla="*/ 500217 h 2618104"/>
              <a:gd name="T108" fmla="*/ 2415621 w 2618104"/>
              <a:gd name="T109" fmla="*/ 609878 h 2618104"/>
              <a:gd name="T110" fmla="*/ 2481788 w 2618104"/>
              <a:gd name="T111" fmla="*/ 727447 h 2618104"/>
              <a:gd name="T112" fmla="*/ 2535790 w 2618104"/>
              <a:gd name="T113" fmla="*/ 852126 h 2618104"/>
              <a:gd name="T114" fmla="*/ 2576826 w 2618104"/>
              <a:gd name="T115" fmla="*/ 983115 h 2618104"/>
              <a:gd name="T116" fmla="*/ 2604099 w 2618104"/>
              <a:gd name="T117" fmla="*/ 1119618 h 2618104"/>
              <a:gd name="T118" fmla="*/ 2616810 w 2618104"/>
              <a:gd name="T119" fmla="*/ 1260835 h 2618104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0" t="0" r="r" b="b"/>
            <a:pathLst>
              <a:path w="2618104" h="2618104">
                <a:moveTo>
                  <a:pt x="2617990" y="1308976"/>
                </a:moveTo>
                <a:lnTo>
                  <a:pt x="2617127" y="1356965"/>
                </a:lnTo>
                <a:lnTo>
                  <a:pt x="2614557" y="1404518"/>
                </a:lnTo>
                <a:lnTo>
                  <a:pt x="2610309" y="1451607"/>
                </a:lnTo>
                <a:lnTo>
                  <a:pt x="2604414" y="1498201"/>
                </a:lnTo>
                <a:lnTo>
                  <a:pt x="2596901" y="1544272"/>
                </a:lnTo>
                <a:lnTo>
                  <a:pt x="2587799" y="1589789"/>
                </a:lnTo>
                <a:lnTo>
                  <a:pt x="2577138" y="1634722"/>
                </a:lnTo>
                <a:lnTo>
                  <a:pt x="2564947" y="1679044"/>
                </a:lnTo>
                <a:lnTo>
                  <a:pt x="2551257" y="1722722"/>
                </a:lnTo>
                <a:lnTo>
                  <a:pt x="2536097" y="1765730"/>
                </a:lnTo>
                <a:lnTo>
                  <a:pt x="2519495" y="1808035"/>
                </a:lnTo>
                <a:lnTo>
                  <a:pt x="2501483" y="1849610"/>
                </a:lnTo>
                <a:lnTo>
                  <a:pt x="2482089" y="1890425"/>
                </a:lnTo>
                <a:lnTo>
                  <a:pt x="2461343" y="1930449"/>
                </a:lnTo>
                <a:lnTo>
                  <a:pt x="2439275" y="1969653"/>
                </a:lnTo>
                <a:lnTo>
                  <a:pt x="2415914" y="2008009"/>
                </a:lnTo>
                <a:lnTo>
                  <a:pt x="2391289" y="2045485"/>
                </a:lnTo>
                <a:lnTo>
                  <a:pt x="2365431" y="2082053"/>
                </a:lnTo>
                <a:lnTo>
                  <a:pt x="2338369" y="2117683"/>
                </a:lnTo>
                <a:lnTo>
                  <a:pt x="2310132" y="2152346"/>
                </a:lnTo>
                <a:lnTo>
                  <a:pt x="2280751" y="2186012"/>
                </a:lnTo>
                <a:lnTo>
                  <a:pt x="2250254" y="2218650"/>
                </a:lnTo>
                <a:lnTo>
                  <a:pt x="2218671" y="2250233"/>
                </a:lnTo>
                <a:lnTo>
                  <a:pt x="2186032" y="2280730"/>
                </a:lnTo>
                <a:lnTo>
                  <a:pt x="2152366" y="2310111"/>
                </a:lnTo>
                <a:lnTo>
                  <a:pt x="2117703" y="2338348"/>
                </a:lnTo>
                <a:lnTo>
                  <a:pt x="2082073" y="2365410"/>
                </a:lnTo>
                <a:lnTo>
                  <a:pt x="2045505" y="2391267"/>
                </a:lnTo>
                <a:lnTo>
                  <a:pt x="2008028" y="2415891"/>
                </a:lnTo>
                <a:lnTo>
                  <a:pt x="1969673" y="2439252"/>
                </a:lnTo>
                <a:lnTo>
                  <a:pt x="1930469" y="2461320"/>
                </a:lnTo>
                <a:lnTo>
                  <a:pt x="1890444" y="2482066"/>
                </a:lnTo>
                <a:lnTo>
                  <a:pt x="1849630" y="2501460"/>
                </a:lnTo>
                <a:lnTo>
                  <a:pt x="1808056" y="2519472"/>
                </a:lnTo>
                <a:lnTo>
                  <a:pt x="1765750" y="2536073"/>
                </a:lnTo>
                <a:lnTo>
                  <a:pt x="1722743" y="2551233"/>
                </a:lnTo>
                <a:lnTo>
                  <a:pt x="1679064" y="2564923"/>
                </a:lnTo>
                <a:lnTo>
                  <a:pt x="1634744" y="2577113"/>
                </a:lnTo>
                <a:lnTo>
                  <a:pt x="1589810" y="2587774"/>
                </a:lnTo>
                <a:lnTo>
                  <a:pt x="1544294" y="2596876"/>
                </a:lnTo>
                <a:lnTo>
                  <a:pt x="1498224" y="2604389"/>
                </a:lnTo>
                <a:lnTo>
                  <a:pt x="1451630" y="2610284"/>
                </a:lnTo>
                <a:lnTo>
                  <a:pt x="1404542" y="2614531"/>
                </a:lnTo>
                <a:lnTo>
                  <a:pt x="1356989" y="2617102"/>
                </a:lnTo>
                <a:lnTo>
                  <a:pt x="1309001" y="2617965"/>
                </a:lnTo>
                <a:lnTo>
                  <a:pt x="1261013" y="2617102"/>
                </a:lnTo>
                <a:lnTo>
                  <a:pt x="1213460" y="2614531"/>
                </a:lnTo>
                <a:lnTo>
                  <a:pt x="1166372" y="2610284"/>
                </a:lnTo>
                <a:lnTo>
                  <a:pt x="1119778" y="2604389"/>
                </a:lnTo>
                <a:lnTo>
                  <a:pt x="1073708" y="2596876"/>
                </a:lnTo>
                <a:lnTo>
                  <a:pt x="1028192" y="2587774"/>
                </a:lnTo>
                <a:lnTo>
                  <a:pt x="983258" y="2577113"/>
                </a:lnTo>
                <a:lnTo>
                  <a:pt x="938937" y="2564923"/>
                </a:lnTo>
                <a:lnTo>
                  <a:pt x="895258" y="2551233"/>
                </a:lnTo>
                <a:lnTo>
                  <a:pt x="852251" y="2536073"/>
                </a:lnTo>
                <a:lnTo>
                  <a:pt x="809945" y="2519472"/>
                </a:lnTo>
                <a:lnTo>
                  <a:pt x="768370" y="2501460"/>
                </a:lnTo>
                <a:lnTo>
                  <a:pt x="727555" y="2482066"/>
                </a:lnTo>
                <a:lnTo>
                  <a:pt x="687531" y="2461320"/>
                </a:lnTo>
                <a:lnTo>
                  <a:pt x="648326" y="2439252"/>
                </a:lnTo>
                <a:lnTo>
                  <a:pt x="609970" y="2415891"/>
                </a:lnTo>
                <a:lnTo>
                  <a:pt x="572493" y="2391267"/>
                </a:lnTo>
                <a:lnTo>
                  <a:pt x="535925" y="2365410"/>
                </a:lnTo>
                <a:lnTo>
                  <a:pt x="500294" y="2338348"/>
                </a:lnTo>
                <a:lnTo>
                  <a:pt x="465631" y="2310111"/>
                </a:lnTo>
                <a:lnTo>
                  <a:pt x="431965" y="2280730"/>
                </a:lnTo>
                <a:lnTo>
                  <a:pt x="399325" y="2250233"/>
                </a:lnTo>
                <a:lnTo>
                  <a:pt x="367742" y="2218650"/>
                </a:lnTo>
                <a:lnTo>
                  <a:pt x="337245" y="2186012"/>
                </a:lnTo>
                <a:lnTo>
                  <a:pt x="307863" y="2152346"/>
                </a:lnTo>
                <a:lnTo>
                  <a:pt x="279625" y="2117683"/>
                </a:lnTo>
                <a:lnTo>
                  <a:pt x="252563" y="2082053"/>
                </a:lnTo>
                <a:lnTo>
                  <a:pt x="226704" y="2045485"/>
                </a:lnTo>
                <a:lnTo>
                  <a:pt x="202080" y="2008009"/>
                </a:lnTo>
                <a:lnTo>
                  <a:pt x="178718" y="1969653"/>
                </a:lnTo>
                <a:lnTo>
                  <a:pt x="156649" y="1930449"/>
                </a:lnTo>
                <a:lnTo>
                  <a:pt x="135903" y="1890425"/>
                </a:lnTo>
                <a:lnTo>
                  <a:pt x="116509" y="1849610"/>
                </a:lnTo>
                <a:lnTo>
                  <a:pt x="98496" y="1808035"/>
                </a:lnTo>
                <a:lnTo>
                  <a:pt x="81895" y="1765730"/>
                </a:lnTo>
                <a:lnTo>
                  <a:pt x="66734" y="1722722"/>
                </a:lnTo>
                <a:lnTo>
                  <a:pt x="53043" y="1679044"/>
                </a:lnTo>
                <a:lnTo>
                  <a:pt x="40853" y="1634722"/>
                </a:lnTo>
                <a:lnTo>
                  <a:pt x="30192" y="1589789"/>
                </a:lnTo>
                <a:lnTo>
                  <a:pt x="21089" y="1544272"/>
                </a:lnTo>
                <a:lnTo>
                  <a:pt x="13576" y="1498201"/>
                </a:lnTo>
                <a:lnTo>
                  <a:pt x="7681" y="1451607"/>
                </a:lnTo>
                <a:lnTo>
                  <a:pt x="3433" y="1404518"/>
                </a:lnTo>
                <a:lnTo>
                  <a:pt x="863" y="1356965"/>
                </a:lnTo>
                <a:lnTo>
                  <a:pt x="0" y="1308976"/>
                </a:lnTo>
                <a:lnTo>
                  <a:pt x="863" y="1260988"/>
                </a:lnTo>
                <a:lnTo>
                  <a:pt x="3433" y="1213435"/>
                </a:lnTo>
                <a:lnTo>
                  <a:pt x="7681" y="1166347"/>
                </a:lnTo>
                <a:lnTo>
                  <a:pt x="13576" y="1119754"/>
                </a:lnTo>
                <a:lnTo>
                  <a:pt x="21089" y="1073684"/>
                </a:lnTo>
                <a:lnTo>
                  <a:pt x="30192" y="1028168"/>
                </a:lnTo>
                <a:lnTo>
                  <a:pt x="40853" y="983234"/>
                </a:lnTo>
                <a:lnTo>
                  <a:pt x="53043" y="938914"/>
                </a:lnTo>
                <a:lnTo>
                  <a:pt x="66734" y="895235"/>
                </a:lnTo>
                <a:lnTo>
                  <a:pt x="81895" y="852229"/>
                </a:lnTo>
                <a:lnTo>
                  <a:pt x="98496" y="809923"/>
                </a:lnTo>
                <a:lnTo>
                  <a:pt x="116509" y="768349"/>
                </a:lnTo>
                <a:lnTo>
                  <a:pt x="135903" y="727535"/>
                </a:lnTo>
                <a:lnTo>
                  <a:pt x="156649" y="687511"/>
                </a:lnTo>
                <a:lnTo>
                  <a:pt x="178718" y="648307"/>
                </a:lnTo>
                <a:lnTo>
                  <a:pt x="202080" y="609952"/>
                </a:lnTo>
                <a:lnTo>
                  <a:pt x="226704" y="572476"/>
                </a:lnTo>
                <a:lnTo>
                  <a:pt x="252563" y="535908"/>
                </a:lnTo>
                <a:lnTo>
                  <a:pt x="279625" y="500278"/>
                </a:lnTo>
                <a:lnTo>
                  <a:pt x="307863" y="465616"/>
                </a:lnTo>
                <a:lnTo>
                  <a:pt x="337245" y="431951"/>
                </a:lnTo>
                <a:lnTo>
                  <a:pt x="367742" y="399312"/>
                </a:lnTo>
                <a:lnTo>
                  <a:pt x="399325" y="367730"/>
                </a:lnTo>
                <a:lnTo>
                  <a:pt x="431965" y="337233"/>
                </a:lnTo>
                <a:lnTo>
                  <a:pt x="465631" y="307852"/>
                </a:lnTo>
                <a:lnTo>
                  <a:pt x="500294" y="279616"/>
                </a:lnTo>
                <a:lnTo>
                  <a:pt x="535925" y="252554"/>
                </a:lnTo>
                <a:lnTo>
                  <a:pt x="572493" y="226696"/>
                </a:lnTo>
                <a:lnTo>
                  <a:pt x="609970" y="202072"/>
                </a:lnTo>
                <a:lnTo>
                  <a:pt x="648326" y="178712"/>
                </a:lnTo>
                <a:lnTo>
                  <a:pt x="687531" y="156644"/>
                </a:lnTo>
                <a:lnTo>
                  <a:pt x="727555" y="135898"/>
                </a:lnTo>
                <a:lnTo>
                  <a:pt x="768370" y="116505"/>
                </a:lnTo>
                <a:lnTo>
                  <a:pt x="809945" y="98492"/>
                </a:lnTo>
                <a:lnTo>
                  <a:pt x="852251" y="81892"/>
                </a:lnTo>
                <a:lnTo>
                  <a:pt x="895258" y="66731"/>
                </a:lnTo>
                <a:lnTo>
                  <a:pt x="938937" y="53041"/>
                </a:lnTo>
                <a:lnTo>
                  <a:pt x="983258" y="40851"/>
                </a:lnTo>
                <a:lnTo>
                  <a:pt x="1028192" y="30190"/>
                </a:lnTo>
                <a:lnTo>
                  <a:pt x="1073708" y="21089"/>
                </a:lnTo>
                <a:lnTo>
                  <a:pt x="1119778" y="13575"/>
                </a:lnTo>
                <a:lnTo>
                  <a:pt x="1166372" y="7680"/>
                </a:lnTo>
                <a:lnTo>
                  <a:pt x="1213460" y="3433"/>
                </a:lnTo>
                <a:lnTo>
                  <a:pt x="1261013" y="863"/>
                </a:lnTo>
                <a:lnTo>
                  <a:pt x="1309001" y="0"/>
                </a:lnTo>
                <a:lnTo>
                  <a:pt x="1356989" y="863"/>
                </a:lnTo>
                <a:lnTo>
                  <a:pt x="1404542" y="3433"/>
                </a:lnTo>
                <a:lnTo>
                  <a:pt x="1451630" y="7680"/>
                </a:lnTo>
                <a:lnTo>
                  <a:pt x="1498224" y="13575"/>
                </a:lnTo>
                <a:lnTo>
                  <a:pt x="1544294" y="21089"/>
                </a:lnTo>
                <a:lnTo>
                  <a:pt x="1589810" y="30190"/>
                </a:lnTo>
                <a:lnTo>
                  <a:pt x="1634744" y="40851"/>
                </a:lnTo>
                <a:lnTo>
                  <a:pt x="1679064" y="53041"/>
                </a:lnTo>
                <a:lnTo>
                  <a:pt x="1722743" y="66731"/>
                </a:lnTo>
                <a:lnTo>
                  <a:pt x="1765750" y="81892"/>
                </a:lnTo>
                <a:lnTo>
                  <a:pt x="1808056" y="98492"/>
                </a:lnTo>
                <a:lnTo>
                  <a:pt x="1849630" y="116505"/>
                </a:lnTo>
                <a:lnTo>
                  <a:pt x="1890444" y="135898"/>
                </a:lnTo>
                <a:lnTo>
                  <a:pt x="1930469" y="156644"/>
                </a:lnTo>
                <a:lnTo>
                  <a:pt x="1969673" y="178712"/>
                </a:lnTo>
                <a:lnTo>
                  <a:pt x="2008028" y="202072"/>
                </a:lnTo>
                <a:lnTo>
                  <a:pt x="2045505" y="226696"/>
                </a:lnTo>
                <a:lnTo>
                  <a:pt x="2082073" y="252554"/>
                </a:lnTo>
                <a:lnTo>
                  <a:pt x="2117703" y="279616"/>
                </a:lnTo>
                <a:lnTo>
                  <a:pt x="2152366" y="307852"/>
                </a:lnTo>
                <a:lnTo>
                  <a:pt x="2186032" y="337233"/>
                </a:lnTo>
                <a:lnTo>
                  <a:pt x="2218671" y="367730"/>
                </a:lnTo>
                <a:lnTo>
                  <a:pt x="2250254" y="399312"/>
                </a:lnTo>
                <a:lnTo>
                  <a:pt x="2280751" y="431951"/>
                </a:lnTo>
                <a:lnTo>
                  <a:pt x="2310132" y="465616"/>
                </a:lnTo>
                <a:lnTo>
                  <a:pt x="2338369" y="500278"/>
                </a:lnTo>
                <a:lnTo>
                  <a:pt x="2365431" y="535908"/>
                </a:lnTo>
                <a:lnTo>
                  <a:pt x="2391289" y="572476"/>
                </a:lnTo>
                <a:lnTo>
                  <a:pt x="2415914" y="609952"/>
                </a:lnTo>
                <a:lnTo>
                  <a:pt x="2439275" y="648307"/>
                </a:lnTo>
                <a:lnTo>
                  <a:pt x="2461343" y="687511"/>
                </a:lnTo>
                <a:lnTo>
                  <a:pt x="2482089" y="727535"/>
                </a:lnTo>
                <a:lnTo>
                  <a:pt x="2501483" y="768349"/>
                </a:lnTo>
                <a:lnTo>
                  <a:pt x="2519495" y="809923"/>
                </a:lnTo>
                <a:lnTo>
                  <a:pt x="2536097" y="852229"/>
                </a:lnTo>
                <a:lnTo>
                  <a:pt x="2551257" y="895235"/>
                </a:lnTo>
                <a:lnTo>
                  <a:pt x="2564947" y="938914"/>
                </a:lnTo>
                <a:lnTo>
                  <a:pt x="2577138" y="983234"/>
                </a:lnTo>
                <a:lnTo>
                  <a:pt x="2587799" y="1028168"/>
                </a:lnTo>
                <a:lnTo>
                  <a:pt x="2596901" y="1073684"/>
                </a:lnTo>
                <a:lnTo>
                  <a:pt x="2604414" y="1119754"/>
                </a:lnTo>
                <a:lnTo>
                  <a:pt x="2610309" y="1166347"/>
                </a:lnTo>
                <a:lnTo>
                  <a:pt x="2614557" y="1213435"/>
                </a:lnTo>
                <a:lnTo>
                  <a:pt x="2617127" y="1260988"/>
                </a:lnTo>
                <a:lnTo>
                  <a:pt x="2617990" y="1308976"/>
                </a:lnTo>
                <a:close/>
              </a:path>
            </a:pathLst>
          </a:custGeom>
          <a:noFill/>
          <a:ln w="38100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>
              <a:latin typeface="Century Gothic" pitchFamily="34" charset="0"/>
            </a:endParaRPr>
          </a:p>
        </p:txBody>
      </p:sp>
      <p:sp>
        <p:nvSpPr>
          <p:cNvPr id="38" name="Picture Placeholder 6"/>
          <p:cNvSpPr>
            <a:spLocks noGrp="1"/>
          </p:cNvSpPr>
          <p:nvPr>
            <p:ph type="pic" sz="quarter" idx="22" hasCustomPrompt="1"/>
          </p:nvPr>
        </p:nvSpPr>
        <p:spPr>
          <a:xfrm>
            <a:off x="10157569" y="3466280"/>
            <a:ext cx="2617787" cy="26177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solidFill>
                  <a:srgbClr val="FF0000"/>
                </a:solidFill>
              </a:defRPr>
            </a:lvl1pPr>
          </a:lstStyle>
          <a:p>
            <a:r>
              <a:rPr lang="lv-LV" dirty="0"/>
              <a:t>Ievietot attēlu</a:t>
            </a:r>
            <a:endParaRPr lang="en-US" dirty="0"/>
          </a:p>
        </p:txBody>
      </p:sp>
      <p:sp>
        <p:nvSpPr>
          <p:cNvPr id="39" name="Oval 38"/>
          <p:cNvSpPr/>
          <p:nvPr userDrawn="1"/>
        </p:nvSpPr>
        <p:spPr>
          <a:xfrm>
            <a:off x="10182398" y="3455639"/>
            <a:ext cx="2592958" cy="2623988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Text Placeholder 2"/>
          <p:cNvSpPr>
            <a:spLocks noGrp="1"/>
          </p:cNvSpPr>
          <p:nvPr>
            <p:ph type="body" sz="quarter" idx="23" hasCustomPrompt="1"/>
          </p:nvPr>
        </p:nvSpPr>
        <p:spPr>
          <a:xfrm>
            <a:off x="389980" y="6594946"/>
            <a:ext cx="3816424" cy="226466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lang="en-US" sz="1300" b="0" kern="1200" spc="0" baseline="0" dirty="0">
                <a:solidFill>
                  <a:schemeClr val="tx1"/>
                </a:solidFill>
                <a:latin typeface="Century Gothic" pitchFamily="34" charset="0"/>
                <a:ea typeface="+mn-ea"/>
                <a:cs typeface="Mark"/>
              </a:defRPr>
            </a:lvl1pPr>
          </a:lstStyle>
          <a:p>
            <a:pPr lvl="0"/>
            <a:r>
              <a:rPr lang="lv-LV" dirty="0"/>
              <a:t>Teksts</a:t>
            </a:r>
            <a:endParaRPr lang="en-US" dirty="0"/>
          </a:p>
        </p:txBody>
      </p:sp>
      <p:sp>
        <p:nvSpPr>
          <p:cNvPr id="43" name="Text Placeholder 2"/>
          <p:cNvSpPr>
            <a:spLocks noGrp="1"/>
          </p:cNvSpPr>
          <p:nvPr>
            <p:ph type="body" sz="quarter" idx="24" hasCustomPrompt="1"/>
          </p:nvPr>
        </p:nvSpPr>
        <p:spPr>
          <a:xfrm>
            <a:off x="4957180" y="6594946"/>
            <a:ext cx="3816424" cy="226466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lang="en-US" sz="1300" b="0" kern="1200" spc="0" baseline="0" dirty="0">
                <a:solidFill>
                  <a:schemeClr val="tx1"/>
                </a:solidFill>
                <a:latin typeface="Century Gothic" pitchFamily="34" charset="0"/>
                <a:ea typeface="+mn-ea"/>
                <a:cs typeface="Mark"/>
              </a:defRPr>
            </a:lvl1pPr>
          </a:lstStyle>
          <a:p>
            <a:pPr lvl="0"/>
            <a:r>
              <a:rPr lang="lv-LV" dirty="0"/>
              <a:t>Teksts</a:t>
            </a:r>
            <a:endParaRPr lang="en-US" dirty="0"/>
          </a:p>
        </p:txBody>
      </p:sp>
      <p:sp>
        <p:nvSpPr>
          <p:cNvPr id="45" name="Text Placeholder 2"/>
          <p:cNvSpPr>
            <a:spLocks noGrp="1"/>
          </p:cNvSpPr>
          <p:nvPr>
            <p:ph type="body" sz="quarter" idx="25" hasCustomPrompt="1"/>
          </p:nvPr>
        </p:nvSpPr>
        <p:spPr>
          <a:xfrm>
            <a:off x="9570665" y="6594946"/>
            <a:ext cx="3816424" cy="226466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lang="en-US" sz="1300" b="0" kern="1200" spc="0" baseline="0" dirty="0">
                <a:solidFill>
                  <a:schemeClr val="tx1"/>
                </a:solidFill>
                <a:latin typeface="Century Gothic" pitchFamily="34" charset="0"/>
                <a:ea typeface="+mn-ea"/>
                <a:cs typeface="Mark"/>
              </a:defRPr>
            </a:lvl1pPr>
          </a:lstStyle>
          <a:p>
            <a:pPr lvl="0"/>
            <a:r>
              <a:rPr lang="lv-LV" dirty="0"/>
              <a:t>Teksts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2201384"/>
      </p:ext>
    </p:extLst>
  </p:cSld>
  <p:clrMapOvr>
    <a:masterClrMapping/>
  </p:clrMapOvr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Baltais lielais virsraksts 1/3 pa kreisi bilde pa labi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Chart Placeholder 2"/>
          <p:cNvSpPr>
            <a:spLocks noGrp="1"/>
          </p:cNvSpPr>
          <p:nvPr>
            <p:ph type="chart" sz="quarter" idx="13" hasCustomPrompt="1"/>
          </p:nvPr>
        </p:nvSpPr>
        <p:spPr>
          <a:xfrm>
            <a:off x="4769274" y="3456718"/>
            <a:ext cx="8752625" cy="414634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pc="0" baseline="0">
                <a:solidFill>
                  <a:schemeClr val="tx1"/>
                </a:solidFill>
              </a:defRPr>
            </a:lvl1pPr>
          </a:lstStyle>
          <a:p>
            <a:r>
              <a:rPr lang="lv-LV" dirty="0"/>
              <a:t>Grafika attēls</a:t>
            </a:r>
            <a:endParaRPr lang="en-US" dirty="0"/>
          </a:p>
        </p:txBody>
      </p:sp>
      <p:sp>
        <p:nvSpPr>
          <p:cNvPr id="77" name="Text Placeholder 76"/>
          <p:cNvSpPr>
            <a:spLocks noGrp="1"/>
          </p:cNvSpPr>
          <p:nvPr>
            <p:ph type="body" sz="quarter" idx="15" hasCustomPrompt="1"/>
          </p:nvPr>
        </p:nvSpPr>
        <p:spPr>
          <a:xfrm>
            <a:off x="4926485" y="2170112"/>
            <a:ext cx="8496944" cy="248370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lang="en-US" sz="1376" kern="1200" spc="0" baseline="0" dirty="0">
                <a:solidFill>
                  <a:schemeClr val="tx1"/>
                </a:solidFill>
                <a:latin typeface="Century Gothic" pitchFamily="34" charset="0"/>
                <a:ea typeface="+mn-ea"/>
                <a:cs typeface="Mark"/>
              </a:defRPr>
            </a:lvl1pPr>
          </a:lstStyle>
          <a:p>
            <a:pPr lvl="0"/>
            <a:r>
              <a:rPr lang="lv-LV" dirty="0"/>
              <a:t>Teksts</a:t>
            </a:r>
            <a:endParaRPr lang="en-US" dirty="0"/>
          </a:p>
        </p:txBody>
      </p:sp>
      <p:sp>
        <p:nvSpPr>
          <p:cNvPr id="83" name="Text Placeholder 81"/>
          <p:cNvSpPr>
            <a:spLocks noGrp="1"/>
          </p:cNvSpPr>
          <p:nvPr>
            <p:ph type="body" sz="quarter" idx="16" hasCustomPrompt="1"/>
          </p:nvPr>
        </p:nvSpPr>
        <p:spPr>
          <a:xfrm>
            <a:off x="4926485" y="690290"/>
            <a:ext cx="8496944" cy="79216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lang="lv-LV" sz="4916" b="1" kern="1200" spc="0" baseline="0" dirty="0" smtClean="0">
                <a:solidFill>
                  <a:schemeClr val="tx1"/>
                </a:solidFill>
                <a:latin typeface="Century Gothic" pitchFamily="34" charset="0"/>
                <a:ea typeface="Mark" pitchFamily="50" charset="0"/>
                <a:cs typeface="Arial" pitchFamily="34" charset="0"/>
              </a:defRPr>
            </a:lvl1pPr>
          </a:lstStyle>
          <a:p>
            <a:pPr lvl="0"/>
            <a:r>
              <a:rPr lang="lv-LV" dirty="0"/>
              <a:t>LIELAIS VIRSRAKSTS</a:t>
            </a:r>
            <a:endParaRPr lang="en-US" dirty="0"/>
          </a:p>
        </p:txBody>
      </p:sp>
      <p:sp>
        <p:nvSpPr>
          <p:cNvPr id="86" name="Text Placeholder 84"/>
          <p:cNvSpPr>
            <a:spLocks noGrp="1"/>
          </p:cNvSpPr>
          <p:nvPr>
            <p:ph type="body" sz="quarter" idx="17" hasCustomPrompt="1"/>
          </p:nvPr>
        </p:nvSpPr>
        <p:spPr>
          <a:xfrm>
            <a:off x="4926485" y="1516063"/>
            <a:ext cx="8496944" cy="40640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lang="lv-LV" sz="2458" b="1" kern="1200" spc="0" baseline="0" dirty="0" smtClean="0">
                <a:solidFill>
                  <a:schemeClr val="tx1"/>
                </a:solidFill>
                <a:latin typeface="Century Gothic" pitchFamily="34" charset="0"/>
                <a:ea typeface="+mn-ea"/>
                <a:cs typeface="Mark"/>
              </a:defRPr>
            </a:lvl1pPr>
          </a:lstStyle>
          <a:p>
            <a:pPr lvl="0"/>
            <a:r>
              <a:rPr lang="lv-LV" dirty="0"/>
              <a:t>Mazais virsraksts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18" hasCustomPrompt="1"/>
          </p:nvPr>
        </p:nvSpPr>
        <p:spPr>
          <a:xfrm>
            <a:off x="0" y="0"/>
            <a:ext cx="4578350" cy="7856538"/>
          </a:xfrm>
          <a:prstGeom prst="rect">
            <a:avLst/>
          </a:prstGeo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 marL="0" marR="0" indent="0" algn="l" defTabSz="899114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>
                <a:solidFill>
                  <a:srgbClr val="FF0000"/>
                </a:solidFill>
              </a:defRPr>
            </a:lvl1pPr>
          </a:lstStyle>
          <a:p>
            <a:r>
              <a:rPr lang="lv-LV" dirty="0"/>
              <a:t>Ievietot attēlu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3114296"/>
      </p:ext>
    </p:extLst>
  </p:cSld>
  <p:clrMapOvr>
    <a:masterClrMapping/>
  </p:clrMapOvr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Baltais lielais virsraksts 1/3 pa kreisi bilde pa labi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5"/>
          <p:cNvSpPr>
            <a:spLocks noChangeArrowheads="1"/>
          </p:cNvSpPr>
          <p:nvPr userDrawn="1"/>
        </p:nvSpPr>
        <p:spPr bwMode="auto">
          <a:xfrm>
            <a:off x="0" y="0"/>
            <a:ext cx="4578350" cy="7856538"/>
          </a:xfrm>
          <a:prstGeom prst="rect">
            <a:avLst/>
          </a:prstGeom>
          <a:blipFill dpi="0"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770">
              <a:solidFill>
                <a:srgbClr val="00467F"/>
              </a:solidFill>
              <a:cs typeface="Arial" charset="0"/>
            </a:endParaRPr>
          </a:p>
        </p:txBody>
      </p:sp>
      <p:sp>
        <p:nvSpPr>
          <p:cNvPr id="7" name="object 6"/>
          <p:cNvSpPr>
            <a:spLocks/>
          </p:cNvSpPr>
          <p:nvPr userDrawn="1"/>
        </p:nvSpPr>
        <p:spPr bwMode="auto">
          <a:xfrm>
            <a:off x="10937875" y="4235450"/>
            <a:ext cx="2317750" cy="0"/>
          </a:xfrm>
          <a:custGeom>
            <a:avLst/>
            <a:gdLst>
              <a:gd name="T0" fmla="*/ 0 w 2317115"/>
              <a:gd name="T1" fmla="*/ 2316680 w 2317115"/>
            </a:gdLst>
            <a:ahLst/>
            <a:cxnLst>
              <a:cxn ang="0">
                <a:pos x="T0" y="0"/>
              </a:cxn>
              <a:cxn ang="0">
                <a:pos x="T1" y="0"/>
              </a:cxn>
            </a:cxnLst>
            <a:rect l="0" t="0" r="r" b="b"/>
            <a:pathLst>
              <a:path w="2317115">
                <a:moveTo>
                  <a:pt x="0" y="0"/>
                </a:moveTo>
                <a:lnTo>
                  <a:pt x="2316680" y="0"/>
                </a:lnTo>
              </a:path>
            </a:pathLst>
          </a:custGeom>
          <a:noFill/>
          <a:ln w="12700">
            <a:solidFill>
              <a:srgbClr val="BFD22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770">
              <a:solidFill>
                <a:srgbClr val="00467F"/>
              </a:solidFill>
              <a:latin typeface="Century Gothic" pitchFamily="34" charset="0"/>
              <a:cs typeface="Arial" charset="0"/>
            </a:endParaRPr>
          </a:p>
        </p:txBody>
      </p:sp>
      <p:sp>
        <p:nvSpPr>
          <p:cNvPr id="8" name="object 7"/>
          <p:cNvSpPr>
            <a:spLocks/>
          </p:cNvSpPr>
          <p:nvPr userDrawn="1"/>
        </p:nvSpPr>
        <p:spPr bwMode="auto">
          <a:xfrm>
            <a:off x="9869489" y="4235450"/>
            <a:ext cx="752475" cy="0"/>
          </a:xfrm>
          <a:custGeom>
            <a:avLst/>
            <a:gdLst>
              <a:gd name="T0" fmla="*/ 0 w 752475"/>
              <a:gd name="T1" fmla="*/ 752424 w 752475"/>
            </a:gdLst>
            <a:ahLst/>
            <a:cxnLst>
              <a:cxn ang="0">
                <a:pos x="T0" y="0"/>
              </a:cxn>
              <a:cxn ang="0">
                <a:pos x="T1" y="0"/>
              </a:cxn>
            </a:cxnLst>
            <a:rect l="0" t="0" r="r" b="b"/>
            <a:pathLst>
              <a:path w="752475">
                <a:moveTo>
                  <a:pt x="0" y="0"/>
                </a:moveTo>
                <a:lnTo>
                  <a:pt x="752424" y="0"/>
                </a:lnTo>
              </a:path>
            </a:pathLst>
          </a:custGeom>
          <a:noFill/>
          <a:ln w="12700">
            <a:solidFill>
              <a:srgbClr val="BFD22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770">
              <a:solidFill>
                <a:srgbClr val="00467F"/>
              </a:solidFill>
              <a:latin typeface="Century Gothic" pitchFamily="34" charset="0"/>
              <a:cs typeface="Arial" charset="0"/>
            </a:endParaRPr>
          </a:p>
        </p:txBody>
      </p:sp>
      <p:sp>
        <p:nvSpPr>
          <p:cNvPr id="9" name="object 8"/>
          <p:cNvSpPr>
            <a:spLocks/>
          </p:cNvSpPr>
          <p:nvPr userDrawn="1"/>
        </p:nvSpPr>
        <p:spPr bwMode="auto">
          <a:xfrm>
            <a:off x="5813425" y="4235450"/>
            <a:ext cx="3740151" cy="0"/>
          </a:xfrm>
          <a:custGeom>
            <a:avLst/>
            <a:gdLst>
              <a:gd name="T0" fmla="*/ 0 w 3740150"/>
              <a:gd name="T1" fmla="*/ 3739657 w 3740150"/>
            </a:gdLst>
            <a:ahLst/>
            <a:cxnLst>
              <a:cxn ang="0">
                <a:pos x="T0" y="0"/>
              </a:cxn>
              <a:cxn ang="0">
                <a:pos x="T1" y="0"/>
              </a:cxn>
            </a:cxnLst>
            <a:rect l="0" t="0" r="r" b="b"/>
            <a:pathLst>
              <a:path w="3740150">
                <a:moveTo>
                  <a:pt x="0" y="0"/>
                </a:moveTo>
                <a:lnTo>
                  <a:pt x="3739657" y="0"/>
                </a:lnTo>
              </a:path>
            </a:pathLst>
          </a:custGeom>
          <a:noFill/>
          <a:ln w="12700">
            <a:solidFill>
              <a:srgbClr val="BFD22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770">
              <a:solidFill>
                <a:srgbClr val="00467F"/>
              </a:solidFill>
              <a:latin typeface="Century Gothic" pitchFamily="34" charset="0"/>
              <a:cs typeface="Arial" charset="0"/>
            </a:endParaRPr>
          </a:p>
        </p:txBody>
      </p:sp>
      <p:sp>
        <p:nvSpPr>
          <p:cNvPr id="10" name="object 9"/>
          <p:cNvSpPr>
            <a:spLocks/>
          </p:cNvSpPr>
          <p:nvPr userDrawn="1"/>
        </p:nvSpPr>
        <p:spPr bwMode="auto">
          <a:xfrm>
            <a:off x="13076238" y="4587876"/>
            <a:ext cx="179387" cy="0"/>
          </a:xfrm>
          <a:custGeom>
            <a:avLst/>
            <a:gdLst>
              <a:gd name="T0" fmla="*/ 0 w 179069"/>
              <a:gd name="T1" fmla="*/ 178953 w 179069"/>
            </a:gdLst>
            <a:ahLst/>
            <a:cxnLst>
              <a:cxn ang="0">
                <a:pos x="T0" y="0"/>
              </a:cxn>
              <a:cxn ang="0">
                <a:pos x="T1" y="0"/>
              </a:cxn>
            </a:cxnLst>
            <a:rect l="0" t="0" r="r" b="b"/>
            <a:pathLst>
              <a:path w="179069">
                <a:moveTo>
                  <a:pt x="0" y="0"/>
                </a:moveTo>
                <a:lnTo>
                  <a:pt x="178953" y="0"/>
                </a:lnTo>
              </a:path>
            </a:pathLst>
          </a:custGeom>
          <a:noFill/>
          <a:ln w="12700">
            <a:solidFill>
              <a:srgbClr val="BFD22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770">
              <a:solidFill>
                <a:srgbClr val="00467F"/>
              </a:solidFill>
              <a:latin typeface="Century Gothic" pitchFamily="34" charset="0"/>
              <a:cs typeface="Arial" charset="0"/>
            </a:endParaRPr>
          </a:p>
        </p:txBody>
      </p:sp>
      <p:sp>
        <p:nvSpPr>
          <p:cNvPr id="11" name="object 10"/>
          <p:cNvSpPr>
            <a:spLocks/>
          </p:cNvSpPr>
          <p:nvPr userDrawn="1"/>
        </p:nvSpPr>
        <p:spPr bwMode="auto">
          <a:xfrm>
            <a:off x="12012613" y="4587876"/>
            <a:ext cx="747712" cy="0"/>
          </a:xfrm>
          <a:custGeom>
            <a:avLst/>
            <a:gdLst>
              <a:gd name="T0" fmla="*/ 0 w 747395"/>
              <a:gd name="T1" fmla="*/ 746848 w 747395"/>
            </a:gdLst>
            <a:ahLst/>
            <a:cxnLst>
              <a:cxn ang="0">
                <a:pos x="T0" y="0"/>
              </a:cxn>
              <a:cxn ang="0">
                <a:pos x="T1" y="0"/>
              </a:cxn>
            </a:cxnLst>
            <a:rect l="0" t="0" r="r" b="b"/>
            <a:pathLst>
              <a:path w="747395">
                <a:moveTo>
                  <a:pt x="0" y="0"/>
                </a:moveTo>
                <a:lnTo>
                  <a:pt x="746848" y="0"/>
                </a:lnTo>
              </a:path>
            </a:pathLst>
          </a:custGeom>
          <a:noFill/>
          <a:ln w="12700">
            <a:solidFill>
              <a:srgbClr val="BFD22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770">
              <a:solidFill>
                <a:srgbClr val="00467F"/>
              </a:solidFill>
              <a:latin typeface="Century Gothic" pitchFamily="34" charset="0"/>
              <a:cs typeface="Arial" charset="0"/>
            </a:endParaRPr>
          </a:p>
        </p:txBody>
      </p:sp>
      <p:sp>
        <p:nvSpPr>
          <p:cNvPr id="12" name="object 11"/>
          <p:cNvSpPr>
            <a:spLocks/>
          </p:cNvSpPr>
          <p:nvPr userDrawn="1"/>
        </p:nvSpPr>
        <p:spPr bwMode="auto">
          <a:xfrm>
            <a:off x="10937876" y="4587876"/>
            <a:ext cx="758825" cy="0"/>
          </a:xfrm>
          <a:custGeom>
            <a:avLst/>
            <a:gdLst>
              <a:gd name="T0" fmla="*/ 0 w 757554"/>
              <a:gd name="T1" fmla="*/ 757491 w 757554"/>
            </a:gdLst>
            <a:ahLst/>
            <a:cxnLst>
              <a:cxn ang="0">
                <a:pos x="T0" y="0"/>
              </a:cxn>
              <a:cxn ang="0">
                <a:pos x="T1" y="0"/>
              </a:cxn>
            </a:cxnLst>
            <a:rect l="0" t="0" r="r" b="b"/>
            <a:pathLst>
              <a:path w="757554">
                <a:moveTo>
                  <a:pt x="0" y="0"/>
                </a:moveTo>
                <a:lnTo>
                  <a:pt x="757491" y="0"/>
                </a:lnTo>
              </a:path>
            </a:pathLst>
          </a:custGeom>
          <a:noFill/>
          <a:ln w="12700">
            <a:solidFill>
              <a:srgbClr val="BFD22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770">
              <a:solidFill>
                <a:srgbClr val="00467F"/>
              </a:solidFill>
              <a:latin typeface="Century Gothic" pitchFamily="34" charset="0"/>
              <a:cs typeface="Arial" charset="0"/>
            </a:endParaRPr>
          </a:p>
        </p:txBody>
      </p:sp>
      <p:sp>
        <p:nvSpPr>
          <p:cNvPr id="13" name="object 12"/>
          <p:cNvSpPr>
            <a:spLocks/>
          </p:cNvSpPr>
          <p:nvPr userDrawn="1"/>
        </p:nvSpPr>
        <p:spPr bwMode="auto">
          <a:xfrm>
            <a:off x="9869489" y="4587876"/>
            <a:ext cx="752475" cy="0"/>
          </a:xfrm>
          <a:custGeom>
            <a:avLst/>
            <a:gdLst>
              <a:gd name="T0" fmla="*/ 0 w 752475"/>
              <a:gd name="T1" fmla="*/ 752424 w 752475"/>
            </a:gdLst>
            <a:ahLst/>
            <a:cxnLst>
              <a:cxn ang="0">
                <a:pos x="T0" y="0"/>
              </a:cxn>
              <a:cxn ang="0">
                <a:pos x="T1" y="0"/>
              </a:cxn>
            </a:cxnLst>
            <a:rect l="0" t="0" r="r" b="b"/>
            <a:pathLst>
              <a:path w="752475">
                <a:moveTo>
                  <a:pt x="0" y="0"/>
                </a:moveTo>
                <a:lnTo>
                  <a:pt x="752424" y="0"/>
                </a:lnTo>
              </a:path>
            </a:pathLst>
          </a:custGeom>
          <a:noFill/>
          <a:ln w="12700">
            <a:solidFill>
              <a:srgbClr val="BFD22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770">
              <a:solidFill>
                <a:srgbClr val="00467F"/>
              </a:solidFill>
              <a:latin typeface="Century Gothic" pitchFamily="34" charset="0"/>
              <a:cs typeface="Arial" charset="0"/>
            </a:endParaRPr>
          </a:p>
        </p:txBody>
      </p:sp>
      <p:sp>
        <p:nvSpPr>
          <p:cNvPr id="14" name="object 13"/>
          <p:cNvSpPr>
            <a:spLocks/>
          </p:cNvSpPr>
          <p:nvPr userDrawn="1"/>
        </p:nvSpPr>
        <p:spPr bwMode="auto">
          <a:xfrm>
            <a:off x="8804276" y="4587876"/>
            <a:ext cx="749300" cy="0"/>
          </a:xfrm>
          <a:custGeom>
            <a:avLst/>
            <a:gdLst>
              <a:gd name="T0" fmla="*/ 0 w 749300"/>
              <a:gd name="T1" fmla="*/ 748715 w 749300"/>
            </a:gdLst>
            <a:ahLst/>
            <a:cxnLst>
              <a:cxn ang="0">
                <a:pos x="T0" y="0"/>
              </a:cxn>
              <a:cxn ang="0">
                <a:pos x="T1" y="0"/>
              </a:cxn>
            </a:cxnLst>
            <a:rect l="0" t="0" r="r" b="b"/>
            <a:pathLst>
              <a:path w="749300">
                <a:moveTo>
                  <a:pt x="0" y="0"/>
                </a:moveTo>
                <a:lnTo>
                  <a:pt x="748715" y="0"/>
                </a:lnTo>
              </a:path>
            </a:pathLst>
          </a:custGeom>
          <a:noFill/>
          <a:ln w="12700">
            <a:solidFill>
              <a:srgbClr val="BFD22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770">
              <a:solidFill>
                <a:srgbClr val="00467F"/>
              </a:solidFill>
              <a:latin typeface="Century Gothic" pitchFamily="34" charset="0"/>
              <a:cs typeface="Arial" charset="0"/>
            </a:endParaRPr>
          </a:p>
        </p:txBody>
      </p:sp>
      <p:sp>
        <p:nvSpPr>
          <p:cNvPr id="15" name="object 14"/>
          <p:cNvSpPr>
            <a:spLocks/>
          </p:cNvSpPr>
          <p:nvPr userDrawn="1"/>
        </p:nvSpPr>
        <p:spPr bwMode="auto">
          <a:xfrm>
            <a:off x="5813425" y="4587876"/>
            <a:ext cx="2674938" cy="0"/>
          </a:xfrm>
          <a:custGeom>
            <a:avLst/>
            <a:gdLst>
              <a:gd name="T0" fmla="*/ 0 w 2674620"/>
              <a:gd name="T1" fmla="*/ 2674254 w 2674620"/>
            </a:gdLst>
            <a:ahLst/>
            <a:cxnLst>
              <a:cxn ang="0">
                <a:pos x="T0" y="0"/>
              </a:cxn>
              <a:cxn ang="0">
                <a:pos x="T1" y="0"/>
              </a:cxn>
            </a:cxnLst>
            <a:rect l="0" t="0" r="r" b="b"/>
            <a:pathLst>
              <a:path w="2674620">
                <a:moveTo>
                  <a:pt x="0" y="0"/>
                </a:moveTo>
                <a:lnTo>
                  <a:pt x="2674254" y="0"/>
                </a:lnTo>
              </a:path>
            </a:pathLst>
          </a:custGeom>
          <a:noFill/>
          <a:ln w="12700">
            <a:solidFill>
              <a:srgbClr val="BFD22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770">
              <a:solidFill>
                <a:srgbClr val="00467F"/>
              </a:solidFill>
              <a:latin typeface="Century Gothic" pitchFamily="34" charset="0"/>
              <a:cs typeface="Arial" charset="0"/>
            </a:endParaRPr>
          </a:p>
        </p:txBody>
      </p:sp>
      <p:sp>
        <p:nvSpPr>
          <p:cNvPr id="16" name="object 15"/>
          <p:cNvSpPr>
            <a:spLocks/>
          </p:cNvSpPr>
          <p:nvPr userDrawn="1"/>
        </p:nvSpPr>
        <p:spPr bwMode="auto">
          <a:xfrm>
            <a:off x="13076238" y="4940300"/>
            <a:ext cx="179387" cy="0"/>
          </a:xfrm>
          <a:custGeom>
            <a:avLst/>
            <a:gdLst>
              <a:gd name="T0" fmla="*/ 0 w 179069"/>
              <a:gd name="T1" fmla="*/ 178953 w 179069"/>
            </a:gdLst>
            <a:ahLst/>
            <a:cxnLst>
              <a:cxn ang="0">
                <a:pos x="T0" y="0"/>
              </a:cxn>
              <a:cxn ang="0">
                <a:pos x="T1" y="0"/>
              </a:cxn>
            </a:cxnLst>
            <a:rect l="0" t="0" r="r" b="b"/>
            <a:pathLst>
              <a:path w="179069">
                <a:moveTo>
                  <a:pt x="0" y="0"/>
                </a:moveTo>
                <a:lnTo>
                  <a:pt x="178953" y="0"/>
                </a:lnTo>
              </a:path>
            </a:pathLst>
          </a:custGeom>
          <a:noFill/>
          <a:ln w="12700">
            <a:solidFill>
              <a:srgbClr val="BFD22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770">
              <a:solidFill>
                <a:srgbClr val="00467F"/>
              </a:solidFill>
              <a:latin typeface="Century Gothic" pitchFamily="34" charset="0"/>
              <a:cs typeface="Arial" charset="0"/>
            </a:endParaRPr>
          </a:p>
        </p:txBody>
      </p:sp>
      <p:sp>
        <p:nvSpPr>
          <p:cNvPr id="17" name="object 16"/>
          <p:cNvSpPr>
            <a:spLocks/>
          </p:cNvSpPr>
          <p:nvPr userDrawn="1"/>
        </p:nvSpPr>
        <p:spPr bwMode="auto">
          <a:xfrm>
            <a:off x="12012613" y="4940300"/>
            <a:ext cx="747712" cy="0"/>
          </a:xfrm>
          <a:custGeom>
            <a:avLst/>
            <a:gdLst>
              <a:gd name="T0" fmla="*/ 0 w 747395"/>
              <a:gd name="T1" fmla="*/ 746848 w 747395"/>
            </a:gdLst>
            <a:ahLst/>
            <a:cxnLst>
              <a:cxn ang="0">
                <a:pos x="T0" y="0"/>
              </a:cxn>
              <a:cxn ang="0">
                <a:pos x="T1" y="0"/>
              </a:cxn>
            </a:cxnLst>
            <a:rect l="0" t="0" r="r" b="b"/>
            <a:pathLst>
              <a:path w="747395">
                <a:moveTo>
                  <a:pt x="0" y="0"/>
                </a:moveTo>
                <a:lnTo>
                  <a:pt x="746848" y="0"/>
                </a:lnTo>
              </a:path>
            </a:pathLst>
          </a:custGeom>
          <a:noFill/>
          <a:ln w="12700">
            <a:solidFill>
              <a:srgbClr val="BFD22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770">
              <a:solidFill>
                <a:srgbClr val="00467F"/>
              </a:solidFill>
              <a:latin typeface="Century Gothic" pitchFamily="34" charset="0"/>
              <a:cs typeface="Arial" charset="0"/>
            </a:endParaRPr>
          </a:p>
        </p:txBody>
      </p:sp>
      <p:sp>
        <p:nvSpPr>
          <p:cNvPr id="18" name="object 17"/>
          <p:cNvSpPr>
            <a:spLocks/>
          </p:cNvSpPr>
          <p:nvPr userDrawn="1"/>
        </p:nvSpPr>
        <p:spPr bwMode="auto">
          <a:xfrm>
            <a:off x="10937876" y="4940300"/>
            <a:ext cx="758825" cy="0"/>
          </a:xfrm>
          <a:custGeom>
            <a:avLst/>
            <a:gdLst>
              <a:gd name="T0" fmla="*/ 0 w 757554"/>
              <a:gd name="T1" fmla="*/ 757491 w 757554"/>
            </a:gdLst>
            <a:ahLst/>
            <a:cxnLst>
              <a:cxn ang="0">
                <a:pos x="T0" y="0"/>
              </a:cxn>
              <a:cxn ang="0">
                <a:pos x="T1" y="0"/>
              </a:cxn>
            </a:cxnLst>
            <a:rect l="0" t="0" r="r" b="b"/>
            <a:pathLst>
              <a:path w="757554">
                <a:moveTo>
                  <a:pt x="0" y="0"/>
                </a:moveTo>
                <a:lnTo>
                  <a:pt x="757491" y="0"/>
                </a:lnTo>
              </a:path>
            </a:pathLst>
          </a:custGeom>
          <a:noFill/>
          <a:ln w="12700">
            <a:solidFill>
              <a:srgbClr val="BFD22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770">
              <a:solidFill>
                <a:srgbClr val="00467F"/>
              </a:solidFill>
              <a:latin typeface="Century Gothic" pitchFamily="34" charset="0"/>
              <a:cs typeface="Arial" charset="0"/>
            </a:endParaRPr>
          </a:p>
        </p:txBody>
      </p:sp>
      <p:sp>
        <p:nvSpPr>
          <p:cNvPr id="19" name="object 18"/>
          <p:cNvSpPr>
            <a:spLocks/>
          </p:cNvSpPr>
          <p:nvPr userDrawn="1"/>
        </p:nvSpPr>
        <p:spPr bwMode="auto">
          <a:xfrm>
            <a:off x="9869489" y="4940300"/>
            <a:ext cx="752475" cy="0"/>
          </a:xfrm>
          <a:custGeom>
            <a:avLst/>
            <a:gdLst>
              <a:gd name="T0" fmla="*/ 0 w 752475"/>
              <a:gd name="T1" fmla="*/ 752424 w 752475"/>
            </a:gdLst>
            <a:ahLst/>
            <a:cxnLst>
              <a:cxn ang="0">
                <a:pos x="T0" y="0"/>
              </a:cxn>
              <a:cxn ang="0">
                <a:pos x="T1" y="0"/>
              </a:cxn>
            </a:cxnLst>
            <a:rect l="0" t="0" r="r" b="b"/>
            <a:pathLst>
              <a:path w="752475">
                <a:moveTo>
                  <a:pt x="0" y="0"/>
                </a:moveTo>
                <a:lnTo>
                  <a:pt x="752424" y="0"/>
                </a:lnTo>
              </a:path>
            </a:pathLst>
          </a:custGeom>
          <a:noFill/>
          <a:ln w="12700">
            <a:solidFill>
              <a:srgbClr val="BFD22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770">
              <a:solidFill>
                <a:srgbClr val="00467F"/>
              </a:solidFill>
              <a:latin typeface="Century Gothic" pitchFamily="34" charset="0"/>
              <a:cs typeface="Arial" charset="0"/>
            </a:endParaRPr>
          </a:p>
        </p:txBody>
      </p:sp>
      <p:sp>
        <p:nvSpPr>
          <p:cNvPr id="20" name="object 19"/>
          <p:cNvSpPr>
            <a:spLocks/>
          </p:cNvSpPr>
          <p:nvPr userDrawn="1"/>
        </p:nvSpPr>
        <p:spPr bwMode="auto">
          <a:xfrm>
            <a:off x="8804276" y="4940300"/>
            <a:ext cx="749300" cy="0"/>
          </a:xfrm>
          <a:custGeom>
            <a:avLst/>
            <a:gdLst>
              <a:gd name="T0" fmla="*/ 0 w 749300"/>
              <a:gd name="T1" fmla="*/ 748715 w 749300"/>
            </a:gdLst>
            <a:ahLst/>
            <a:cxnLst>
              <a:cxn ang="0">
                <a:pos x="T0" y="0"/>
              </a:cxn>
              <a:cxn ang="0">
                <a:pos x="T1" y="0"/>
              </a:cxn>
            </a:cxnLst>
            <a:rect l="0" t="0" r="r" b="b"/>
            <a:pathLst>
              <a:path w="749300">
                <a:moveTo>
                  <a:pt x="0" y="0"/>
                </a:moveTo>
                <a:lnTo>
                  <a:pt x="748715" y="0"/>
                </a:lnTo>
              </a:path>
            </a:pathLst>
          </a:custGeom>
          <a:noFill/>
          <a:ln w="12700">
            <a:solidFill>
              <a:srgbClr val="BFD22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770">
              <a:solidFill>
                <a:srgbClr val="00467F"/>
              </a:solidFill>
              <a:latin typeface="Century Gothic" pitchFamily="34" charset="0"/>
              <a:cs typeface="Arial" charset="0"/>
            </a:endParaRPr>
          </a:p>
        </p:txBody>
      </p:sp>
      <p:sp>
        <p:nvSpPr>
          <p:cNvPr id="21" name="object 20"/>
          <p:cNvSpPr>
            <a:spLocks/>
          </p:cNvSpPr>
          <p:nvPr userDrawn="1"/>
        </p:nvSpPr>
        <p:spPr bwMode="auto">
          <a:xfrm>
            <a:off x="7713663" y="4940300"/>
            <a:ext cx="773112" cy="0"/>
          </a:xfrm>
          <a:custGeom>
            <a:avLst/>
            <a:gdLst>
              <a:gd name="T0" fmla="*/ 0 w 774065"/>
              <a:gd name="T1" fmla="*/ 773988 w 774065"/>
            </a:gdLst>
            <a:ahLst/>
            <a:cxnLst>
              <a:cxn ang="0">
                <a:pos x="T0" y="0"/>
              </a:cxn>
              <a:cxn ang="0">
                <a:pos x="T1" y="0"/>
              </a:cxn>
            </a:cxnLst>
            <a:rect l="0" t="0" r="r" b="b"/>
            <a:pathLst>
              <a:path w="774065">
                <a:moveTo>
                  <a:pt x="0" y="0"/>
                </a:moveTo>
                <a:lnTo>
                  <a:pt x="773988" y="0"/>
                </a:lnTo>
              </a:path>
            </a:pathLst>
          </a:custGeom>
          <a:noFill/>
          <a:ln w="12700">
            <a:solidFill>
              <a:srgbClr val="BFD22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770">
              <a:solidFill>
                <a:srgbClr val="00467F"/>
              </a:solidFill>
              <a:latin typeface="Century Gothic" pitchFamily="34" charset="0"/>
              <a:cs typeface="Arial" charset="0"/>
            </a:endParaRPr>
          </a:p>
        </p:txBody>
      </p:sp>
      <p:sp>
        <p:nvSpPr>
          <p:cNvPr id="22" name="object 21"/>
          <p:cNvSpPr>
            <a:spLocks/>
          </p:cNvSpPr>
          <p:nvPr userDrawn="1"/>
        </p:nvSpPr>
        <p:spPr bwMode="auto">
          <a:xfrm>
            <a:off x="6635751" y="4940300"/>
            <a:ext cx="762000" cy="0"/>
          </a:xfrm>
          <a:custGeom>
            <a:avLst/>
            <a:gdLst>
              <a:gd name="T0" fmla="*/ 0 w 761365"/>
              <a:gd name="T1" fmla="*/ 761085 w 761365"/>
            </a:gdLst>
            <a:ahLst/>
            <a:cxnLst>
              <a:cxn ang="0">
                <a:pos x="T0" y="0"/>
              </a:cxn>
              <a:cxn ang="0">
                <a:pos x="T1" y="0"/>
              </a:cxn>
            </a:cxnLst>
            <a:rect l="0" t="0" r="r" b="b"/>
            <a:pathLst>
              <a:path w="761365">
                <a:moveTo>
                  <a:pt x="0" y="0"/>
                </a:moveTo>
                <a:lnTo>
                  <a:pt x="761085" y="0"/>
                </a:lnTo>
              </a:path>
            </a:pathLst>
          </a:custGeom>
          <a:noFill/>
          <a:ln w="12700">
            <a:solidFill>
              <a:srgbClr val="BFD22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770">
              <a:solidFill>
                <a:srgbClr val="00467F"/>
              </a:solidFill>
              <a:latin typeface="Century Gothic" pitchFamily="34" charset="0"/>
              <a:cs typeface="Arial" charset="0"/>
            </a:endParaRPr>
          </a:p>
        </p:txBody>
      </p:sp>
      <p:sp>
        <p:nvSpPr>
          <p:cNvPr id="23" name="object 22"/>
          <p:cNvSpPr>
            <a:spLocks/>
          </p:cNvSpPr>
          <p:nvPr userDrawn="1"/>
        </p:nvSpPr>
        <p:spPr bwMode="auto">
          <a:xfrm>
            <a:off x="5813427" y="4940300"/>
            <a:ext cx="506413" cy="0"/>
          </a:xfrm>
          <a:custGeom>
            <a:avLst/>
            <a:gdLst>
              <a:gd name="T0" fmla="*/ 0 w 506095"/>
              <a:gd name="T1" fmla="*/ 505792 w 506095"/>
            </a:gdLst>
            <a:ahLst/>
            <a:cxnLst>
              <a:cxn ang="0">
                <a:pos x="T0" y="0"/>
              </a:cxn>
              <a:cxn ang="0">
                <a:pos x="T1" y="0"/>
              </a:cxn>
            </a:cxnLst>
            <a:rect l="0" t="0" r="r" b="b"/>
            <a:pathLst>
              <a:path w="506095">
                <a:moveTo>
                  <a:pt x="0" y="0"/>
                </a:moveTo>
                <a:lnTo>
                  <a:pt x="505792" y="0"/>
                </a:lnTo>
              </a:path>
            </a:pathLst>
          </a:custGeom>
          <a:noFill/>
          <a:ln w="12700">
            <a:solidFill>
              <a:srgbClr val="BFD22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770">
              <a:solidFill>
                <a:srgbClr val="00467F"/>
              </a:solidFill>
              <a:latin typeface="Century Gothic" pitchFamily="34" charset="0"/>
              <a:cs typeface="Arial" charset="0"/>
            </a:endParaRPr>
          </a:p>
        </p:txBody>
      </p:sp>
      <p:sp>
        <p:nvSpPr>
          <p:cNvPr id="24" name="object 23"/>
          <p:cNvSpPr>
            <a:spLocks/>
          </p:cNvSpPr>
          <p:nvPr userDrawn="1"/>
        </p:nvSpPr>
        <p:spPr bwMode="auto">
          <a:xfrm>
            <a:off x="13076238" y="5292725"/>
            <a:ext cx="179387" cy="0"/>
          </a:xfrm>
          <a:custGeom>
            <a:avLst/>
            <a:gdLst>
              <a:gd name="T0" fmla="*/ 0 w 179069"/>
              <a:gd name="T1" fmla="*/ 178953 w 179069"/>
            </a:gdLst>
            <a:ahLst/>
            <a:cxnLst>
              <a:cxn ang="0">
                <a:pos x="T0" y="0"/>
              </a:cxn>
              <a:cxn ang="0">
                <a:pos x="T1" y="0"/>
              </a:cxn>
            </a:cxnLst>
            <a:rect l="0" t="0" r="r" b="b"/>
            <a:pathLst>
              <a:path w="179069">
                <a:moveTo>
                  <a:pt x="0" y="0"/>
                </a:moveTo>
                <a:lnTo>
                  <a:pt x="178953" y="0"/>
                </a:lnTo>
              </a:path>
            </a:pathLst>
          </a:custGeom>
          <a:noFill/>
          <a:ln w="12700">
            <a:solidFill>
              <a:srgbClr val="BFD22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770">
              <a:solidFill>
                <a:srgbClr val="00467F"/>
              </a:solidFill>
              <a:latin typeface="Century Gothic" pitchFamily="34" charset="0"/>
              <a:cs typeface="Arial" charset="0"/>
            </a:endParaRPr>
          </a:p>
        </p:txBody>
      </p:sp>
      <p:sp>
        <p:nvSpPr>
          <p:cNvPr id="25" name="object 24"/>
          <p:cNvSpPr>
            <a:spLocks/>
          </p:cNvSpPr>
          <p:nvPr userDrawn="1"/>
        </p:nvSpPr>
        <p:spPr bwMode="auto">
          <a:xfrm>
            <a:off x="12012613" y="5292725"/>
            <a:ext cx="430212" cy="0"/>
          </a:xfrm>
          <a:custGeom>
            <a:avLst/>
            <a:gdLst>
              <a:gd name="T0" fmla="*/ 0 w 430529"/>
              <a:gd name="T1" fmla="*/ 430161 w 430529"/>
            </a:gdLst>
            <a:ahLst/>
            <a:cxnLst>
              <a:cxn ang="0">
                <a:pos x="T0" y="0"/>
              </a:cxn>
              <a:cxn ang="0">
                <a:pos x="T1" y="0"/>
              </a:cxn>
            </a:cxnLst>
            <a:rect l="0" t="0" r="r" b="b"/>
            <a:pathLst>
              <a:path w="430529">
                <a:moveTo>
                  <a:pt x="0" y="0"/>
                </a:moveTo>
                <a:lnTo>
                  <a:pt x="430161" y="0"/>
                </a:lnTo>
              </a:path>
            </a:pathLst>
          </a:custGeom>
          <a:noFill/>
          <a:ln w="12700">
            <a:solidFill>
              <a:srgbClr val="BFD22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770">
              <a:solidFill>
                <a:srgbClr val="00467F"/>
              </a:solidFill>
              <a:latin typeface="Century Gothic" pitchFamily="34" charset="0"/>
              <a:cs typeface="Arial" charset="0"/>
            </a:endParaRPr>
          </a:p>
        </p:txBody>
      </p:sp>
      <p:sp>
        <p:nvSpPr>
          <p:cNvPr id="26" name="object 25"/>
          <p:cNvSpPr>
            <a:spLocks/>
          </p:cNvSpPr>
          <p:nvPr userDrawn="1"/>
        </p:nvSpPr>
        <p:spPr bwMode="auto">
          <a:xfrm>
            <a:off x="10937875" y="5292725"/>
            <a:ext cx="441325" cy="0"/>
          </a:xfrm>
          <a:custGeom>
            <a:avLst/>
            <a:gdLst>
              <a:gd name="T0" fmla="*/ 0 w 441325"/>
              <a:gd name="T1" fmla="*/ 440791 w 441325"/>
            </a:gdLst>
            <a:ahLst/>
            <a:cxnLst>
              <a:cxn ang="0">
                <a:pos x="T0" y="0"/>
              </a:cxn>
              <a:cxn ang="0">
                <a:pos x="T1" y="0"/>
              </a:cxn>
            </a:cxnLst>
            <a:rect l="0" t="0" r="r" b="b"/>
            <a:pathLst>
              <a:path w="441325">
                <a:moveTo>
                  <a:pt x="0" y="0"/>
                </a:moveTo>
                <a:lnTo>
                  <a:pt x="440791" y="0"/>
                </a:lnTo>
              </a:path>
            </a:pathLst>
          </a:custGeom>
          <a:noFill/>
          <a:ln w="12700">
            <a:solidFill>
              <a:srgbClr val="BFD22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770">
              <a:solidFill>
                <a:srgbClr val="00467F"/>
              </a:solidFill>
              <a:latin typeface="Century Gothic" pitchFamily="34" charset="0"/>
              <a:cs typeface="Arial" charset="0"/>
            </a:endParaRPr>
          </a:p>
        </p:txBody>
      </p:sp>
      <p:sp>
        <p:nvSpPr>
          <p:cNvPr id="27" name="object 26"/>
          <p:cNvSpPr>
            <a:spLocks/>
          </p:cNvSpPr>
          <p:nvPr userDrawn="1"/>
        </p:nvSpPr>
        <p:spPr bwMode="auto">
          <a:xfrm>
            <a:off x="9869488" y="5292725"/>
            <a:ext cx="436562" cy="0"/>
          </a:xfrm>
          <a:custGeom>
            <a:avLst/>
            <a:gdLst>
              <a:gd name="T0" fmla="*/ 0 w 436245"/>
              <a:gd name="T1" fmla="*/ 435724 w 436245"/>
            </a:gdLst>
            <a:ahLst/>
            <a:cxnLst>
              <a:cxn ang="0">
                <a:pos x="T0" y="0"/>
              </a:cxn>
              <a:cxn ang="0">
                <a:pos x="T1" y="0"/>
              </a:cxn>
            </a:cxnLst>
            <a:rect l="0" t="0" r="r" b="b"/>
            <a:pathLst>
              <a:path w="436245">
                <a:moveTo>
                  <a:pt x="0" y="0"/>
                </a:moveTo>
                <a:lnTo>
                  <a:pt x="435724" y="0"/>
                </a:lnTo>
              </a:path>
            </a:pathLst>
          </a:custGeom>
          <a:noFill/>
          <a:ln w="12700">
            <a:solidFill>
              <a:srgbClr val="BFD22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770">
              <a:solidFill>
                <a:srgbClr val="00467F"/>
              </a:solidFill>
              <a:latin typeface="Century Gothic" pitchFamily="34" charset="0"/>
              <a:cs typeface="Arial" charset="0"/>
            </a:endParaRPr>
          </a:p>
        </p:txBody>
      </p:sp>
      <p:sp>
        <p:nvSpPr>
          <p:cNvPr id="28" name="object 27"/>
          <p:cNvSpPr>
            <a:spLocks/>
          </p:cNvSpPr>
          <p:nvPr userDrawn="1"/>
        </p:nvSpPr>
        <p:spPr bwMode="auto">
          <a:xfrm>
            <a:off x="8804275" y="5292725"/>
            <a:ext cx="431800" cy="0"/>
          </a:xfrm>
          <a:custGeom>
            <a:avLst/>
            <a:gdLst>
              <a:gd name="T0" fmla="*/ 0 w 432434"/>
              <a:gd name="T1" fmla="*/ 432028 w 432434"/>
            </a:gdLst>
            <a:ahLst/>
            <a:cxnLst>
              <a:cxn ang="0">
                <a:pos x="T0" y="0"/>
              </a:cxn>
              <a:cxn ang="0">
                <a:pos x="T1" y="0"/>
              </a:cxn>
            </a:cxnLst>
            <a:rect l="0" t="0" r="r" b="b"/>
            <a:pathLst>
              <a:path w="432434">
                <a:moveTo>
                  <a:pt x="0" y="0"/>
                </a:moveTo>
                <a:lnTo>
                  <a:pt x="432028" y="0"/>
                </a:lnTo>
              </a:path>
            </a:pathLst>
          </a:custGeom>
          <a:noFill/>
          <a:ln w="12700">
            <a:solidFill>
              <a:srgbClr val="BFD22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770">
              <a:solidFill>
                <a:srgbClr val="00467F"/>
              </a:solidFill>
              <a:latin typeface="Century Gothic" pitchFamily="34" charset="0"/>
              <a:cs typeface="Arial" charset="0"/>
            </a:endParaRPr>
          </a:p>
        </p:txBody>
      </p:sp>
      <p:sp>
        <p:nvSpPr>
          <p:cNvPr id="29" name="object 28"/>
          <p:cNvSpPr>
            <a:spLocks/>
          </p:cNvSpPr>
          <p:nvPr userDrawn="1"/>
        </p:nvSpPr>
        <p:spPr bwMode="auto">
          <a:xfrm>
            <a:off x="7713663" y="5292725"/>
            <a:ext cx="457200" cy="0"/>
          </a:xfrm>
          <a:custGeom>
            <a:avLst/>
            <a:gdLst>
              <a:gd name="T0" fmla="*/ 0 w 457834"/>
              <a:gd name="T1" fmla="*/ 457301 w 457834"/>
            </a:gdLst>
            <a:ahLst/>
            <a:cxnLst>
              <a:cxn ang="0">
                <a:pos x="T0" y="0"/>
              </a:cxn>
              <a:cxn ang="0">
                <a:pos x="T1" y="0"/>
              </a:cxn>
            </a:cxnLst>
            <a:rect l="0" t="0" r="r" b="b"/>
            <a:pathLst>
              <a:path w="457834">
                <a:moveTo>
                  <a:pt x="0" y="0"/>
                </a:moveTo>
                <a:lnTo>
                  <a:pt x="457301" y="0"/>
                </a:lnTo>
              </a:path>
            </a:pathLst>
          </a:custGeom>
          <a:noFill/>
          <a:ln w="12700">
            <a:solidFill>
              <a:srgbClr val="BFD22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770">
              <a:solidFill>
                <a:srgbClr val="00467F"/>
              </a:solidFill>
              <a:latin typeface="Century Gothic" pitchFamily="34" charset="0"/>
              <a:cs typeface="Arial" charset="0"/>
            </a:endParaRPr>
          </a:p>
        </p:txBody>
      </p:sp>
      <p:sp>
        <p:nvSpPr>
          <p:cNvPr id="30" name="object 29"/>
          <p:cNvSpPr>
            <a:spLocks/>
          </p:cNvSpPr>
          <p:nvPr userDrawn="1"/>
        </p:nvSpPr>
        <p:spPr bwMode="auto">
          <a:xfrm>
            <a:off x="6635751" y="5292725"/>
            <a:ext cx="762000" cy="0"/>
          </a:xfrm>
          <a:custGeom>
            <a:avLst/>
            <a:gdLst>
              <a:gd name="T0" fmla="*/ 0 w 761365"/>
              <a:gd name="T1" fmla="*/ 761085 w 761365"/>
            </a:gdLst>
            <a:ahLst/>
            <a:cxnLst>
              <a:cxn ang="0">
                <a:pos x="T0" y="0"/>
              </a:cxn>
              <a:cxn ang="0">
                <a:pos x="T1" y="0"/>
              </a:cxn>
            </a:cxnLst>
            <a:rect l="0" t="0" r="r" b="b"/>
            <a:pathLst>
              <a:path w="761365">
                <a:moveTo>
                  <a:pt x="0" y="0"/>
                </a:moveTo>
                <a:lnTo>
                  <a:pt x="761085" y="0"/>
                </a:lnTo>
              </a:path>
            </a:pathLst>
          </a:custGeom>
          <a:noFill/>
          <a:ln w="12700">
            <a:solidFill>
              <a:srgbClr val="BFD22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770">
              <a:solidFill>
                <a:srgbClr val="00467F"/>
              </a:solidFill>
              <a:latin typeface="Century Gothic" pitchFamily="34" charset="0"/>
              <a:cs typeface="Arial" charset="0"/>
            </a:endParaRPr>
          </a:p>
        </p:txBody>
      </p:sp>
      <p:sp>
        <p:nvSpPr>
          <p:cNvPr id="31" name="object 30"/>
          <p:cNvSpPr>
            <a:spLocks/>
          </p:cNvSpPr>
          <p:nvPr userDrawn="1"/>
        </p:nvSpPr>
        <p:spPr bwMode="auto">
          <a:xfrm>
            <a:off x="5813426" y="5292725"/>
            <a:ext cx="188913" cy="0"/>
          </a:xfrm>
          <a:custGeom>
            <a:avLst/>
            <a:gdLst>
              <a:gd name="T0" fmla="*/ 0 w 189229"/>
              <a:gd name="T1" fmla="*/ 189118 w 189229"/>
            </a:gdLst>
            <a:ahLst/>
            <a:cxnLst>
              <a:cxn ang="0">
                <a:pos x="T0" y="0"/>
              </a:cxn>
              <a:cxn ang="0">
                <a:pos x="T1" y="0"/>
              </a:cxn>
            </a:cxnLst>
            <a:rect l="0" t="0" r="r" b="b"/>
            <a:pathLst>
              <a:path w="189229">
                <a:moveTo>
                  <a:pt x="0" y="0"/>
                </a:moveTo>
                <a:lnTo>
                  <a:pt x="189118" y="0"/>
                </a:lnTo>
              </a:path>
            </a:pathLst>
          </a:custGeom>
          <a:noFill/>
          <a:ln w="12700">
            <a:solidFill>
              <a:srgbClr val="BFD22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770">
              <a:solidFill>
                <a:srgbClr val="00467F"/>
              </a:solidFill>
              <a:latin typeface="Century Gothic" pitchFamily="34" charset="0"/>
              <a:cs typeface="Arial" charset="0"/>
            </a:endParaRPr>
          </a:p>
        </p:txBody>
      </p:sp>
      <p:sp>
        <p:nvSpPr>
          <p:cNvPr id="32" name="object 31"/>
          <p:cNvSpPr>
            <a:spLocks/>
          </p:cNvSpPr>
          <p:nvPr userDrawn="1"/>
        </p:nvSpPr>
        <p:spPr bwMode="auto">
          <a:xfrm>
            <a:off x="13076238" y="5645150"/>
            <a:ext cx="179387" cy="0"/>
          </a:xfrm>
          <a:custGeom>
            <a:avLst/>
            <a:gdLst>
              <a:gd name="T0" fmla="*/ 0 w 179069"/>
              <a:gd name="T1" fmla="*/ 178953 w 179069"/>
            </a:gdLst>
            <a:ahLst/>
            <a:cxnLst>
              <a:cxn ang="0">
                <a:pos x="T0" y="0"/>
              </a:cxn>
              <a:cxn ang="0">
                <a:pos x="T1" y="0"/>
              </a:cxn>
            </a:cxnLst>
            <a:rect l="0" t="0" r="r" b="b"/>
            <a:pathLst>
              <a:path w="179069">
                <a:moveTo>
                  <a:pt x="0" y="0"/>
                </a:moveTo>
                <a:lnTo>
                  <a:pt x="178953" y="0"/>
                </a:lnTo>
              </a:path>
            </a:pathLst>
          </a:custGeom>
          <a:noFill/>
          <a:ln w="12700">
            <a:solidFill>
              <a:srgbClr val="BFD22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770">
              <a:solidFill>
                <a:srgbClr val="00467F"/>
              </a:solidFill>
              <a:latin typeface="Century Gothic" pitchFamily="34" charset="0"/>
              <a:cs typeface="Arial" charset="0"/>
            </a:endParaRPr>
          </a:p>
        </p:txBody>
      </p:sp>
      <p:sp>
        <p:nvSpPr>
          <p:cNvPr id="33" name="object 32"/>
          <p:cNvSpPr>
            <a:spLocks/>
          </p:cNvSpPr>
          <p:nvPr userDrawn="1"/>
        </p:nvSpPr>
        <p:spPr bwMode="auto">
          <a:xfrm>
            <a:off x="12012613" y="5645150"/>
            <a:ext cx="430212" cy="0"/>
          </a:xfrm>
          <a:custGeom>
            <a:avLst/>
            <a:gdLst>
              <a:gd name="T0" fmla="*/ 0 w 430529"/>
              <a:gd name="T1" fmla="*/ 430161 w 430529"/>
            </a:gdLst>
            <a:ahLst/>
            <a:cxnLst>
              <a:cxn ang="0">
                <a:pos x="T0" y="0"/>
              </a:cxn>
              <a:cxn ang="0">
                <a:pos x="T1" y="0"/>
              </a:cxn>
            </a:cxnLst>
            <a:rect l="0" t="0" r="r" b="b"/>
            <a:pathLst>
              <a:path w="430529">
                <a:moveTo>
                  <a:pt x="0" y="0"/>
                </a:moveTo>
                <a:lnTo>
                  <a:pt x="430161" y="0"/>
                </a:lnTo>
              </a:path>
            </a:pathLst>
          </a:custGeom>
          <a:noFill/>
          <a:ln w="12700">
            <a:solidFill>
              <a:srgbClr val="BFD22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770">
              <a:solidFill>
                <a:srgbClr val="00467F"/>
              </a:solidFill>
              <a:latin typeface="Century Gothic" pitchFamily="34" charset="0"/>
              <a:cs typeface="Arial" charset="0"/>
            </a:endParaRPr>
          </a:p>
        </p:txBody>
      </p:sp>
      <p:sp>
        <p:nvSpPr>
          <p:cNvPr id="34" name="object 33"/>
          <p:cNvSpPr>
            <a:spLocks/>
          </p:cNvSpPr>
          <p:nvPr userDrawn="1"/>
        </p:nvSpPr>
        <p:spPr bwMode="auto">
          <a:xfrm>
            <a:off x="10937875" y="5645150"/>
            <a:ext cx="441325" cy="0"/>
          </a:xfrm>
          <a:custGeom>
            <a:avLst/>
            <a:gdLst>
              <a:gd name="T0" fmla="*/ 0 w 441325"/>
              <a:gd name="T1" fmla="*/ 440791 w 441325"/>
            </a:gdLst>
            <a:ahLst/>
            <a:cxnLst>
              <a:cxn ang="0">
                <a:pos x="T0" y="0"/>
              </a:cxn>
              <a:cxn ang="0">
                <a:pos x="T1" y="0"/>
              </a:cxn>
            </a:cxnLst>
            <a:rect l="0" t="0" r="r" b="b"/>
            <a:pathLst>
              <a:path w="441325">
                <a:moveTo>
                  <a:pt x="0" y="0"/>
                </a:moveTo>
                <a:lnTo>
                  <a:pt x="440791" y="0"/>
                </a:lnTo>
              </a:path>
            </a:pathLst>
          </a:custGeom>
          <a:noFill/>
          <a:ln w="12700">
            <a:solidFill>
              <a:srgbClr val="BFD22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770">
              <a:solidFill>
                <a:srgbClr val="00467F"/>
              </a:solidFill>
              <a:latin typeface="Century Gothic" pitchFamily="34" charset="0"/>
              <a:cs typeface="Arial" charset="0"/>
            </a:endParaRPr>
          </a:p>
        </p:txBody>
      </p:sp>
      <p:sp>
        <p:nvSpPr>
          <p:cNvPr id="35" name="object 34"/>
          <p:cNvSpPr>
            <a:spLocks/>
          </p:cNvSpPr>
          <p:nvPr userDrawn="1"/>
        </p:nvSpPr>
        <p:spPr bwMode="auto">
          <a:xfrm>
            <a:off x="9869488" y="5645150"/>
            <a:ext cx="436562" cy="0"/>
          </a:xfrm>
          <a:custGeom>
            <a:avLst/>
            <a:gdLst>
              <a:gd name="T0" fmla="*/ 0 w 436245"/>
              <a:gd name="T1" fmla="*/ 435724 w 436245"/>
            </a:gdLst>
            <a:ahLst/>
            <a:cxnLst>
              <a:cxn ang="0">
                <a:pos x="T0" y="0"/>
              </a:cxn>
              <a:cxn ang="0">
                <a:pos x="T1" y="0"/>
              </a:cxn>
            </a:cxnLst>
            <a:rect l="0" t="0" r="r" b="b"/>
            <a:pathLst>
              <a:path w="436245">
                <a:moveTo>
                  <a:pt x="0" y="0"/>
                </a:moveTo>
                <a:lnTo>
                  <a:pt x="435724" y="0"/>
                </a:lnTo>
              </a:path>
            </a:pathLst>
          </a:custGeom>
          <a:noFill/>
          <a:ln w="12700">
            <a:solidFill>
              <a:srgbClr val="BFD22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770">
              <a:solidFill>
                <a:srgbClr val="00467F"/>
              </a:solidFill>
              <a:latin typeface="Century Gothic" pitchFamily="34" charset="0"/>
              <a:cs typeface="Arial" charset="0"/>
            </a:endParaRPr>
          </a:p>
        </p:txBody>
      </p:sp>
      <p:sp>
        <p:nvSpPr>
          <p:cNvPr id="36" name="object 35"/>
          <p:cNvSpPr>
            <a:spLocks/>
          </p:cNvSpPr>
          <p:nvPr userDrawn="1"/>
        </p:nvSpPr>
        <p:spPr bwMode="auto">
          <a:xfrm>
            <a:off x="8804275" y="5645150"/>
            <a:ext cx="431800" cy="0"/>
          </a:xfrm>
          <a:custGeom>
            <a:avLst/>
            <a:gdLst>
              <a:gd name="T0" fmla="*/ 0 w 432434"/>
              <a:gd name="T1" fmla="*/ 432028 w 432434"/>
            </a:gdLst>
            <a:ahLst/>
            <a:cxnLst>
              <a:cxn ang="0">
                <a:pos x="T0" y="0"/>
              </a:cxn>
              <a:cxn ang="0">
                <a:pos x="T1" y="0"/>
              </a:cxn>
            </a:cxnLst>
            <a:rect l="0" t="0" r="r" b="b"/>
            <a:pathLst>
              <a:path w="432434">
                <a:moveTo>
                  <a:pt x="0" y="0"/>
                </a:moveTo>
                <a:lnTo>
                  <a:pt x="432028" y="0"/>
                </a:lnTo>
              </a:path>
            </a:pathLst>
          </a:custGeom>
          <a:noFill/>
          <a:ln w="12700">
            <a:solidFill>
              <a:srgbClr val="BFD22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770">
              <a:solidFill>
                <a:srgbClr val="00467F"/>
              </a:solidFill>
              <a:latin typeface="Century Gothic" pitchFamily="34" charset="0"/>
              <a:cs typeface="Arial" charset="0"/>
            </a:endParaRPr>
          </a:p>
        </p:txBody>
      </p:sp>
      <p:sp>
        <p:nvSpPr>
          <p:cNvPr id="37" name="object 36"/>
          <p:cNvSpPr>
            <a:spLocks/>
          </p:cNvSpPr>
          <p:nvPr userDrawn="1"/>
        </p:nvSpPr>
        <p:spPr bwMode="auto">
          <a:xfrm>
            <a:off x="7713663" y="5645150"/>
            <a:ext cx="457200" cy="0"/>
          </a:xfrm>
          <a:custGeom>
            <a:avLst/>
            <a:gdLst>
              <a:gd name="T0" fmla="*/ 0 w 457834"/>
              <a:gd name="T1" fmla="*/ 457301 w 457834"/>
            </a:gdLst>
            <a:ahLst/>
            <a:cxnLst>
              <a:cxn ang="0">
                <a:pos x="T0" y="0"/>
              </a:cxn>
              <a:cxn ang="0">
                <a:pos x="T1" y="0"/>
              </a:cxn>
            </a:cxnLst>
            <a:rect l="0" t="0" r="r" b="b"/>
            <a:pathLst>
              <a:path w="457834">
                <a:moveTo>
                  <a:pt x="0" y="0"/>
                </a:moveTo>
                <a:lnTo>
                  <a:pt x="457301" y="0"/>
                </a:lnTo>
              </a:path>
            </a:pathLst>
          </a:custGeom>
          <a:noFill/>
          <a:ln w="12700">
            <a:solidFill>
              <a:srgbClr val="BFD22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770">
              <a:solidFill>
                <a:srgbClr val="00467F"/>
              </a:solidFill>
              <a:latin typeface="Century Gothic" pitchFamily="34" charset="0"/>
              <a:cs typeface="Arial" charset="0"/>
            </a:endParaRPr>
          </a:p>
        </p:txBody>
      </p:sp>
      <p:sp>
        <p:nvSpPr>
          <p:cNvPr id="38" name="object 37"/>
          <p:cNvSpPr>
            <a:spLocks/>
          </p:cNvSpPr>
          <p:nvPr userDrawn="1"/>
        </p:nvSpPr>
        <p:spPr bwMode="auto">
          <a:xfrm>
            <a:off x="6635750" y="5645150"/>
            <a:ext cx="444500" cy="0"/>
          </a:xfrm>
          <a:custGeom>
            <a:avLst/>
            <a:gdLst>
              <a:gd name="T0" fmla="*/ 0 w 444500"/>
              <a:gd name="T1" fmla="*/ 444398 w 444500"/>
            </a:gdLst>
            <a:ahLst/>
            <a:cxnLst>
              <a:cxn ang="0">
                <a:pos x="T0" y="0"/>
              </a:cxn>
              <a:cxn ang="0">
                <a:pos x="T1" y="0"/>
              </a:cxn>
            </a:cxnLst>
            <a:rect l="0" t="0" r="r" b="b"/>
            <a:pathLst>
              <a:path w="444500">
                <a:moveTo>
                  <a:pt x="0" y="0"/>
                </a:moveTo>
                <a:lnTo>
                  <a:pt x="444398" y="0"/>
                </a:lnTo>
              </a:path>
            </a:pathLst>
          </a:custGeom>
          <a:noFill/>
          <a:ln w="12700">
            <a:solidFill>
              <a:srgbClr val="BFD22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770">
              <a:solidFill>
                <a:srgbClr val="00467F"/>
              </a:solidFill>
              <a:latin typeface="Century Gothic" pitchFamily="34" charset="0"/>
              <a:cs typeface="Arial" charset="0"/>
            </a:endParaRPr>
          </a:p>
        </p:txBody>
      </p:sp>
      <p:sp>
        <p:nvSpPr>
          <p:cNvPr id="39" name="object 38"/>
          <p:cNvSpPr>
            <a:spLocks/>
          </p:cNvSpPr>
          <p:nvPr userDrawn="1"/>
        </p:nvSpPr>
        <p:spPr bwMode="auto">
          <a:xfrm>
            <a:off x="5813426" y="5645150"/>
            <a:ext cx="188913" cy="0"/>
          </a:xfrm>
          <a:custGeom>
            <a:avLst/>
            <a:gdLst>
              <a:gd name="T0" fmla="*/ 0 w 189229"/>
              <a:gd name="T1" fmla="*/ 189118 w 189229"/>
            </a:gdLst>
            <a:ahLst/>
            <a:cxnLst>
              <a:cxn ang="0">
                <a:pos x="T0" y="0"/>
              </a:cxn>
              <a:cxn ang="0">
                <a:pos x="T1" y="0"/>
              </a:cxn>
            </a:cxnLst>
            <a:rect l="0" t="0" r="r" b="b"/>
            <a:pathLst>
              <a:path w="189229">
                <a:moveTo>
                  <a:pt x="0" y="0"/>
                </a:moveTo>
                <a:lnTo>
                  <a:pt x="189118" y="0"/>
                </a:lnTo>
              </a:path>
            </a:pathLst>
          </a:custGeom>
          <a:noFill/>
          <a:ln w="12700">
            <a:solidFill>
              <a:srgbClr val="BFD22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770">
              <a:solidFill>
                <a:srgbClr val="00467F"/>
              </a:solidFill>
              <a:latin typeface="Century Gothic" pitchFamily="34" charset="0"/>
              <a:cs typeface="Arial" charset="0"/>
            </a:endParaRPr>
          </a:p>
        </p:txBody>
      </p:sp>
      <p:sp>
        <p:nvSpPr>
          <p:cNvPr id="40" name="object 39"/>
          <p:cNvSpPr>
            <a:spLocks/>
          </p:cNvSpPr>
          <p:nvPr userDrawn="1"/>
        </p:nvSpPr>
        <p:spPr bwMode="auto">
          <a:xfrm>
            <a:off x="5813425" y="5997575"/>
            <a:ext cx="7442200" cy="0"/>
          </a:xfrm>
          <a:custGeom>
            <a:avLst/>
            <a:gdLst>
              <a:gd name="T0" fmla="*/ 0 w 7442200"/>
              <a:gd name="T1" fmla="*/ 7442149 w 7442200"/>
            </a:gdLst>
            <a:ahLst/>
            <a:cxnLst>
              <a:cxn ang="0">
                <a:pos x="T0" y="0"/>
              </a:cxn>
              <a:cxn ang="0">
                <a:pos x="T1" y="0"/>
              </a:cxn>
            </a:cxnLst>
            <a:rect l="0" t="0" r="r" b="b"/>
            <a:pathLst>
              <a:path w="7442200">
                <a:moveTo>
                  <a:pt x="0" y="0"/>
                </a:moveTo>
                <a:lnTo>
                  <a:pt x="7442149" y="0"/>
                </a:lnTo>
              </a:path>
            </a:pathLst>
          </a:custGeom>
          <a:noFill/>
          <a:ln w="12700">
            <a:solidFill>
              <a:srgbClr val="BFD22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770">
              <a:solidFill>
                <a:srgbClr val="00467F"/>
              </a:solidFill>
              <a:latin typeface="Century Gothic" pitchFamily="34" charset="0"/>
              <a:cs typeface="Arial" charset="0"/>
            </a:endParaRPr>
          </a:p>
        </p:txBody>
      </p:sp>
      <p:sp>
        <p:nvSpPr>
          <p:cNvPr id="41" name="object 40"/>
          <p:cNvSpPr>
            <a:spLocks/>
          </p:cNvSpPr>
          <p:nvPr userDrawn="1"/>
        </p:nvSpPr>
        <p:spPr bwMode="auto">
          <a:xfrm>
            <a:off x="6002338" y="5245101"/>
            <a:ext cx="317501" cy="752475"/>
          </a:xfrm>
          <a:custGeom>
            <a:avLst/>
            <a:gdLst>
              <a:gd name="T0" fmla="*/ 316687 w 316864"/>
              <a:gd name="T1" fmla="*/ 752779 h 753110"/>
              <a:gd name="T2" fmla="*/ 0 w 316864"/>
              <a:gd name="T3" fmla="*/ 752779 h 753110"/>
              <a:gd name="T4" fmla="*/ 0 w 316864"/>
              <a:gd name="T5" fmla="*/ 0 h 753110"/>
              <a:gd name="T6" fmla="*/ 316687 w 316864"/>
              <a:gd name="T7" fmla="*/ 0 h 753110"/>
              <a:gd name="T8" fmla="*/ 316687 w 316864"/>
              <a:gd name="T9" fmla="*/ 752779 h 7531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16864" h="753110">
                <a:moveTo>
                  <a:pt x="316687" y="752779"/>
                </a:moveTo>
                <a:lnTo>
                  <a:pt x="0" y="752779"/>
                </a:lnTo>
                <a:lnTo>
                  <a:pt x="0" y="0"/>
                </a:lnTo>
                <a:lnTo>
                  <a:pt x="316687" y="0"/>
                </a:lnTo>
                <a:lnTo>
                  <a:pt x="316687" y="752779"/>
                </a:lnTo>
                <a:close/>
              </a:path>
            </a:pathLst>
          </a:custGeom>
          <a:solidFill>
            <a:srgbClr val="00AAC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770">
              <a:solidFill>
                <a:srgbClr val="00467F"/>
              </a:solidFill>
              <a:latin typeface="Century Gothic" pitchFamily="34" charset="0"/>
              <a:cs typeface="Arial" charset="0"/>
            </a:endParaRPr>
          </a:p>
        </p:txBody>
      </p:sp>
      <p:sp>
        <p:nvSpPr>
          <p:cNvPr id="42" name="object 41"/>
          <p:cNvSpPr>
            <a:spLocks/>
          </p:cNvSpPr>
          <p:nvPr userDrawn="1"/>
        </p:nvSpPr>
        <p:spPr bwMode="auto">
          <a:xfrm>
            <a:off x="6318250" y="4595813"/>
            <a:ext cx="317501" cy="1401762"/>
          </a:xfrm>
          <a:custGeom>
            <a:avLst/>
            <a:gdLst>
              <a:gd name="T0" fmla="*/ 316699 w 316865"/>
              <a:gd name="T1" fmla="*/ 1402118 h 1402714"/>
              <a:gd name="T2" fmla="*/ 0 w 316865"/>
              <a:gd name="T3" fmla="*/ 1402118 h 1402714"/>
              <a:gd name="T4" fmla="*/ 0 w 316865"/>
              <a:gd name="T5" fmla="*/ 0 h 1402714"/>
              <a:gd name="T6" fmla="*/ 316699 w 316865"/>
              <a:gd name="T7" fmla="*/ 0 h 1402714"/>
              <a:gd name="T8" fmla="*/ 316699 w 316865"/>
              <a:gd name="T9" fmla="*/ 1402118 h 14027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16865" h="1402714">
                <a:moveTo>
                  <a:pt x="316699" y="1402118"/>
                </a:moveTo>
                <a:lnTo>
                  <a:pt x="0" y="1402118"/>
                </a:lnTo>
                <a:lnTo>
                  <a:pt x="0" y="0"/>
                </a:lnTo>
                <a:lnTo>
                  <a:pt x="316699" y="0"/>
                </a:lnTo>
                <a:lnTo>
                  <a:pt x="316699" y="1402118"/>
                </a:lnTo>
                <a:close/>
              </a:path>
            </a:pathLst>
          </a:custGeom>
          <a:solidFill>
            <a:srgbClr val="0F416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770">
              <a:solidFill>
                <a:srgbClr val="00467F"/>
              </a:solidFill>
              <a:latin typeface="Century Gothic" pitchFamily="34" charset="0"/>
              <a:cs typeface="Arial" charset="0"/>
            </a:endParaRPr>
          </a:p>
        </p:txBody>
      </p:sp>
      <p:sp>
        <p:nvSpPr>
          <p:cNvPr id="43" name="object 42"/>
          <p:cNvSpPr>
            <a:spLocks/>
          </p:cNvSpPr>
          <p:nvPr userDrawn="1"/>
        </p:nvSpPr>
        <p:spPr bwMode="auto">
          <a:xfrm>
            <a:off x="7080251" y="5294313"/>
            <a:ext cx="315912" cy="703262"/>
          </a:xfrm>
          <a:custGeom>
            <a:avLst/>
            <a:gdLst>
              <a:gd name="T0" fmla="*/ 316699 w 316865"/>
              <a:gd name="T1" fmla="*/ 702665 h 702945"/>
              <a:gd name="T2" fmla="*/ 0 w 316865"/>
              <a:gd name="T3" fmla="*/ 702665 h 702945"/>
              <a:gd name="T4" fmla="*/ 0 w 316865"/>
              <a:gd name="T5" fmla="*/ 0 h 702945"/>
              <a:gd name="T6" fmla="*/ 316699 w 316865"/>
              <a:gd name="T7" fmla="*/ 0 h 702945"/>
              <a:gd name="T8" fmla="*/ 316699 w 316865"/>
              <a:gd name="T9" fmla="*/ 702665 h 7029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16865" h="702945">
                <a:moveTo>
                  <a:pt x="316699" y="702665"/>
                </a:moveTo>
                <a:lnTo>
                  <a:pt x="0" y="702665"/>
                </a:lnTo>
                <a:lnTo>
                  <a:pt x="0" y="0"/>
                </a:lnTo>
                <a:lnTo>
                  <a:pt x="316699" y="0"/>
                </a:lnTo>
                <a:lnTo>
                  <a:pt x="316699" y="702665"/>
                </a:lnTo>
                <a:close/>
              </a:path>
            </a:pathLst>
          </a:custGeom>
          <a:solidFill>
            <a:srgbClr val="00AAC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770">
              <a:solidFill>
                <a:srgbClr val="00467F"/>
              </a:solidFill>
              <a:latin typeface="Century Gothic" pitchFamily="34" charset="0"/>
              <a:cs typeface="Arial" charset="0"/>
            </a:endParaRPr>
          </a:p>
        </p:txBody>
      </p:sp>
      <p:sp>
        <p:nvSpPr>
          <p:cNvPr id="44" name="object 43"/>
          <p:cNvSpPr>
            <a:spLocks/>
          </p:cNvSpPr>
          <p:nvPr userDrawn="1"/>
        </p:nvSpPr>
        <p:spPr bwMode="auto">
          <a:xfrm>
            <a:off x="7396163" y="4689476"/>
            <a:ext cx="317501" cy="1308099"/>
          </a:xfrm>
          <a:custGeom>
            <a:avLst/>
            <a:gdLst>
              <a:gd name="T0" fmla="*/ 316687 w 316865"/>
              <a:gd name="T1" fmla="*/ 1308773 h 1309370"/>
              <a:gd name="T2" fmla="*/ 0 w 316865"/>
              <a:gd name="T3" fmla="*/ 1308773 h 1309370"/>
              <a:gd name="T4" fmla="*/ 0 w 316865"/>
              <a:gd name="T5" fmla="*/ 0 h 1309370"/>
              <a:gd name="T6" fmla="*/ 316687 w 316865"/>
              <a:gd name="T7" fmla="*/ 0 h 1309370"/>
              <a:gd name="T8" fmla="*/ 316687 w 316865"/>
              <a:gd name="T9" fmla="*/ 1308773 h 13093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16865" h="1309370">
                <a:moveTo>
                  <a:pt x="316687" y="1308773"/>
                </a:moveTo>
                <a:lnTo>
                  <a:pt x="0" y="1308773"/>
                </a:lnTo>
                <a:lnTo>
                  <a:pt x="0" y="0"/>
                </a:lnTo>
                <a:lnTo>
                  <a:pt x="316687" y="0"/>
                </a:lnTo>
                <a:lnTo>
                  <a:pt x="316687" y="1308773"/>
                </a:lnTo>
                <a:close/>
              </a:path>
            </a:pathLst>
          </a:custGeom>
          <a:solidFill>
            <a:srgbClr val="0F416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770">
              <a:solidFill>
                <a:srgbClr val="00467F"/>
              </a:solidFill>
              <a:latin typeface="Century Gothic" pitchFamily="34" charset="0"/>
              <a:cs typeface="Arial" charset="0"/>
            </a:endParaRPr>
          </a:p>
        </p:txBody>
      </p:sp>
      <p:sp>
        <p:nvSpPr>
          <p:cNvPr id="45" name="object 44"/>
          <p:cNvSpPr>
            <a:spLocks/>
          </p:cNvSpPr>
          <p:nvPr userDrawn="1"/>
        </p:nvSpPr>
        <p:spPr bwMode="auto">
          <a:xfrm>
            <a:off x="8170863" y="5173663"/>
            <a:ext cx="317501" cy="823912"/>
          </a:xfrm>
          <a:custGeom>
            <a:avLst/>
            <a:gdLst>
              <a:gd name="T0" fmla="*/ 316699 w 316865"/>
              <a:gd name="T1" fmla="*/ 823925 h 824229"/>
              <a:gd name="T2" fmla="*/ 0 w 316865"/>
              <a:gd name="T3" fmla="*/ 823925 h 824229"/>
              <a:gd name="T4" fmla="*/ 0 w 316865"/>
              <a:gd name="T5" fmla="*/ 0 h 824229"/>
              <a:gd name="T6" fmla="*/ 316699 w 316865"/>
              <a:gd name="T7" fmla="*/ 0 h 824229"/>
              <a:gd name="T8" fmla="*/ 316699 w 316865"/>
              <a:gd name="T9" fmla="*/ 823925 h 8242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16865" h="824229">
                <a:moveTo>
                  <a:pt x="316699" y="823925"/>
                </a:moveTo>
                <a:lnTo>
                  <a:pt x="0" y="823925"/>
                </a:lnTo>
                <a:lnTo>
                  <a:pt x="0" y="0"/>
                </a:lnTo>
                <a:lnTo>
                  <a:pt x="316699" y="0"/>
                </a:lnTo>
                <a:lnTo>
                  <a:pt x="316699" y="823925"/>
                </a:lnTo>
                <a:close/>
              </a:path>
            </a:pathLst>
          </a:custGeom>
          <a:solidFill>
            <a:srgbClr val="00AAC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770">
              <a:solidFill>
                <a:srgbClr val="00467F"/>
              </a:solidFill>
              <a:latin typeface="Century Gothic" pitchFamily="34" charset="0"/>
              <a:cs typeface="Arial" charset="0"/>
            </a:endParaRPr>
          </a:p>
        </p:txBody>
      </p:sp>
      <p:sp>
        <p:nvSpPr>
          <p:cNvPr id="46" name="object 45"/>
          <p:cNvSpPr>
            <a:spLocks/>
          </p:cNvSpPr>
          <p:nvPr userDrawn="1"/>
        </p:nvSpPr>
        <p:spPr bwMode="auto">
          <a:xfrm>
            <a:off x="8486776" y="4462463"/>
            <a:ext cx="317501" cy="1535112"/>
          </a:xfrm>
          <a:custGeom>
            <a:avLst/>
            <a:gdLst>
              <a:gd name="T0" fmla="*/ 316687 w 316865"/>
              <a:gd name="T1" fmla="*/ 1534629 h 1534795"/>
              <a:gd name="T2" fmla="*/ 0 w 316865"/>
              <a:gd name="T3" fmla="*/ 1534629 h 1534795"/>
              <a:gd name="T4" fmla="*/ 0 w 316865"/>
              <a:gd name="T5" fmla="*/ 0 h 1534795"/>
              <a:gd name="T6" fmla="*/ 316687 w 316865"/>
              <a:gd name="T7" fmla="*/ 0 h 1534795"/>
              <a:gd name="T8" fmla="*/ 316687 w 316865"/>
              <a:gd name="T9" fmla="*/ 1534629 h 15347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16865" h="1534795">
                <a:moveTo>
                  <a:pt x="316687" y="1534629"/>
                </a:moveTo>
                <a:lnTo>
                  <a:pt x="0" y="1534629"/>
                </a:lnTo>
                <a:lnTo>
                  <a:pt x="0" y="0"/>
                </a:lnTo>
                <a:lnTo>
                  <a:pt x="316687" y="0"/>
                </a:lnTo>
                <a:lnTo>
                  <a:pt x="316687" y="1534629"/>
                </a:lnTo>
                <a:close/>
              </a:path>
            </a:pathLst>
          </a:custGeom>
          <a:solidFill>
            <a:srgbClr val="0F416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770">
              <a:solidFill>
                <a:srgbClr val="00467F"/>
              </a:solidFill>
              <a:latin typeface="Century Gothic" pitchFamily="34" charset="0"/>
              <a:cs typeface="Arial" charset="0"/>
            </a:endParaRPr>
          </a:p>
        </p:txBody>
      </p:sp>
      <p:sp>
        <p:nvSpPr>
          <p:cNvPr id="47" name="object 46"/>
          <p:cNvSpPr>
            <a:spLocks/>
          </p:cNvSpPr>
          <p:nvPr userDrawn="1"/>
        </p:nvSpPr>
        <p:spPr bwMode="auto">
          <a:xfrm>
            <a:off x="9236075" y="4992689"/>
            <a:ext cx="317501" cy="1004887"/>
          </a:xfrm>
          <a:custGeom>
            <a:avLst/>
            <a:gdLst>
              <a:gd name="T0" fmla="*/ 316687 w 316865"/>
              <a:gd name="T1" fmla="*/ 1004544 h 1004570"/>
              <a:gd name="T2" fmla="*/ 0 w 316865"/>
              <a:gd name="T3" fmla="*/ 1004544 h 1004570"/>
              <a:gd name="T4" fmla="*/ 0 w 316865"/>
              <a:gd name="T5" fmla="*/ 0 h 1004570"/>
              <a:gd name="T6" fmla="*/ 316687 w 316865"/>
              <a:gd name="T7" fmla="*/ 0 h 1004570"/>
              <a:gd name="T8" fmla="*/ 316687 w 316865"/>
              <a:gd name="T9" fmla="*/ 1004544 h 10045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16865" h="1004570">
                <a:moveTo>
                  <a:pt x="316687" y="1004544"/>
                </a:moveTo>
                <a:lnTo>
                  <a:pt x="0" y="1004544"/>
                </a:lnTo>
                <a:lnTo>
                  <a:pt x="0" y="0"/>
                </a:lnTo>
                <a:lnTo>
                  <a:pt x="316687" y="0"/>
                </a:lnTo>
                <a:lnTo>
                  <a:pt x="316687" y="1004544"/>
                </a:lnTo>
                <a:close/>
              </a:path>
            </a:pathLst>
          </a:custGeom>
          <a:solidFill>
            <a:srgbClr val="00AAC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770">
              <a:solidFill>
                <a:srgbClr val="00467F"/>
              </a:solidFill>
              <a:latin typeface="Century Gothic" pitchFamily="34" charset="0"/>
              <a:cs typeface="Arial" charset="0"/>
            </a:endParaRPr>
          </a:p>
        </p:txBody>
      </p:sp>
      <p:sp>
        <p:nvSpPr>
          <p:cNvPr id="48" name="object 47"/>
          <p:cNvSpPr>
            <a:spLocks/>
          </p:cNvSpPr>
          <p:nvPr userDrawn="1"/>
        </p:nvSpPr>
        <p:spPr bwMode="auto">
          <a:xfrm>
            <a:off x="9553576" y="4125913"/>
            <a:ext cx="315912" cy="1871662"/>
          </a:xfrm>
          <a:custGeom>
            <a:avLst/>
            <a:gdLst>
              <a:gd name="T0" fmla="*/ 316699 w 316865"/>
              <a:gd name="T1" fmla="*/ 1871027 h 1871345"/>
              <a:gd name="T2" fmla="*/ 0 w 316865"/>
              <a:gd name="T3" fmla="*/ 1871027 h 1871345"/>
              <a:gd name="T4" fmla="*/ 0 w 316865"/>
              <a:gd name="T5" fmla="*/ 0 h 1871345"/>
              <a:gd name="T6" fmla="*/ 316699 w 316865"/>
              <a:gd name="T7" fmla="*/ 0 h 1871345"/>
              <a:gd name="T8" fmla="*/ 316699 w 316865"/>
              <a:gd name="T9" fmla="*/ 1871027 h 18713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16865" h="1871345">
                <a:moveTo>
                  <a:pt x="316699" y="1871027"/>
                </a:moveTo>
                <a:lnTo>
                  <a:pt x="0" y="1871027"/>
                </a:lnTo>
                <a:lnTo>
                  <a:pt x="0" y="0"/>
                </a:lnTo>
                <a:lnTo>
                  <a:pt x="316699" y="0"/>
                </a:lnTo>
                <a:lnTo>
                  <a:pt x="316699" y="1871027"/>
                </a:lnTo>
                <a:close/>
              </a:path>
            </a:pathLst>
          </a:custGeom>
          <a:solidFill>
            <a:srgbClr val="0F416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770">
              <a:solidFill>
                <a:srgbClr val="00467F"/>
              </a:solidFill>
              <a:latin typeface="Century Gothic" pitchFamily="34" charset="0"/>
              <a:cs typeface="Arial" charset="0"/>
            </a:endParaRPr>
          </a:p>
        </p:txBody>
      </p:sp>
      <p:sp>
        <p:nvSpPr>
          <p:cNvPr id="49" name="object 48"/>
          <p:cNvSpPr>
            <a:spLocks/>
          </p:cNvSpPr>
          <p:nvPr userDrawn="1"/>
        </p:nvSpPr>
        <p:spPr bwMode="auto">
          <a:xfrm>
            <a:off x="10304463" y="4941889"/>
            <a:ext cx="317501" cy="1055687"/>
          </a:xfrm>
          <a:custGeom>
            <a:avLst/>
            <a:gdLst>
              <a:gd name="T0" fmla="*/ 316699 w 316865"/>
              <a:gd name="T1" fmla="*/ 1055827 h 1056004"/>
              <a:gd name="T2" fmla="*/ 0 w 316865"/>
              <a:gd name="T3" fmla="*/ 1055827 h 1056004"/>
              <a:gd name="T4" fmla="*/ 0 w 316865"/>
              <a:gd name="T5" fmla="*/ 0 h 1056004"/>
              <a:gd name="T6" fmla="*/ 316699 w 316865"/>
              <a:gd name="T7" fmla="*/ 0 h 1056004"/>
              <a:gd name="T8" fmla="*/ 316699 w 316865"/>
              <a:gd name="T9" fmla="*/ 1055827 h 10560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16865" h="1056004">
                <a:moveTo>
                  <a:pt x="316699" y="1055827"/>
                </a:moveTo>
                <a:lnTo>
                  <a:pt x="0" y="1055827"/>
                </a:lnTo>
                <a:lnTo>
                  <a:pt x="0" y="0"/>
                </a:lnTo>
                <a:lnTo>
                  <a:pt x="316699" y="0"/>
                </a:lnTo>
                <a:lnTo>
                  <a:pt x="316699" y="1055827"/>
                </a:lnTo>
                <a:close/>
              </a:path>
            </a:pathLst>
          </a:custGeom>
          <a:solidFill>
            <a:srgbClr val="00AAC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770">
              <a:solidFill>
                <a:srgbClr val="00467F"/>
              </a:solidFill>
              <a:latin typeface="Century Gothic" pitchFamily="34" charset="0"/>
              <a:cs typeface="Arial" charset="0"/>
            </a:endParaRPr>
          </a:p>
        </p:txBody>
      </p:sp>
      <p:sp>
        <p:nvSpPr>
          <p:cNvPr id="50" name="object 49"/>
          <p:cNvSpPr>
            <a:spLocks/>
          </p:cNvSpPr>
          <p:nvPr userDrawn="1"/>
        </p:nvSpPr>
        <p:spPr bwMode="auto">
          <a:xfrm>
            <a:off x="10621963" y="4030663"/>
            <a:ext cx="317501" cy="1966911"/>
          </a:xfrm>
          <a:custGeom>
            <a:avLst/>
            <a:gdLst>
              <a:gd name="T0" fmla="*/ 316687 w 316865"/>
              <a:gd name="T1" fmla="*/ 1966556 h 1966595"/>
              <a:gd name="T2" fmla="*/ 0 w 316865"/>
              <a:gd name="T3" fmla="*/ 1966556 h 1966595"/>
              <a:gd name="T4" fmla="*/ 0 w 316865"/>
              <a:gd name="T5" fmla="*/ 0 h 1966595"/>
              <a:gd name="T6" fmla="*/ 316687 w 316865"/>
              <a:gd name="T7" fmla="*/ 0 h 1966595"/>
              <a:gd name="T8" fmla="*/ 316687 w 316865"/>
              <a:gd name="T9" fmla="*/ 1966556 h 19665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16865" h="1966595">
                <a:moveTo>
                  <a:pt x="316687" y="1966556"/>
                </a:moveTo>
                <a:lnTo>
                  <a:pt x="0" y="1966556"/>
                </a:lnTo>
                <a:lnTo>
                  <a:pt x="0" y="0"/>
                </a:lnTo>
                <a:lnTo>
                  <a:pt x="316687" y="0"/>
                </a:lnTo>
                <a:lnTo>
                  <a:pt x="316687" y="1966556"/>
                </a:lnTo>
                <a:close/>
              </a:path>
            </a:pathLst>
          </a:custGeom>
          <a:solidFill>
            <a:srgbClr val="0F416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770">
              <a:solidFill>
                <a:srgbClr val="00467F"/>
              </a:solidFill>
              <a:latin typeface="Century Gothic" pitchFamily="34" charset="0"/>
              <a:cs typeface="Arial" charset="0"/>
            </a:endParaRPr>
          </a:p>
        </p:txBody>
      </p:sp>
      <p:sp>
        <p:nvSpPr>
          <p:cNvPr id="51" name="object 50"/>
          <p:cNvSpPr>
            <a:spLocks/>
          </p:cNvSpPr>
          <p:nvPr userDrawn="1"/>
        </p:nvSpPr>
        <p:spPr bwMode="auto">
          <a:xfrm>
            <a:off x="11379200" y="5148263"/>
            <a:ext cx="317501" cy="849312"/>
          </a:xfrm>
          <a:custGeom>
            <a:avLst/>
            <a:gdLst>
              <a:gd name="T0" fmla="*/ 316699 w 316865"/>
              <a:gd name="T1" fmla="*/ 849083 h 849629"/>
              <a:gd name="T2" fmla="*/ 0 w 316865"/>
              <a:gd name="T3" fmla="*/ 849083 h 849629"/>
              <a:gd name="T4" fmla="*/ 0 w 316865"/>
              <a:gd name="T5" fmla="*/ 0 h 849629"/>
              <a:gd name="T6" fmla="*/ 316699 w 316865"/>
              <a:gd name="T7" fmla="*/ 0 h 849629"/>
              <a:gd name="T8" fmla="*/ 316699 w 316865"/>
              <a:gd name="T9" fmla="*/ 849083 h 8496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16865" h="849629">
                <a:moveTo>
                  <a:pt x="316699" y="849083"/>
                </a:moveTo>
                <a:lnTo>
                  <a:pt x="0" y="849083"/>
                </a:lnTo>
                <a:lnTo>
                  <a:pt x="0" y="0"/>
                </a:lnTo>
                <a:lnTo>
                  <a:pt x="316699" y="0"/>
                </a:lnTo>
                <a:lnTo>
                  <a:pt x="316699" y="849083"/>
                </a:lnTo>
                <a:close/>
              </a:path>
            </a:pathLst>
          </a:custGeom>
          <a:solidFill>
            <a:srgbClr val="00AAC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770">
              <a:solidFill>
                <a:srgbClr val="00467F"/>
              </a:solidFill>
              <a:latin typeface="Century Gothic" pitchFamily="34" charset="0"/>
              <a:cs typeface="Arial" charset="0"/>
            </a:endParaRPr>
          </a:p>
        </p:txBody>
      </p:sp>
      <p:sp>
        <p:nvSpPr>
          <p:cNvPr id="52" name="object 51"/>
          <p:cNvSpPr>
            <a:spLocks/>
          </p:cNvSpPr>
          <p:nvPr userDrawn="1"/>
        </p:nvSpPr>
        <p:spPr bwMode="auto">
          <a:xfrm>
            <a:off x="11696701" y="4416425"/>
            <a:ext cx="315912" cy="1581150"/>
          </a:xfrm>
          <a:custGeom>
            <a:avLst/>
            <a:gdLst>
              <a:gd name="T0" fmla="*/ 316687 w 316865"/>
              <a:gd name="T1" fmla="*/ 1581492 h 1581785"/>
              <a:gd name="T2" fmla="*/ 0 w 316865"/>
              <a:gd name="T3" fmla="*/ 1581492 h 1581785"/>
              <a:gd name="T4" fmla="*/ 0 w 316865"/>
              <a:gd name="T5" fmla="*/ 0 h 1581785"/>
              <a:gd name="T6" fmla="*/ 316687 w 316865"/>
              <a:gd name="T7" fmla="*/ 0 h 1581785"/>
              <a:gd name="T8" fmla="*/ 316687 w 316865"/>
              <a:gd name="T9" fmla="*/ 1581492 h 15817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16865" h="1581785">
                <a:moveTo>
                  <a:pt x="316687" y="1581492"/>
                </a:moveTo>
                <a:lnTo>
                  <a:pt x="0" y="1581492"/>
                </a:lnTo>
                <a:lnTo>
                  <a:pt x="0" y="0"/>
                </a:lnTo>
                <a:lnTo>
                  <a:pt x="316687" y="0"/>
                </a:lnTo>
                <a:lnTo>
                  <a:pt x="316687" y="1581492"/>
                </a:lnTo>
                <a:close/>
              </a:path>
            </a:pathLst>
          </a:custGeom>
          <a:solidFill>
            <a:srgbClr val="0F416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770">
              <a:solidFill>
                <a:srgbClr val="00467F"/>
              </a:solidFill>
              <a:latin typeface="Century Gothic" pitchFamily="34" charset="0"/>
              <a:cs typeface="Arial" charset="0"/>
            </a:endParaRPr>
          </a:p>
        </p:txBody>
      </p:sp>
      <p:sp>
        <p:nvSpPr>
          <p:cNvPr id="53" name="object 52"/>
          <p:cNvSpPr>
            <a:spLocks/>
          </p:cNvSpPr>
          <p:nvPr userDrawn="1"/>
        </p:nvSpPr>
        <p:spPr bwMode="auto">
          <a:xfrm>
            <a:off x="12442826" y="5091113"/>
            <a:ext cx="317501" cy="906462"/>
          </a:xfrm>
          <a:custGeom>
            <a:avLst/>
            <a:gdLst>
              <a:gd name="T0" fmla="*/ 316687 w 316865"/>
              <a:gd name="T1" fmla="*/ 905738 h 906145"/>
              <a:gd name="T2" fmla="*/ 0 w 316865"/>
              <a:gd name="T3" fmla="*/ 905738 h 906145"/>
              <a:gd name="T4" fmla="*/ 0 w 316865"/>
              <a:gd name="T5" fmla="*/ 0 h 906145"/>
              <a:gd name="T6" fmla="*/ 316687 w 316865"/>
              <a:gd name="T7" fmla="*/ 0 h 906145"/>
              <a:gd name="T8" fmla="*/ 316687 w 316865"/>
              <a:gd name="T9" fmla="*/ 905738 h 9061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16865" h="906145">
                <a:moveTo>
                  <a:pt x="316687" y="905738"/>
                </a:moveTo>
                <a:lnTo>
                  <a:pt x="0" y="905738"/>
                </a:lnTo>
                <a:lnTo>
                  <a:pt x="0" y="0"/>
                </a:lnTo>
                <a:lnTo>
                  <a:pt x="316687" y="0"/>
                </a:lnTo>
                <a:lnTo>
                  <a:pt x="316687" y="905738"/>
                </a:lnTo>
                <a:close/>
              </a:path>
            </a:pathLst>
          </a:custGeom>
          <a:solidFill>
            <a:srgbClr val="00AAC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770">
              <a:solidFill>
                <a:srgbClr val="00467F"/>
              </a:solidFill>
              <a:latin typeface="Century Gothic" pitchFamily="34" charset="0"/>
              <a:cs typeface="Arial" charset="0"/>
            </a:endParaRPr>
          </a:p>
        </p:txBody>
      </p:sp>
      <p:sp>
        <p:nvSpPr>
          <p:cNvPr id="54" name="object 53"/>
          <p:cNvSpPr>
            <a:spLocks/>
          </p:cNvSpPr>
          <p:nvPr userDrawn="1"/>
        </p:nvSpPr>
        <p:spPr bwMode="auto">
          <a:xfrm>
            <a:off x="12760326" y="4310063"/>
            <a:ext cx="315912" cy="1687512"/>
          </a:xfrm>
          <a:custGeom>
            <a:avLst/>
            <a:gdLst>
              <a:gd name="T0" fmla="*/ 316699 w 316865"/>
              <a:gd name="T1" fmla="*/ 1687029 h 1687195"/>
              <a:gd name="T2" fmla="*/ 0 w 316865"/>
              <a:gd name="T3" fmla="*/ 1687029 h 1687195"/>
              <a:gd name="T4" fmla="*/ 0 w 316865"/>
              <a:gd name="T5" fmla="*/ 0 h 1687195"/>
              <a:gd name="T6" fmla="*/ 316699 w 316865"/>
              <a:gd name="T7" fmla="*/ 0 h 1687195"/>
              <a:gd name="T8" fmla="*/ 316699 w 316865"/>
              <a:gd name="T9" fmla="*/ 1687029 h 16871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16865" h="1687195">
                <a:moveTo>
                  <a:pt x="316699" y="1687029"/>
                </a:moveTo>
                <a:lnTo>
                  <a:pt x="0" y="1687029"/>
                </a:lnTo>
                <a:lnTo>
                  <a:pt x="0" y="0"/>
                </a:lnTo>
                <a:lnTo>
                  <a:pt x="316699" y="0"/>
                </a:lnTo>
                <a:lnTo>
                  <a:pt x="316699" y="1687029"/>
                </a:lnTo>
                <a:close/>
              </a:path>
            </a:pathLst>
          </a:custGeom>
          <a:solidFill>
            <a:srgbClr val="0F416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770">
              <a:solidFill>
                <a:srgbClr val="00467F"/>
              </a:solidFill>
              <a:latin typeface="Century Gothic" pitchFamily="34" charset="0"/>
              <a:cs typeface="Arial" charset="0"/>
            </a:endParaRPr>
          </a:p>
        </p:txBody>
      </p:sp>
      <p:sp>
        <p:nvSpPr>
          <p:cNvPr id="55" name="object 54"/>
          <p:cNvSpPr txBox="1">
            <a:spLocks noChangeArrowheads="1"/>
          </p:cNvSpPr>
          <p:nvPr userDrawn="1"/>
        </p:nvSpPr>
        <p:spPr bwMode="auto">
          <a:xfrm>
            <a:off x="5038726" y="3908426"/>
            <a:ext cx="482600" cy="21514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134237" rIns="0" bIns="0">
            <a:spAutoFit/>
          </a:bodyPr>
          <a:lstStyle>
            <a:lvl1pPr marL="1270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ts val="1057"/>
              </a:spcBef>
              <a:spcAft>
                <a:spcPct val="0"/>
              </a:spcAft>
            </a:pPr>
            <a:r>
              <a:rPr lang="en-US" sz="1475" b="1">
                <a:solidFill>
                  <a:srgbClr val="50C0AF"/>
                </a:solidFill>
                <a:latin typeface="Century Gothic" pitchFamily="34" charset="0"/>
                <a:ea typeface="Mark" pitchFamily="50" charset="0"/>
                <a:cs typeface="Mark" pitchFamily="50" charset="0"/>
              </a:rPr>
              <a:t>0000</a:t>
            </a:r>
            <a:endParaRPr lang="en-US" sz="1475">
              <a:solidFill>
                <a:srgbClr val="00467F"/>
              </a:solidFill>
              <a:latin typeface="Century Gothic" pitchFamily="34" charset="0"/>
              <a:ea typeface="Mark" pitchFamily="50" charset="0"/>
              <a:cs typeface="Mark" pitchFamily="50" charset="0"/>
            </a:endParaRPr>
          </a:p>
          <a:p>
            <a:pPr fontAlgn="base">
              <a:spcBef>
                <a:spcPts val="959"/>
              </a:spcBef>
              <a:spcAft>
                <a:spcPct val="0"/>
              </a:spcAft>
            </a:pPr>
            <a:r>
              <a:rPr lang="en-US" sz="1475" b="1">
                <a:solidFill>
                  <a:srgbClr val="50C0AF"/>
                </a:solidFill>
                <a:latin typeface="Century Gothic" pitchFamily="34" charset="0"/>
                <a:ea typeface="Mark" pitchFamily="50" charset="0"/>
                <a:cs typeface="Mark" pitchFamily="50" charset="0"/>
              </a:rPr>
              <a:t>0000</a:t>
            </a:r>
            <a:endParaRPr lang="en-US" sz="1475">
              <a:solidFill>
                <a:srgbClr val="00467F"/>
              </a:solidFill>
              <a:latin typeface="Century Gothic" pitchFamily="34" charset="0"/>
              <a:ea typeface="Mark" pitchFamily="50" charset="0"/>
              <a:cs typeface="Mark" pitchFamily="50" charset="0"/>
            </a:endParaRPr>
          </a:p>
          <a:p>
            <a:pPr fontAlgn="base">
              <a:spcBef>
                <a:spcPts val="959"/>
              </a:spcBef>
              <a:spcAft>
                <a:spcPct val="0"/>
              </a:spcAft>
            </a:pPr>
            <a:r>
              <a:rPr lang="en-US" sz="1475" b="1">
                <a:solidFill>
                  <a:srgbClr val="50C0AF"/>
                </a:solidFill>
                <a:latin typeface="Century Gothic" pitchFamily="34" charset="0"/>
                <a:ea typeface="Mark" pitchFamily="50" charset="0"/>
                <a:cs typeface="Mark" pitchFamily="50" charset="0"/>
              </a:rPr>
              <a:t>0000</a:t>
            </a:r>
            <a:endParaRPr lang="en-US" sz="1475">
              <a:solidFill>
                <a:srgbClr val="00467F"/>
              </a:solidFill>
              <a:latin typeface="Century Gothic" pitchFamily="34" charset="0"/>
              <a:ea typeface="Mark" pitchFamily="50" charset="0"/>
              <a:cs typeface="Mark" pitchFamily="50" charset="0"/>
            </a:endParaRPr>
          </a:p>
          <a:p>
            <a:pPr fontAlgn="base">
              <a:spcBef>
                <a:spcPts val="972"/>
              </a:spcBef>
              <a:spcAft>
                <a:spcPct val="0"/>
              </a:spcAft>
            </a:pPr>
            <a:r>
              <a:rPr lang="en-US" sz="1475" b="1">
                <a:solidFill>
                  <a:srgbClr val="50C0AF"/>
                </a:solidFill>
                <a:latin typeface="Century Gothic" pitchFamily="34" charset="0"/>
                <a:ea typeface="Mark" pitchFamily="50" charset="0"/>
                <a:cs typeface="Mark" pitchFamily="50" charset="0"/>
              </a:rPr>
              <a:t>0000</a:t>
            </a:r>
            <a:endParaRPr lang="en-US" sz="1475">
              <a:solidFill>
                <a:srgbClr val="00467F"/>
              </a:solidFill>
              <a:latin typeface="Century Gothic" pitchFamily="34" charset="0"/>
              <a:ea typeface="Mark" pitchFamily="50" charset="0"/>
              <a:cs typeface="Mark" pitchFamily="50" charset="0"/>
            </a:endParaRPr>
          </a:p>
          <a:p>
            <a:pPr fontAlgn="base">
              <a:spcBef>
                <a:spcPts val="959"/>
              </a:spcBef>
              <a:spcAft>
                <a:spcPct val="0"/>
              </a:spcAft>
            </a:pPr>
            <a:r>
              <a:rPr lang="en-US" sz="1475" b="1">
                <a:solidFill>
                  <a:srgbClr val="50C0AF"/>
                </a:solidFill>
                <a:latin typeface="Century Gothic" pitchFamily="34" charset="0"/>
                <a:ea typeface="Mark" pitchFamily="50" charset="0"/>
                <a:cs typeface="Mark" pitchFamily="50" charset="0"/>
              </a:rPr>
              <a:t>0000</a:t>
            </a:r>
            <a:endParaRPr lang="en-US" sz="1475">
              <a:solidFill>
                <a:srgbClr val="00467F"/>
              </a:solidFill>
              <a:latin typeface="Century Gothic" pitchFamily="34" charset="0"/>
              <a:ea typeface="Mark" pitchFamily="50" charset="0"/>
              <a:cs typeface="Mark" pitchFamily="50" charset="0"/>
            </a:endParaRPr>
          </a:p>
          <a:p>
            <a:pPr fontAlgn="base">
              <a:spcBef>
                <a:spcPts val="1057"/>
              </a:spcBef>
              <a:spcAft>
                <a:spcPct val="0"/>
              </a:spcAft>
            </a:pPr>
            <a:r>
              <a:rPr lang="en-US" sz="1475" b="1">
                <a:solidFill>
                  <a:srgbClr val="50C0AF"/>
                </a:solidFill>
                <a:latin typeface="Century Gothic" pitchFamily="34" charset="0"/>
                <a:ea typeface="Mark" pitchFamily="50" charset="0"/>
                <a:cs typeface="Mark" pitchFamily="50" charset="0"/>
              </a:rPr>
              <a:t>0000</a:t>
            </a:r>
            <a:endParaRPr lang="en-US" sz="1475">
              <a:solidFill>
                <a:srgbClr val="00467F"/>
              </a:solidFill>
              <a:latin typeface="Century Gothic" pitchFamily="34" charset="0"/>
              <a:ea typeface="Mark" pitchFamily="50" charset="0"/>
              <a:cs typeface="Mark" pitchFamily="50" charset="0"/>
            </a:endParaRPr>
          </a:p>
        </p:txBody>
      </p:sp>
      <p:sp>
        <p:nvSpPr>
          <p:cNvPr id="56" name="object 55"/>
          <p:cNvSpPr txBox="1">
            <a:spLocks noChangeArrowheads="1"/>
          </p:cNvSpPr>
          <p:nvPr userDrawn="1"/>
        </p:nvSpPr>
        <p:spPr bwMode="auto">
          <a:xfrm>
            <a:off x="8245475" y="6122989"/>
            <a:ext cx="482600" cy="2395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12487" rIns="0" bIns="0">
            <a:spAutoFit/>
          </a:bodyPr>
          <a:lstStyle>
            <a:lvl1pPr marL="1270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ts val="98"/>
              </a:spcBef>
              <a:spcAft>
                <a:spcPct val="0"/>
              </a:spcAft>
            </a:pPr>
            <a:r>
              <a:rPr lang="en-US" sz="1475" b="1">
                <a:solidFill>
                  <a:srgbClr val="50C0AF"/>
                </a:solidFill>
                <a:latin typeface="Century Gothic" pitchFamily="34" charset="0"/>
                <a:ea typeface="Mark" pitchFamily="50" charset="0"/>
                <a:cs typeface="Mark" pitchFamily="50" charset="0"/>
              </a:rPr>
              <a:t>0000</a:t>
            </a:r>
            <a:endParaRPr lang="en-US" sz="1475">
              <a:solidFill>
                <a:srgbClr val="00467F"/>
              </a:solidFill>
              <a:latin typeface="Century Gothic" pitchFamily="34" charset="0"/>
              <a:ea typeface="Mark" pitchFamily="50" charset="0"/>
              <a:cs typeface="Mark" pitchFamily="50" charset="0"/>
            </a:endParaRPr>
          </a:p>
        </p:txBody>
      </p:sp>
      <p:sp>
        <p:nvSpPr>
          <p:cNvPr id="57" name="object 56"/>
          <p:cNvSpPr txBox="1">
            <a:spLocks noChangeArrowheads="1"/>
          </p:cNvSpPr>
          <p:nvPr userDrawn="1"/>
        </p:nvSpPr>
        <p:spPr bwMode="auto">
          <a:xfrm>
            <a:off x="9293225" y="6122989"/>
            <a:ext cx="482600" cy="2395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12487" rIns="0" bIns="0">
            <a:spAutoFit/>
          </a:bodyPr>
          <a:lstStyle>
            <a:lvl1pPr marL="1270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ts val="98"/>
              </a:spcBef>
              <a:spcAft>
                <a:spcPct val="0"/>
              </a:spcAft>
            </a:pPr>
            <a:r>
              <a:rPr lang="en-US" sz="1475" b="1">
                <a:solidFill>
                  <a:srgbClr val="50C0AF"/>
                </a:solidFill>
                <a:latin typeface="Century Gothic" pitchFamily="34" charset="0"/>
                <a:ea typeface="Mark" pitchFamily="50" charset="0"/>
                <a:cs typeface="Mark" pitchFamily="50" charset="0"/>
              </a:rPr>
              <a:t>0000</a:t>
            </a:r>
            <a:endParaRPr lang="en-US" sz="1475">
              <a:solidFill>
                <a:srgbClr val="00467F"/>
              </a:solidFill>
              <a:latin typeface="Century Gothic" pitchFamily="34" charset="0"/>
              <a:ea typeface="Mark" pitchFamily="50" charset="0"/>
              <a:cs typeface="Mark" pitchFamily="50" charset="0"/>
            </a:endParaRPr>
          </a:p>
        </p:txBody>
      </p:sp>
      <p:sp>
        <p:nvSpPr>
          <p:cNvPr id="58" name="object 57"/>
          <p:cNvSpPr txBox="1">
            <a:spLocks noChangeArrowheads="1"/>
          </p:cNvSpPr>
          <p:nvPr userDrawn="1"/>
        </p:nvSpPr>
        <p:spPr bwMode="auto">
          <a:xfrm>
            <a:off x="10380664" y="6122989"/>
            <a:ext cx="482600" cy="2395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12487" rIns="0" bIns="0">
            <a:spAutoFit/>
          </a:bodyPr>
          <a:lstStyle>
            <a:lvl1pPr marL="1270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ts val="98"/>
              </a:spcBef>
              <a:spcAft>
                <a:spcPct val="0"/>
              </a:spcAft>
            </a:pPr>
            <a:r>
              <a:rPr lang="en-US" sz="1475" b="1">
                <a:solidFill>
                  <a:srgbClr val="50C0AF"/>
                </a:solidFill>
                <a:latin typeface="Century Gothic" pitchFamily="34" charset="0"/>
                <a:ea typeface="Mark" pitchFamily="50" charset="0"/>
                <a:cs typeface="Mark" pitchFamily="50" charset="0"/>
              </a:rPr>
              <a:t>0000</a:t>
            </a:r>
            <a:endParaRPr lang="en-US" sz="1475">
              <a:solidFill>
                <a:srgbClr val="00467F"/>
              </a:solidFill>
              <a:latin typeface="Century Gothic" pitchFamily="34" charset="0"/>
              <a:ea typeface="Mark" pitchFamily="50" charset="0"/>
              <a:cs typeface="Mark" pitchFamily="50" charset="0"/>
            </a:endParaRPr>
          </a:p>
        </p:txBody>
      </p:sp>
      <p:sp>
        <p:nvSpPr>
          <p:cNvPr id="59" name="object 58"/>
          <p:cNvSpPr txBox="1">
            <a:spLocks noChangeArrowheads="1"/>
          </p:cNvSpPr>
          <p:nvPr userDrawn="1"/>
        </p:nvSpPr>
        <p:spPr bwMode="auto">
          <a:xfrm>
            <a:off x="11455401" y="6122989"/>
            <a:ext cx="482600" cy="2395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12487" rIns="0" bIns="0">
            <a:spAutoFit/>
          </a:bodyPr>
          <a:lstStyle>
            <a:lvl1pPr marL="1270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ts val="98"/>
              </a:spcBef>
              <a:spcAft>
                <a:spcPct val="0"/>
              </a:spcAft>
            </a:pPr>
            <a:r>
              <a:rPr lang="en-US" sz="1475" b="1">
                <a:solidFill>
                  <a:srgbClr val="50C0AF"/>
                </a:solidFill>
                <a:latin typeface="Century Gothic" pitchFamily="34" charset="0"/>
                <a:ea typeface="Mark" pitchFamily="50" charset="0"/>
                <a:cs typeface="Mark" pitchFamily="50" charset="0"/>
              </a:rPr>
              <a:t>0000</a:t>
            </a:r>
            <a:endParaRPr lang="en-US" sz="1475">
              <a:solidFill>
                <a:srgbClr val="00467F"/>
              </a:solidFill>
              <a:latin typeface="Century Gothic" pitchFamily="34" charset="0"/>
              <a:ea typeface="Mark" pitchFamily="50" charset="0"/>
              <a:cs typeface="Mark" pitchFamily="50" charset="0"/>
            </a:endParaRPr>
          </a:p>
        </p:txBody>
      </p:sp>
      <p:sp>
        <p:nvSpPr>
          <p:cNvPr id="60" name="object 59"/>
          <p:cNvSpPr txBox="1">
            <a:spLocks noChangeArrowheads="1"/>
          </p:cNvSpPr>
          <p:nvPr userDrawn="1"/>
        </p:nvSpPr>
        <p:spPr bwMode="auto">
          <a:xfrm>
            <a:off x="12519026" y="6122989"/>
            <a:ext cx="482600" cy="2395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12487" rIns="0" bIns="0">
            <a:spAutoFit/>
          </a:bodyPr>
          <a:lstStyle>
            <a:lvl1pPr marL="1270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ts val="98"/>
              </a:spcBef>
              <a:spcAft>
                <a:spcPct val="0"/>
              </a:spcAft>
            </a:pPr>
            <a:r>
              <a:rPr lang="en-US" sz="1475" b="1">
                <a:solidFill>
                  <a:srgbClr val="50C0AF"/>
                </a:solidFill>
                <a:latin typeface="Century Gothic" pitchFamily="34" charset="0"/>
                <a:ea typeface="Mark" pitchFamily="50" charset="0"/>
                <a:cs typeface="Mark" pitchFamily="50" charset="0"/>
              </a:rPr>
              <a:t>0000</a:t>
            </a:r>
            <a:endParaRPr lang="en-US" sz="1475">
              <a:solidFill>
                <a:srgbClr val="00467F"/>
              </a:solidFill>
              <a:latin typeface="Century Gothic" pitchFamily="34" charset="0"/>
              <a:ea typeface="Mark" pitchFamily="50" charset="0"/>
              <a:cs typeface="Mark" pitchFamily="50" charset="0"/>
            </a:endParaRPr>
          </a:p>
        </p:txBody>
      </p:sp>
      <p:sp>
        <p:nvSpPr>
          <p:cNvPr id="61" name="object 60"/>
          <p:cNvSpPr>
            <a:spLocks/>
          </p:cNvSpPr>
          <p:nvPr userDrawn="1"/>
        </p:nvSpPr>
        <p:spPr bwMode="auto">
          <a:xfrm>
            <a:off x="5053013" y="6797675"/>
            <a:ext cx="139700" cy="139700"/>
          </a:xfrm>
          <a:custGeom>
            <a:avLst/>
            <a:gdLst>
              <a:gd name="T0" fmla="*/ 139191 w 139700"/>
              <a:gd name="T1" fmla="*/ 0 h 139700"/>
              <a:gd name="T2" fmla="*/ 0 w 139700"/>
              <a:gd name="T3" fmla="*/ 0 h 139700"/>
              <a:gd name="T4" fmla="*/ 0 w 139700"/>
              <a:gd name="T5" fmla="*/ 139192 h 139700"/>
              <a:gd name="T6" fmla="*/ 139191 w 139700"/>
              <a:gd name="T7" fmla="*/ 139192 h 139700"/>
              <a:gd name="T8" fmla="*/ 139191 w 139700"/>
              <a:gd name="T9" fmla="*/ 0 h 1397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39700" h="139700">
                <a:moveTo>
                  <a:pt x="139191" y="0"/>
                </a:moveTo>
                <a:lnTo>
                  <a:pt x="0" y="0"/>
                </a:lnTo>
                <a:lnTo>
                  <a:pt x="0" y="139192"/>
                </a:lnTo>
                <a:lnTo>
                  <a:pt x="139191" y="139192"/>
                </a:lnTo>
                <a:lnTo>
                  <a:pt x="139191" y="0"/>
                </a:lnTo>
                <a:close/>
              </a:path>
            </a:pathLst>
          </a:custGeom>
          <a:solidFill>
            <a:srgbClr val="0F416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770">
              <a:solidFill>
                <a:srgbClr val="00467F"/>
              </a:solidFill>
              <a:latin typeface="Century Gothic" pitchFamily="34" charset="0"/>
              <a:cs typeface="Arial" charset="0"/>
            </a:endParaRPr>
          </a:p>
        </p:txBody>
      </p:sp>
      <p:sp>
        <p:nvSpPr>
          <p:cNvPr id="62" name="object 61"/>
          <p:cNvSpPr>
            <a:spLocks/>
          </p:cNvSpPr>
          <p:nvPr userDrawn="1"/>
        </p:nvSpPr>
        <p:spPr bwMode="auto">
          <a:xfrm>
            <a:off x="5053013" y="6519864"/>
            <a:ext cx="139700" cy="139700"/>
          </a:xfrm>
          <a:custGeom>
            <a:avLst/>
            <a:gdLst>
              <a:gd name="T0" fmla="*/ 139191 w 139700"/>
              <a:gd name="T1" fmla="*/ 0 h 139700"/>
              <a:gd name="T2" fmla="*/ 0 w 139700"/>
              <a:gd name="T3" fmla="*/ 0 h 139700"/>
              <a:gd name="T4" fmla="*/ 0 w 139700"/>
              <a:gd name="T5" fmla="*/ 139191 h 139700"/>
              <a:gd name="T6" fmla="*/ 139191 w 139700"/>
              <a:gd name="T7" fmla="*/ 139191 h 139700"/>
              <a:gd name="T8" fmla="*/ 139191 w 139700"/>
              <a:gd name="T9" fmla="*/ 0 h 1397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39700" h="139700">
                <a:moveTo>
                  <a:pt x="139191" y="0"/>
                </a:moveTo>
                <a:lnTo>
                  <a:pt x="0" y="0"/>
                </a:lnTo>
                <a:lnTo>
                  <a:pt x="0" y="139191"/>
                </a:lnTo>
                <a:lnTo>
                  <a:pt x="139191" y="139191"/>
                </a:lnTo>
                <a:lnTo>
                  <a:pt x="139191" y="0"/>
                </a:lnTo>
                <a:close/>
              </a:path>
            </a:pathLst>
          </a:custGeom>
          <a:solidFill>
            <a:srgbClr val="00AAC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770">
              <a:solidFill>
                <a:srgbClr val="00467F"/>
              </a:solidFill>
              <a:latin typeface="Century Gothic" pitchFamily="34" charset="0"/>
              <a:cs typeface="Arial" charset="0"/>
            </a:endParaRPr>
          </a:p>
        </p:txBody>
      </p:sp>
      <p:sp>
        <p:nvSpPr>
          <p:cNvPr id="63" name="object 62"/>
          <p:cNvSpPr txBox="1"/>
          <p:nvPr userDrawn="1"/>
        </p:nvSpPr>
        <p:spPr>
          <a:xfrm>
            <a:off x="5319713" y="6122987"/>
            <a:ext cx="7756526" cy="863739"/>
          </a:xfrm>
          <a:prstGeom prst="rect">
            <a:avLst/>
          </a:prstGeom>
        </p:spPr>
        <p:txBody>
          <a:bodyPr wrap="square" lIns="0" tIns="12487" rIns="0" bIns="0">
            <a:spAutoFit/>
          </a:bodyPr>
          <a:lstStyle>
            <a:lvl1pPr marL="769938">
              <a:tabLst>
                <a:tab pos="1847850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tabLst>
                <a:tab pos="1847850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tabLst>
                <a:tab pos="1847850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tabLst>
                <a:tab pos="1847850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tabLst>
                <a:tab pos="1847850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tabLst>
                <a:tab pos="1847850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tabLst>
                <a:tab pos="1847850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tabLst>
                <a:tab pos="1847850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tabLst>
                <a:tab pos="1847850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ts val="98"/>
              </a:spcBef>
              <a:spcAft>
                <a:spcPct val="0"/>
              </a:spcAft>
            </a:pPr>
            <a:r>
              <a:rPr lang="en-US" sz="1475" b="1" dirty="0">
                <a:solidFill>
                  <a:srgbClr val="50C0AF"/>
                </a:solidFill>
                <a:latin typeface="Century Gothic" pitchFamily="34" charset="0"/>
                <a:ea typeface="Mark" pitchFamily="50" charset="0"/>
                <a:cs typeface="Mark" pitchFamily="50" charset="0"/>
              </a:rPr>
              <a:t>0000	0000</a:t>
            </a:r>
            <a:endParaRPr lang="en-US" sz="1475" dirty="0">
              <a:solidFill>
                <a:srgbClr val="00467F"/>
              </a:solidFill>
              <a:latin typeface="Century Gothic" pitchFamily="34" charset="0"/>
              <a:ea typeface="Mark" pitchFamily="50" charset="0"/>
              <a:cs typeface="Mark" pitchFamily="50" charset="0"/>
            </a:endParaRPr>
          </a:p>
          <a:p>
            <a:pPr fontAlgn="base">
              <a:lnSpc>
                <a:spcPct val="141000"/>
              </a:lnSpc>
              <a:spcBef>
                <a:spcPts val="381"/>
              </a:spcBef>
              <a:spcAft>
                <a:spcPct val="0"/>
              </a:spcAft>
            </a:pPr>
            <a:r>
              <a:rPr lang="en-US" sz="1278" dirty="0" err="1">
                <a:solidFill>
                  <a:srgbClr val="00AAC6"/>
                </a:solidFill>
                <a:latin typeface="Century Gothic" pitchFamily="34" charset="0"/>
                <a:ea typeface="Mark" pitchFamily="50" charset="0"/>
                <a:cs typeface="Mark" pitchFamily="50" charset="0"/>
              </a:rPr>
              <a:t>Aenean</a:t>
            </a:r>
            <a:r>
              <a:rPr lang="en-US" sz="1278" dirty="0">
                <a:solidFill>
                  <a:srgbClr val="00AAC6"/>
                </a:solidFill>
                <a:latin typeface="Century Gothic" pitchFamily="34" charset="0"/>
                <a:ea typeface="Mark" pitchFamily="50" charset="0"/>
                <a:cs typeface="Mark" pitchFamily="50" charset="0"/>
              </a:rPr>
              <a:t> </a:t>
            </a:r>
            <a:r>
              <a:rPr lang="en-US" sz="1278" dirty="0" err="1">
                <a:solidFill>
                  <a:srgbClr val="00AAC6"/>
                </a:solidFill>
                <a:latin typeface="Century Gothic" pitchFamily="34" charset="0"/>
                <a:ea typeface="Mark" pitchFamily="50" charset="0"/>
                <a:cs typeface="Mark" pitchFamily="50" charset="0"/>
              </a:rPr>
              <a:t>venenatis</a:t>
            </a:r>
            <a:r>
              <a:rPr lang="en-US" sz="1278" dirty="0">
                <a:solidFill>
                  <a:srgbClr val="00AAC6"/>
                </a:solidFill>
                <a:latin typeface="Century Gothic" pitchFamily="34" charset="0"/>
                <a:ea typeface="Mark" pitchFamily="50" charset="0"/>
                <a:cs typeface="Mark" pitchFamily="50" charset="0"/>
              </a:rPr>
              <a:t> </a:t>
            </a:r>
            <a:r>
              <a:rPr lang="en-US" sz="1278" dirty="0" err="1">
                <a:solidFill>
                  <a:srgbClr val="00AAC6"/>
                </a:solidFill>
                <a:latin typeface="Century Gothic" pitchFamily="34" charset="0"/>
                <a:ea typeface="Mark" pitchFamily="50" charset="0"/>
                <a:cs typeface="Mark" pitchFamily="50" charset="0"/>
              </a:rPr>
              <a:t>felis</a:t>
            </a:r>
            <a:r>
              <a:rPr lang="en-US" sz="1278" dirty="0">
                <a:solidFill>
                  <a:srgbClr val="00AAC6"/>
                </a:solidFill>
                <a:latin typeface="Century Gothic" pitchFamily="34" charset="0"/>
                <a:ea typeface="Mark" pitchFamily="50" charset="0"/>
                <a:cs typeface="Mark" pitchFamily="50" charset="0"/>
              </a:rPr>
              <a:t> </a:t>
            </a:r>
            <a:r>
              <a:rPr lang="en-US" sz="1278" dirty="0" err="1">
                <a:solidFill>
                  <a:srgbClr val="00AAC6"/>
                </a:solidFill>
                <a:latin typeface="Century Gothic" pitchFamily="34" charset="0"/>
                <a:ea typeface="Mark" pitchFamily="50" charset="0"/>
                <a:cs typeface="Mark" pitchFamily="50" charset="0"/>
              </a:rPr>
              <a:t>arcu</a:t>
            </a:r>
            <a:r>
              <a:rPr lang="en-US" sz="1278" dirty="0">
                <a:solidFill>
                  <a:srgbClr val="00AAC6"/>
                </a:solidFill>
                <a:latin typeface="Century Gothic" pitchFamily="34" charset="0"/>
                <a:ea typeface="Mark" pitchFamily="50" charset="0"/>
                <a:cs typeface="Mark" pitchFamily="50" charset="0"/>
              </a:rPr>
              <a:t>.  </a:t>
            </a:r>
            <a:endParaRPr lang="lv-LV" sz="1278" dirty="0">
              <a:solidFill>
                <a:srgbClr val="00AAC6"/>
              </a:solidFill>
              <a:latin typeface="Century Gothic" pitchFamily="34" charset="0"/>
              <a:ea typeface="Mark" pitchFamily="50" charset="0"/>
              <a:cs typeface="Mark" pitchFamily="50" charset="0"/>
            </a:endParaRPr>
          </a:p>
          <a:p>
            <a:pPr fontAlgn="base">
              <a:lnSpc>
                <a:spcPct val="141000"/>
              </a:lnSpc>
              <a:spcBef>
                <a:spcPts val="381"/>
              </a:spcBef>
              <a:spcAft>
                <a:spcPct val="0"/>
              </a:spcAft>
            </a:pPr>
            <a:r>
              <a:rPr lang="en-US" sz="1278" dirty="0" err="1">
                <a:solidFill>
                  <a:srgbClr val="0F416A"/>
                </a:solidFill>
                <a:latin typeface="Century Gothic" pitchFamily="34" charset="0"/>
                <a:ea typeface="Mark" pitchFamily="50" charset="0"/>
                <a:cs typeface="Mark" pitchFamily="50" charset="0"/>
              </a:rPr>
              <a:t>Aenean</a:t>
            </a:r>
            <a:r>
              <a:rPr lang="en-US" sz="1278" dirty="0">
                <a:solidFill>
                  <a:srgbClr val="0F416A"/>
                </a:solidFill>
                <a:latin typeface="Century Gothic" pitchFamily="34" charset="0"/>
                <a:ea typeface="Mark" pitchFamily="50" charset="0"/>
                <a:cs typeface="Mark" pitchFamily="50" charset="0"/>
              </a:rPr>
              <a:t> </a:t>
            </a:r>
            <a:r>
              <a:rPr lang="en-US" sz="1278" dirty="0" err="1">
                <a:solidFill>
                  <a:srgbClr val="0F416A"/>
                </a:solidFill>
                <a:latin typeface="Century Gothic" pitchFamily="34" charset="0"/>
                <a:ea typeface="Mark" pitchFamily="50" charset="0"/>
                <a:cs typeface="Mark" pitchFamily="50" charset="0"/>
              </a:rPr>
              <a:t>venenatis</a:t>
            </a:r>
            <a:r>
              <a:rPr lang="en-US" sz="1278" dirty="0">
                <a:solidFill>
                  <a:srgbClr val="0F416A"/>
                </a:solidFill>
                <a:latin typeface="Century Gothic" pitchFamily="34" charset="0"/>
                <a:ea typeface="Mark" pitchFamily="50" charset="0"/>
                <a:cs typeface="Mark" pitchFamily="50" charset="0"/>
              </a:rPr>
              <a:t> </a:t>
            </a:r>
            <a:r>
              <a:rPr lang="en-US" sz="1278" dirty="0" err="1">
                <a:solidFill>
                  <a:srgbClr val="0F416A"/>
                </a:solidFill>
                <a:latin typeface="Century Gothic" pitchFamily="34" charset="0"/>
                <a:ea typeface="Mark" pitchFamily="50" charset="0"/>
                <a:cs typeface="Mark" pitchFamily="50" charset="0"/>
              </a:rPr>
              <a:t>felis</a:t>
            </a:r>
            <a:r>
              <a:rPr lang="en-US" sz="1278" dirty="0">
                <a:solidFill>
                  <a:srgbClr val="0F416A"/>
                </a:solidFill>
                <a:latin typeface="Century Gothic" pitchFamily="34" charset="0"/>
                <a:ea typeface="Mark" pitchFamily="50" charset="0"/>
                <a:cs typeface="Mark" pitchFamily="50" charset="0"/>
              </a:rPr>
              <a:t> </a:t>
            </a:r>
            <a:r>
              <a:rPr lang="en-US" sz="1278" dirty="0" err="1">
                <a:solidFill>
                  <a:srgbClr val="0F416A"/>
                </a:solidFill>
                <a:latin typeface="Century Gothic" pitchFamily="34" charset="0"/>
                <a:ea typeface="Mark" pitchFamily="50" charset="0"/>
                <a:cs typeface="Mark" pitchFamily="50" charset="0"/>
              </a:rPr>
              <a:t>arcu</a:t>
            </a:r>
            <a:r>
              <a:rPr lang="en-US" sz="1278" dirty="0">
                <a:solidFill>
                  <a:srgbClr val="0F416A"/>
                </a:solidFill>
                <a:latin typeface="Century Gothic" pitchFamily="34" charset="0"/>
                <a:ea typeface="Mark" pitchFamily="50" charset="0"/>
                <a:cs typeface="Mark" pitchFamily="50" charset="0"/>
              </a:rPr>
              <a:t>.</a:t>
            </a:r>
            <a:endParaRPr lang="en-US" sz="1278" dirty="0">
              <a:solidFill>
                <a:srgbClr val="00467F"/>
              </a:solidFill>
              <a:latin typeface="Century Gothic" pitchFamily="34" charset="0"/>
              <a:ea typeface="Mark" pitchFamily="50" charset="0"/>
              <a:cs typeface="Mark" pitchFamily="50" charset="0"/>
            </a:endParaRPr>
          </a:p>
        </p:txBody>
      </p:sp>
      <p:sp>
        <p:nvSpPr>
          <p:cNvPr id="64" name="object 3"/>
          <p:cNvSpPr txBox="1"/>
          <p:nvPr userDrawn="1"/>
        </p:nvSpPr>
        <p:spPr>
          <a:xfrm>
            <a:off x="5032375" y="1516063"/>
            <a:ext cx="8223250" cy="390854"/>
          </a:xfrm>
          <a:prstGeom prst="rect">
            <a:avLst/>
          </a:prstGeom>
        </p:spPr>
        <p:txBody>
          <a:bodyPr lIns="0" tIns="12487" rIns="0" bIns="0">
            <a:spAutoFit/>
          </a:bodyPr>
          <a:lstStyle/>
          <a:p>
            <a:pPr marL="12487" algn="ctr">
              <a:spcBef>
                <a:spcPts val="98"/>
              </a:spcBef>
              <a:defRPr/>
            </a:pPr>
            <a:r>
              <a:rPr sz="2458" b="1" dirty="0">
                <a:solidFill>
                  <a:srgbClr val="00AAC6"/>
                </a:solidFill>
                <a:latin typeface="Century Gothic" pitchFamily="34" charset="0"/>
                <a:cs typeface="Mark"/>
              </a:rPr>
              <a:t>Mazais virsraksts</a:t>
            </a:r>
            <a:endParaRPr sz="2458" dirty="0">
              <a:solidFill>
                <a:srgbClr val="00AAC6"/>
              </a:solidFill>
              <a:latin typeface="Century Gothic" pitchFamily="34" charset="0"/>
              <a:cs typeface="Mark"/>
            </a:endParaRPr>
          </a:p>
        </p:txBody>
      </p:sp>
      <p:sp>
        <p:nvSpPr>
          <p:cNvPr id="65" name="TextBox 44"/>
          <p:cNvSpPr txBox="1">
            <a:spLocks noChangeArrowheads="1"/>
          </p:cNvSpPr>
          <p:nvPr userDrawn="1"/>
        </p:nvSpPr>
        <p:spPr bwMode="auto">
          <a:xfrm>
            <a:off x="5035551" y="654050"/>
            <a:ext cx="8220075" cy="8488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lv-LV" sz="4916" b="1" dirty="0">
                <a:solidFill>
                  <a:srgbClr val="00AAC6"/>
                </a:solidFill>
                <a:latin typeface="Century Gothic" pitchFamily="34" charset="0"/>
                <a:ea typeface="Mark" pitchFamily="50" charset="0"/>
                <a:cs typeface="Mark" pitchFamily="50" charset="0"/>
              </a:rPr>
              <a:t>LIELAIS VIRSRAKSTS</a:t>
            </a:r>
            <a:endParaRPr lang="en-US" sz="4916" b="1" dirty="0">
              <a:solidFill>
                <a:srgbClr val="00AAC6"/>
              </a:solidFill>
              <a:latin typeface="Century Gothic" pitchFamily="34" charset="0"/>
              <a:ea typeface="Mark" pitchFamily="50" charset="0"/>
              <a:cs typeface="Mark" pitchFamily="50" charset="0"/>
            </a:endParaRPr>
          </a:p>
        </p:txBody>
      </p:sp>
      <p:sp>
        <p:nvSpPr>
          <p:cNvPr id="66" name="object 3"/>
          <p:cNvSpPr txBox="1"/>
          <p:nvPr userDrawn="1"/>
        </p:nvSpPr>
        <p:spPr>
          <a:xfrm>
            <a:off x="5032375" y="2170113"/>
            <a:ext cx="8223250" cy="209266"/>
          </a:xfrm>
          <a:prstGeom prst="rect">
            <a:avLst/>
          </a:prstGeom>
        </p:spPr>
        <p:txBody>
          <a:bodyPr lIns="0" tIns="12487" rIns="0" bIns="0">
            <a:spAutoFit/>
          </a:bodyPr>
          <a:lstStyle/>
          <a:p>
            <a:pPr marL="12487">
              <a:spcBef>
                <a:spcPts val="98"/>
              </a:spcBef>
              <a:defRPr/>
            </a:pPr>
            <a:r>
              <a:rPr lang="lv-LV" sz="1278" dirty="0">
                <a:solidFill>
                  <a:srgbClr val="00AAC6"/>
                </a:solidFill>
                <a:latin typeface="Century Gothic" pitchFamily="34" charset="0"/>
                <a:cs typeface="Mark"/>
              </a:rPr>
              <a:t>Teksts</a:t>
            </a:r>
            <a:endParaRPr sz="1278" dirty="0">
              <a:solidFill>
                <a:srgbClr val="00AAC6"/>
              </a:solidFill>
              <a:latin typeface="Century Gothic" pitchFamily="34" charset="0"/>
              <a:cs typeface="Mark"/>
            </a:endParaRPr>
          </a:p>
        </p:txBody>
      </p:sp>
      <p:sp>
        <p:nvSpPr>
          <p:cNvPr id="67" name="object 3"/>
          <p:cNvSpPr txBox="1"/>
          <p:nvPr userDrawn="1"/>
        </p:nvSpPr>
        <p:spPr>
          <a:xfrm rot="20355368">
            <a:off x="761204" y="3326128"/>
            <a:ext cx="12239720" cy="1465186"/>
          </a:xfrm>
          <a:prstGeom prst="rect">
            <a:avLst/>
          </a:prstGeom>
        </p:spPr>
        <p:txBody>
          <a:bodyPr wrap="square" lIns="0" tIns="12487" rIns="0" bIns="0">
            <a:spAutoFit/>
          </a:bodyPr>
          <a:lstStyle/>
          <a:p>
            <a:pPr marL="12487">
              <a:spcBef>
                <a:spcPts val="98"/>
              </a:spcBef>
              <a:defRPr/>
            </a:pPr>
            <a:r>
              <a:rPr lang="lv-LV" sz="9439" b="1" dirty="0">
                <a:solidFill>
                  <a:srgbClr val="FF0000"/>
                </a:solidFill>
                <a:latin typeface="Century Gothic" pitchFamily="34" charset="0"/>
                <a:cs typeface="Arial" pitchFamily="34" charset="0"/>
              </a:rPr>
              <a:t>PARAUGS! NELIETOT!</a:t>
            </a:r>
            <a:endParaRPr sz="9439" b="1" dirty="0">
              <a:solidFill>
                <a:srgbClr val="FF0000"/>
              </a:solidFill>
              <a:latin typeface="Century Gothic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6688981"/>
      </p:ext>
    </p:extLst>
  </p:cSld>
  <p:clrMapOvr>
    <a:masterClrMapping/>
  </p:clrMapOvr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altais lielais virsraksts 2/2 pa kreisi bilde pa labi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Text Placeholder 76"/>
          <p:cNvSpPr>
            <a:spLocks noGrp="1"/>
          </p:cNvSpPr>
          <p:nvPr>
            <p:ph type="body" sz="quarter" idx="15" hasCustomPrompt="1"/>
          </p:nvPr>
        </p:nvSpPr>
        <p:spPr>
          <a:xfrm>
            <a:off x="7230740" y="2955925"/>
            <a:ext cx="6120681" cy="248370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lang="en-US" sz="1376" kern="1200" spc="0" baseline="0" dirty="0">
                <a:solidFill>
                  <a:srgbClr val="00AAC6"/>
                </a:solidFill>
                <a:latin typeface="Century Gothic" pitchFamily="34" charset="0"/>
                <a:ea typeface="+mn-ea"/>
                <a:cs typeface="Mark"/>
              </a:defRPr>
            </a:lvl1pPr>
          </a:lstStyle>
          <a:p>
            <a:pPr lvl="0"/>
            <a:r>
              <a:rPr lang="lv-LV" dirty="0"/>
              <a:t>Teksts</a:t>
            </a:r>
            <a:endParaRPr lang="en-US" dirty="0"/>
          </a:p>
        </p:txBody>
      </p:sp>
      <p:sp>
        <p:nvSpPr>
          <p:cNvPr id="49" name="Text Placeholder 84"/>
          <p:cNvSpPr>
            <a:spLocks noGrp="1"/>
          </p:cNvSpPr>
          <p:nvPr>
            <p:ph type="body" sz="quarter" idx="17" hasCustomPrompt="1"/>
          </p:nvPr>
        </p:nvSpPr>
        <p:spPr>
          <a:xfrm>
            <a:off x="7230740" y="2300636"/>
            <a:ext cx="6120680" cy="406400"/>
          </a:xfrm>
          <a:prstGeom prst="rect">
            <a:avLst/>
          </a:prstGeom>
        </p:spPr>
        <p:txBody>
          <a:bodyPr anchor="ctr"/>
          <a:lstStyle>
            <a:lvl1pPr marL="0" indent="0" algn="ctr">
              <a:spcBef>
                <a:spcPts val="0"/>
              </a:spcBef>
              <a:buNone/>
              <a:defRPr lang="lv-LV" sz="2458" b="1" kern="1200" spc="0" baseline="0" dirty="0" smtClean="0">
                <a:solidFill>
                  <a:srgbClr val="00AAC6"/>
                </a:solidFill>
                <a:latin typeface="Century Gothic" pitchFamily="34" charset="0"/>
                <a:ea typeface="+mn-ea"/>
                <a:cs typeface="Mark"/>
              </a:defRPr>
            </a:lvl1pPr>
          </a:lstStyle>
          <a:p>
            <a:pPr lvl="0"/>
            <a:r>
              <a:rPr lang="lv-LV" dirty="0"/>
              <a:t>Mazais virsraksts</a:t>
            </a:r>
            <a:endParaRPr lang="en-US" dirty="0"/>
          </a:p>
        </p:txBody>
      </p:sp>
      <p:sp>
        <p:nvSpPr>
          <p:cNvPr id="50" name="Text Placeholder 81"/>
          <p:cNvSpPr>
            <a:spLocks noGrp="1"/>
          </p:cNvSpPr>
          <p:nvPr>
            <p:ph type="body" sz="quarter" idx="16" hasCustomPrompt="1"/>
          </p:nvPr>
        </p:nvSpPr>
        <p:spPr>
          <a:xfrm>
            <a:off x="7230740" y="690290"/>
            <a:ext cx="6120680" cy="79216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lang="lv-LV" sz="4916" b="1" kern="1200" spc="0" baseline="0" dirty="0" smtClean="0">
                <a:solidFill>
                  <a:srgbClr val="00AAC6"/>
                </a:solidFill>
                <a:latin typeface="Century Gothic" pitchFamily="34" charset="0"/>
                <a:ea typeface="Mark" pitchFamily="50" charset="0"/>
                <a:cs typeface="Arial" pitchFamily="34" charset="0"/>
              </a:defRPr>
            </a:lvl1pPr>
          </a:lstStyle>
          <a:p>
            <a:pPr lvl="0"/>
            <a:r>
              <a:rPr lang="lv-LV" dirty="0"/>
              <a:t>LIELAIS VIRSRAKSTS</a:t>
            </a:r>
            <a:endParaRPr lang="en-US" dirty="0"/>
          </a:p>
        </p:txBody>
      </p:sp>
      <p:sp>
        <p:nvSpPr>
          <p:cNvPr id="51" name="Chart Placeholder 2"/>
          <p:cNvSpPr>
            <a:spLocks noGrp="1"/>
          </p:cNvSpPr>
          <p:nvPr>
            <p:ph type="chart" sz="quarter" idx="13" hasCustomPrompt="1"/>
          </p:nvPr>
        </p:nvSpPr>
        <p:spPr>
          <a:xfrm>
            <a:off x="7086725" y="3456718"/>
            <a:ext cx="6435175" cy="407433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pc="0" baseline="0">
                <a:solidFill>
                  <a:schemeClr val="tx1"/>
                </a:solidFill>
              </a:defRPr>
            </a:lvl1pPr>
          </a:lstStyle>
          <a:p>
            <a:r>
              <a:rPr lang="lv-LV" dirty="0"/>
              <a:t>Grafika attēls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18" hasCustomPrompt="1"/>
          </p:nvPr>
        </p:nvSpPr>
        <p:spPr>
          <a:xfrm>
            <a:off x="1" y="0"/>
            <a:ext cx="6867525" cy="7856538"/>
          </a:xfrm>
          <a:prstGeom prst="rect">
            <a:avLst/>
          </a:prstGeo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 marL="0" marR="0" indent="0" algn="l" defTabSz="899114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>
                <a:solidFill>
                  <a:srgbClr val="FF0000"/>
                </a:solidFill>
              </a:defRPr>
            </a:lvl1pPr>
          </a:lstStyle>
          <a:p>
            <a:r>
              <a:rPr lang="lv-LV" dirty="0"/>
              <a:t>Ievietot attēlu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3532730"/>
      </p:ext>
    </p:extLst>
  </p:cSld>
  <p:clrMapOvr>
    <a:masterClrMapping/>
  </p:clrMapOvr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Baltais lielais virsraksts 2/2 pa kreisi bilde pa labi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Text Placeholder 76"/>
          <p:cNvSpPr>
            <a:spLocks noGrp="1"/>
          </p:cNvSpPr>
          <p:nvPr>
            <p:ph type="body" sz="quarter" idx="15" hasCustomPrompt="1"/>
          </p:nvPr>
        </p:nvSpPr>
        <p:spPr>
          <a:xfrm>
            <a:off x="7230740" y="2955925"/>
            <a:ext cx="6120681" cy="248370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lang="en-US" sz="1376" kern="1200" spc="0" baseline="0" dirty="0">
                <a:solidFill>
                  <a:schemeClr val="tx1"/>
                </a:solidFill>
                <a:latin typeface="Century Gothic" pitchFamily="34" charset="0"/>
                <a:ea typeface="+mn-ea"/>
                <a:cs typeface="Mark"/>
              </a:defRPr>
            </a:lvl1pPr>
          </a:lstStyle>
          <a:p>
            <a:pPr lvl="0"/>
            <a:r>
              <a:rPr lang="lv-LV" dirty="0"/>
              <a:t>Teksts</a:t>
            </a:r>
            <a:endParaRPr lang="en-US" dirty="0"/>
          </a:p>
        </p:txBody>
      </p:sp>
      <p:sp>
        <p:nvSpPr>
          <p:cNvPr id="49" name="Text Placeholder 84"/>
          <p:cNvSpPr>
            <a:spLocks noGrp="1"/>
          </p:cNvSpPr>
          <p:nvPr>
            <p:ph type="body" sz="quarter" idx="17" hasCustomPrompt="1"/>
          </p:nvPr>
        </p:nvSpPr>
        <p:spPr>
          <a:xfrm>
            <a:off x="7230740" y="2300636"/>
            <a:ext cx="6120680" cy="406400"/>
          </a:xfrm>
          <a:prstGeom prst="rect">
            <a:avLst/>
          </a:prstGeom>
        </p:spPr>
        <p:txBody>
          <a:bodyPr anchor="ctr"/>
          <a:lstStyle>
            <a:lvl1pPr marL="0" indent="0" algn="ctr">
              <a:spcBef>
                <a:spcPts val="0"/>
              </a:spcBef>
              <a:buNone/>
              <a:defRPr lang="lv-LV" sz="2458" b="1" kern="1200" spc="0" baseline="0" dirty="0" smtClean="0">
                <a:solidFill>
                  <a:schemeClr val="tx1"/>
                </a:solidFill>
                <a:latin typeface="Century Gothic" pitchFamily="34" charset="0"/>
                <a:ea typeface="+mn-ea"/>
                <a:cs typeface="Mark"/>
              </a:defRPr>
            </a:lvl1pPr>
          </a:lstStyle>
          <a:p>
            <a:pPr lvl="0"/>
            <a:r>
              <a:rPr lang="lv-LV" dirty="0"/>
              <a:t>Mazais virsraksts</a:t>
            </a:r>
            <a:endParaRPr lang="en-US" dirty="0"/>
          </a:p>
        </p:txBody>
      </p:sp>
      <p:sp>
        <p:nvSpPr>
          <p:cNvPr id="50" name="Text Placeholder 81"/>
          <p:cNvSpPr>
            <a:spLocks noGrp="1"/>
          </p:cNvSpPr>
          <p:nvPr>
            <p:ph type="body" sz="quarter" idx="16" hasCustomPrompt="1"/>
          </p:nvPr>
        </p:nvSpPr>
        <p:spPr>
          <a:xfrm>
            <a:off x="7230740" y="690290"/>
            <a:ext cx="6120680" cy="79216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lang="lv-LV" sz="4916" b="1" kern="1200" spc="0" baseline="0" dirty="0" smtClean="0">
                <a:solidFill>
                  <a:schemeClr val="tx1"/>
                </a:solidFill>
                <a:latin typeface="Century Gothic" pitchFamily="34" charset="0"/>
                <a:ea typeface="Mark" pitchFamily="50" charset="0"/>
                <a:cs typeface="Arial" pitchFamily="34" charset="0"/>
              </a:defRPr>
            </a:lvl1pPr>
          </a:lstStyle>
          <a:p>
            <a:pPr lvl="0"/>
            <a:r>
              <a:rPr lang="lv-LV" dirty="0"/>
              <a:t>LIELAIS VIRSRAKSTS</a:t>
            </a:r>
            <a:endParaRPr lang="en-US" dirty="0"/>
          </a:p>
        </p:txBody>
      </p:sp>
      <p:sp>
        <p:nvSpPr>
          <p:cNvPr id="51" name="Chart Placeholder 2"/>
          <p:cNvSpPr>
            <a:spLocks noGrp="1"/>
          </p:cNvSpPr>
          <p:nvPr>
            <p:ph type="chart" sz="quarter" idx="13" hasCustomPrompt="1"/>
          </p:nvPr>
        </p:nvSpPr>
        <p:spPr>
          <a:xfrm>
            <a:off x="7086725" y="3456718"/>
            <a:ext cx="6435175" cy="407433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pc="0" baseline="0">
                <a:solidFill>
                  <a:schemeClr val="tx1"/>
                </a:solidFill>
              </a:defRPr>
            </a:lvl1pPr>
          </a:lstStyle>
          <a:p>
            <a:r>
              <a:rPr lang="lv-LV" dirty="0"/>
              <a:t>Grafika attēls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18" hasCustomPrompt="1"/>
          </p:nvPr>
        </p:nvSpPr>
        <p:spPr>
          <a:xfrm>
            <a:off x="1" y="0"/>
            <a:ext cx="6867525" cy="7856538"/>
          </a:xfrm>
          <a:prstGeom prst="rect">
            <a:avLst/>
          </a:prstGeo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 marL="0" marR="0" indent="0" algn="l" defTabSz="899114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>
                <a:solidFill>
                  <a:srgbClr val="FF0000"/>
                </a:solidFill>
              </a:defRPr>
            </a:lvl1pPr>
          </a:lstStyle>
          <a:p>
            <a:r>
              <a:rPr lang="lv-LV" dirty="0"/>
              <a:t>Ievietot attēlu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6550678"/>
      </p:ext>
    </p:extLst>
  </p:cSld>
  <p:clrMapOvr>
    <a:masterClrMapping/>
  </p:clrMapOvr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Baltais lielais virsraksts 2/2 pa kreisi bilde pa labi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>
            <a:spLocks noChangeArrowheads="1"/>
          </p:cNvSpPr>
          <p:nvPr userDrawn="1"/>
        </p:nvSpPr>
        <p:spPr bwMode="auto">
          <a:xfrm>
            <a:off x="1" y="0"/>
            <a:ext cx="6867525" cy="7856538"/>
          </a:xfrm>
          <a:prstGeom prst="rect">
            <a:avLst/>
          </a:prstGeom>
          <a:blipFill dpi="0"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770">
              <a:solidFill>
                <a:srgbClr val="00467F"/>
              </a:solidFill>
              <a:cs typeface="Arial" charset="0"/>
            </a:endParaRPr>
          </a:p>
        </p:txBody>
      </p:sp>
      <p:sp>
        <p:nvSpPr>
          <p:cNvPr id="7" name="object 6"/>
          <p:cNvSpPr>
            <a:spLocks/>
          </p:cNvSpPr>
          <p:nvPr userDrawn="1"/>
        </p:nvSpPr>
        <p:spPr bwMode="auto">
          <a:xfrm>
            <a:off x="12176126" y="4235450"/>
            <a:ext cx="752475" cy="0"/>
          </a:xfrm>
          <a:custGeom>
            <a:avLst/>
            <a:gdLst>
              <a:gd name="T0" fmla="*/ 0 w 752475"/>
              <a:gd name="T1" fmla="*/ 752424 w 752475"/>
              <a:gd name="T2" fmla="*/ 0 60000 65536"/>
              <a:gd name="T3" fmla="*/ 0 60000 65536"/>
            </a:gdLst>
            <a:ahLst/>
            <a:cxnLst>
              <a:cxn ang="T2">
                <a:pos x="T0" y="0"/>
              </a:cxn>
              <a:cxn ang="T3">
                <a:pos x="T1" y="0"/>
              </a:cxn>
            </a:cxnLst>
            <a:rect l="0" t="0" r="r" b="b"/>
            <a:pathLst>
              <a:path w="752475">
                <a:moveTo>
                  <a:pt x="0" y="0"/>
                </a:moveTo>
                <a:lnTo>
                  <a:pt x="752424" y="0"/>
                </a:lnTo>
              </a:path>
            </a:pathLst>
          </a:custGeom>
          <a:noFill/>
          <a:ln w="10541">
            <a:solidFill>
              <a:srgbClr val="BFD22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770">
              <a:solidFill>
                <a:srgbClr val="00467F"/>
              </a:solidFill>
              <a:latin typeface="Century Gothic" pitchFamily="34" charset="0"/>
              <a:cs typeface="Arial" charset="0"/>
            </a:endParaRPr>
          </a:p>
        </p:txBody>
      </p:sp>
      <p:sp>
        <p:nvSpPr>
          <p:cNvPr id="8" name="object 7"/>
          <p:cNvSpPr>
            <a:spLocks/>
          </p:cNvSpPr>
          <p:nvPr userDrawn="1"/>
        </p:nvSpPr>
        <p:spPr bwMode="auto">
          <a:xfrm>
            <a:off x="8120063" y="4235450"/>
            <a:ext cx="3740151" cy="0"/>
          </a:xfrm>
          <a:custGeom>
            <a:avLst/>
            <a:gdLst>
              <a:gd name="T0" fmla="*/ 0 w 3740150"/>
              <a:gd name="T1" fmla="*/ 3739649 w 3740150"/>
              <a:gd name="T2" fmla="*/ 0 60000 65536"/>
              <a:gd name="T3" fmla="*/ 0 60000 65536"/>
            </a:gdLst>
            <a:ahLst/>
            <a:cxnLst>
              <a:cxn ang="T2">
                <a:pos x="T0" y="0"/>
              </a:cxn>
              <a:cxn ang="T3">
                <a:pos x="T1" y="0"/>
              </a:cxn>
            </a:cxnLst>
            <a:rect l="0" t="0" r="r" b="b"/>
            <a:pathLst>
              <a:path w="3740150">
                <a:moveTo>
                  <a:pt x="0" y="0"/>
                </a:moveTo>
                <a:lnTo>
                  <a:pt x="3739649" y="0"/>
                </a:lnTo>
              </a:path>
            </a:pathLst>
          </a:custGeom>
          <a:noFill/>
          <a:ln w="10541">
            <a:solidFill>
              <a:srgbClr val="BFD22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770">
              <a:solidFill>
                <a:srgbClr val="00467F"/>
              </a:solidFill>
              <a:latin typeface="Century Gothic" pitchFamily="34" charset="0"/>
              <a:cs typeface="Arial" charset="0"/>
            </a:endParaRPr>
          </a:p>
        </p:txBody>
      </p:sp>
      <p:sp>
        <p:nvSpPr>
          <p:cNvPr id="9" name="object 8"/>
          <p:cNvSpPr>
            <a:spLocks/>
          </p:cNvSpPr>
          <p:nvPr userDrawn="1"/>
        </p:nvSpPr>
        <p:spPr bwMode="auto">
          <a:xfrm>
            <a:off x="12176126" y="4587876"/>
            <a:ext cx="752475" cy="0"/>
          </a:xfrm>
          <a:custGeom>
            <a:avLst/>
            <a:gdLst>
              <a:gd name="T0" fmla="*/ 0 w 752475"/>
              <a:gd name="T1" fmla="*/ 752424 w 752475"/>
              <a:gd name="T2" fmla="*/ 0 60000 65536"/>
              <a:gd name="T3" fmla="*/ 0 60000 65536"/>
            </a:gdLst>
            <a:ahLst/>
            <a:cxnLst>
              <a:cxn ang="T2">
                <a:pos x="T0" y="0"/>
              </a:cxn>
              <a:cxn ang="T3">
                <a:pos x="T1" y="0"/>
              </a:cxn>
            </a:cxnLst>
            <a:rect l="0" t="0" r="r" b="b"/>
            <a:pathLst>
              <a:path w="752475">
                <a:moveTo>
                  <a:pt x="0" y="0"/>
                </a:moveTo>
                <a:lnTo>
                  <a:pt x="752424" y="0"/>
                </a:lnTo>
              </a:path>
            </a:pathLst>
          </a:custGeom>
          <a:noFill/>
          <a:ln w="10541">
            <a:solidFill>
              <a:srgbClr val="BFD22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770">
              <a:solidFill>
                <a:srgbClr val="00467F"/>
              </a:solidFill>
              <a:latin typeface="Century Gothic" pitchFamily="34" charset="0"/>
              <a:cs typeface="Arial" charset="0"/>
            </a:endParaRPr>
          </a:p>
        </p:txBody>
      </p:sp>
      <p:sp>
        <p:nvSpPr>
          <p:cNvPr id="10" name="object 9"/>
          <p:cNvSpPr>
            <a:spLocks/>
          </p:cNvSpPr>
          <p:nvPr userDrawn="1"/>
        </p:nvSpPr>
        <p:spPr bwMode="auto">
          <a:xfrm>
            <a:off x="11110914" y="4587876"/>
            <a:ext cx="749300" cy="0"/>
          </a:xfrm>
          <a:custGeom>
            <a:avLst/>
            <a:gdLst>
              <a:gd name="T0" fmla="*/ 0 w 749300"/>
              <a:gd name="T1" fmla="*/ 748715 w 749300"/>
              <a:gd name="T2" fmla="*/ 0 60000 65536"/>
              <a:gd name="T3" fmla="*/ 0 60000 65536"/>
            </a:gdLst>
            <a:ahLst/>
            <a:cxnLst>
              <a:cxn ang="T2">
                <a:pos x="T0" y="0"/>
              </a:cxn>
              <a:cxn ang="T3">
                <a:pos x="T1" y="0"/>
              </a:cxn>
            </a:cxnLst>
            <a:rect l="0" t="0" r="r" b="b"/>
            <a:pathLst>
              <a:path w="749300">
                <a:moveTo>
                  <a:pt x="0" y="0"/>
                </a:moveTo>
                <a:lnTo>
                  <a:pt x="748715" y="0"/>
                </a:lnTo>
              </a:path>
            </a:pathLst>
          </a:custGeom>
          <a:noFill/>
          <a:ln w="10541">
            <a:solidFill>
              <a:srgbClr val="BFD22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770">
              <a:solidFill>
                <a:srgbClr val="00467F"/>
              </a:solidFill>
              <a:latin typeface="Century Gothic" pitchFamily="34" charset="0"/>
              <a:cs typeface="Arial" charset="0"/>
            </a:endParaRPr>
          </a:p>
        </p:txBody>
      </p:sp>
      <p:sp>
        <p:nvSpPr>
          <p:cNvPr id="11" name="object 10"/>
          <p:cNvSpPr>
            <a:spLocks/>
          </p:cNvSpPr>
          <p:nvPr userDrawn="1"/>
        </p:nvSpPr>
        <p:spPr bwMode="auto">
          <a:xfrm>
            <a:off x="8120064" y="4587876"/>
            <a:ext cx="2674937" cy="0"/>
          </a:xfrm>
          <a:custGeom>
            <a:avLst/>
            <a:gdLst>
              <a:gd name="T0" fmla="*/ 0 w 2674620"/>
              <a:gd name="T1" fmla="*/ 2674550 w 2674620"/>
              <a:gd name="T2" fmla="*/ 0 60000 65536"/>
              <a:gd name="T3" fmla="*/ 0 60000 65536"/>
            </a:gdLst>
            <a:ahLst/>
            <a:cxnLst>
              <a:cxn ang="T2">
                <a:pos x="T0" y="0"/>
              </a:cxn>
              <a:cxn ang="T3">
                <a:pos x="T1" y="0"/>
              </a:cxn>
            </a:cxnLst>
            <a:rect l="0" t="0" r="r" b="b"/>
            <a:pathLst>
              <a:path w="2674620">
                <a:moveTo>
                  <a:pt x="0" y="0"/>
                </a:moveTo>
                <a:lnTo>
                  <a:pt x="2674233" y="0"/>
                </a:lnTo>
              </a:path>
            </a:pathLst>
          </a:custGeom>
          <a:noFill/>
          <a:ln w="10541">
            <a:solidFill>
              <a:srgbClr val="BFD22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770">
              <a:solidFill>
                <a:srgbClr val="00467F"/>
              </a:solidFill>
              <a:latin typeface="Century Gothic" pitchFamily="34" charset="0"/>
              <a:cs typeface="Arial" charset="0"/>
            </a:endParaRPr>
          </a:p>
        </p:txBody>
      </p:sp>
      <p:sp>
        <p:nvSpPr>
          <p:cNvPr id="12" name="object 11"/>
          <p:cNvSpPr>
            <a:spLocks/>
          </p:cNvSpPr>
          <p:nvPr userDrawn="1"/>
        </p:nvSpPr>
        <p:spPr bwMode="auto">
          <a:xfrm>
            <a:off x="12176126" y="4940300"/>
            <a:ext cx="752475" cy="0"/>
          </a:xfrm>
          <a:custGeom>
            <a:avLst/>
            <a:gdLst>
              <a:gd name="T0" fmla="*/ 0 w 752475"/>
              <a:gd name="T1" fmla="*/ 752424 w 752475"/>
              <a:gd name="T2" fmla="*/ 0 60000 65536"/>
              <a:gd name="T3" fmla="*/ 0 60000 65536"/>
            </a:gdLst>
            <a:ahLst/>
            <a:cxnLst>
              <a:cxn ang="T2">
                <a:pos x="T0" y="0"/>
              </a:cxn>
              <a:cxn ang="T3">
                <a:pos x="T1" y="0"/>
              </a:cxn>
            </a:cxnLst>
            <a:rect l="0" t="0" r="r" b="b"/>
            <a:pathLst>
              <a:path w="752475">
                <a:moveTo>
                  <a:pt x="0" y="0"/>
                </a:moveTo>
                <a:lnTo>
                  <a:pt x="752424" y="0"/>
                </a:lnTo>
              </a:path>
            </a:pathLst>
          </a:custGeom>
          <a:noFill/>
          <a:ln w="10540">
            <a:solidFill>
              <a:srgbClr val="BFD22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770">
              <a:solidFill>
                <a:srgbClr val="00467F"/>
              </a:solidFill>
              <a:latin typeface="Century Gothic" pitchFamily="34" charset="0"/>
              <a:cs typeface="Arial" charset="0"/>
            </a:endParaRPr>
          </a:p>
        </p:txBody>
      </p:sp>
      <p:sp>
        <p:nvSpPr>
          <p:cNvPr id="13" name="object 12"/>
          <p:cNvSpPr>
            <a:spLocks/>
          </p:cNvSpPr>
          <p:nvPr userDrawn="1"/>
        </p:nvSpPr>
        <p:spPr bwMode="auto">
          <a:xfrm>
            <a:off x="11110914" y="4940300"/>
            <a:ext cx="749300" cy="0"/>
          </a:xfrm>
          <a:custGeom>
            <a:avLst/>
            <a:gdLst>
              <a:gd name="T0" fmla="*/ 0 w 749300"/>
              <a:gd name="T1" fmla="*/ 748715 w 749300"/>
              <a:gd name="T2" fmla="*/ 0 60000 65536"/>
              <a:gd name="T3" fmla="*/ 0 60000 65536"/>
            </a:gdLst>
            <a:ahLst/>
            <a:cxnLst>
              <a:cxn ang="T2">
                <a:pos x="T0" y="0"/>
              </a:cxn>
              <a:cxn ang="T3">
                <a:pos x="T1" y="0"/>
              </a:cxn>
            </a:cxnLst>
            <a:rect l="0" t="0" r="r" b="b"/>
            <a:pathLst>
              <a:path w="749300">
                <a:moveTo>
                  <a:pt x="0" y="0"/>
                </a:moveTo>
                <a:lnTo>
                  <a:pt x="748715" y="0"/>
                </a:lnTo>
              </a:path>
            </a:pathLst>
          </a:custGeom>
          <a:noFill/>
          <a:ln w="10540">
            <a:solidFill>
              <a:srgbClr val="BFD22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770">
              <a:solidFill>
                <a:srgbClr val="00467F"/>
              </a:solidFill>
              <a:latin typeface="Century Gothic" pitchFamily="34" charset="0"/>
              <a:cs typeface="Arial" charset="0"/>
            </a:endParaRPr>
          </a:p>
        </p:txBody>
      </p:sp>
      <p:sp>
        <p:nvSpPr>
          <p:cNvPr id="14" name="object 13"/>
          <p:cNvSpPr>
            <a:spLocks/>
          </p:cNvSpPr>
          <p:nvPr userDrawn="1"/>
        </p:nvSpPr>
        <p:spPr bwMode="auto">
          <a:xfrm>
            <a:off x="10020301" y="4940300"/>
            <a:ext cx="774700" cy="0"/>
          </a:xfrm>
          <a:custGeom>
            <a:avLst/>
            <a:gdLst>
              <a:gd name="T0" fmla="*/ 0 w 774065"/>
              <a:gd name="T1" fmla="*/ 774611 w 774065"/>
              <a:gd name="T2" fmla="*/ 0 60000 65536"/>
              <a:gd name="T3" fmla="*/ 0 60000 65536"/>
            </a:gdLst>
            <a:ahLst/>
            <a:cxnLst>
              <a:cxn ang="T2">
                <a:pos x="T0" y="0"/>
              </a:cxn>
              <a:cxn ang="T3">
                <a:pos x="T1" y="0"/>
              </a:cxn>
            </a:cxnLst>
            <a:rect l="0" t="0" r="r" b="b"/>
            <a:pathLst>
              <a:path w="774065">
                <a:moveTo>
                  <a:pt x="0" y="0"/>
                </a:moveTo>
                <a:lnTo>
                  <a:pt x="773976" y="0"/>
                </a:lnTo>
              </a:path>
            </a:pathLst>
          </a:custGeom>
          <a:noFill/>
          <a:ln w="10540">
            <a:solidFill>
              <a:srgbClr val="BFD22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770">
              <a:solidFill>
                <a:srgbClr val="00467F"/>
              </a:solidFill>
              <a:latin typeface="Century Gothic" pitchFamily="34" charset="0"/>
              <a:cs typeface="Arial" charset="0"/>
            </a:endParaRPr>
          </a:p>
        </p:txBody>
      </p:sp>
      <p:sp>
        <p:nvSpPr>
          <p:cNvPr id="15" name="object 14"/>
          <p:cNvSpPr>
            <a:spLocks/>
          </p:cNvSpPr>
          <p:nvPr userDrawn="1"/>
        </p:nvSpPr>
        <p:spPr bwMode="auto">
          <a:xfrm>
            <a:off x="8942389" y="4940300"/>
            <a:ext cx="762000" cy="0"/>
          </a:xfrm>
          <a:custGeom>
            <a:avLst/>
            <a:gdLst>
              <a:gd name="T0" fmla="*/ 0 w 761365"/>
              <a:gd name="T1" fmla="*/ 761707 w 761365"/>
              <a:gd name="T2" fmla="*/ 0 60000 65536"/>
              <a:gd name="T3" fmla="*/ 0 60000 65536"/>
            </a:gdLst>
            <a:ahLst/>
            <a:cxnLst>
              <a:cxn ang="T2">
                <a:pos x="T0" y="0"/>
              </a:cxn>
              <a:cxn ang="T3">
                <a:pos x="T1" y="0"/>
              </a:cxn>
            </a:cxnLst>
            <a:rect l="0" t="0" r="r" b="b"/>
            <a:pathLst>
              <a:path w="761365">
                <a:moveTo>
                  <a:pt x="0" y="0"/>
                </a:moveTo>
                <a:lnTo>
                  <a:pt x="761072" y="0"/>
                </a:lnTo>
              </a:path>
            </a:pathLst>
          </a:custGeom>
          <a:noFill/>
          <a:ln w="10540">
            <a:solidFill>
              <a:srgbClr val="BFD22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770">
              <a:solidFill>
                <a:srgbClr val="00467F"/>
              </a:solidFill>
              <a:latin typeface="Century Gothic" pitchFamily="34" charset="0"/>
              <a:cs typeface="Arial" charset="0"/>
            </a:endParaRPr>
          </a:p>
        </p:txBody>
      </p:sp>
      <p:sp>
        <p:nvSpPr>
          <p:cNvPr id="16" name="object 15"/>
          <p:cNvSpPr>
            <a:spLocks/>
          </p:cNvSpPr>
          <p:nvPr userDrawn="1"/>
        </p:nvSpPr>
        <p:spPr bwMode="auto">
          <a:xfrm>
            <a:off x="8120063" y="4940300"/>
            <a:ext cx="506412" cy="0"/>
          </a:xfrm>
          <a:custGeom>
            <a:avLst/>
            <a:gdLst>
              <a:gd name="T0" fmla="*/ 0 w 506095"/>
              <a:gd name="T1" fmla="*/ 506102 w 506095"/>
              <a:gd name="T2" fmla="*/ 0 60000 65536"/>
              <a:gd name="T3" fmla="*/ 0 60000 65536"/>
            </a:gdLst>
            <a:ahLst/>
            <a:cxnLst>
              <a:cxn ang="T2">
                <a:pos x="T0" y="0"/>
              </a:cxn>
              <a:cxn ang="T3">
                <a:pos x="T1" y="0"/>
              </a:cxn>
            </a:cxnLst>
            <a:rect l="0" t="0" r="r" b="b"/>
            <a:pathLst>
              <a:path w="506095">
                <a:moveTo>
                  <a:pt x="0" y="0"/>
                </a:moveTo>
                <a:lnTo>
                  <a:pt x="505785" y="0"/>
                </a:lnTo>
              </a:path>
            </a:pathLst>
          </a:custGeom>
          <a:noFill/>
          <a:ln w="10540">
            <a:solidFill>
              <a:srgbClr val="BFD22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770">
              <a:solidFill>
                <a:srgbClr val="00467F"/>
              </a:solidFill>
              <a:latin typeface="Century Gothic" pitchFamily="34" charset="0"/>
              <a:cs typeface="Arial" charset="0"/>
            </a:endParaRPr>
          </a:p>
        </p:txBody>
      </p:sp>
      <p:sp>
        <p:nvSpPr>
          <p:cNvPr id="17" name="object 16"/>
          <p:cNvSpPr>
            <a:spLocks/>
          </p:cNvSpPr>
          <p:nvPr userDrawn="1"/>
        </p:nvSpPr>
        <p:spPr bwMode="auto">
          <a:xfrm>
            <a:off x="12176127" y="5292725"/>
            <a:ext cx="436563" cy="0"/>
          </a:xfrm>
          <a:custGeom>
            <a:avLst/>
            <a:gdLst>
              <a:gd name="T0" fmla="*/ 0 w 436245"/>
              <a:gd name="T1" fmla="*/ 436042 w 436245"/>
              <a:gd name="T2" fmla="*/ 0 60000 65536"/>
              <a:gd name="T3" fmla="*/ 0 60000 65536"/>
            </a:gdLst>
            <a:ahLst/>
            <a:cxnLst>
              <a:cxn ang="T2">
                <a:pos x="T0" y="0"/>
              </a:cxn>
              <a:cxn ang="T3">
                <a:pos x="T1" y="0"/>
              </a:cxn>
            </a:cxnLst>
            <a:rect l="0" t="0" r="r" b="b"/>
            <a:pathLst>
              <a:path w="436245">
                <a:moveTo>
                  <a:pt x="0" y="0"/>
                </a:moveTo>
                <a:lnTo>
                  <a:pt x="435724" y="0"/>
                </a:lnTo>
              </a:path>
            </a:pathLst>
          </a:custGeom>
          <a:noFill/>
          <a:ln w="10540">
            <a:solidFill>
              <a:srgbClr val="BFD22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770">
              <a:solidFill>
                <a:srgbClr val="00467F"/>
              </a:solidFill>
              <a:latin typeface="Century Gothic" pitchFamily="34" charset="0"/>
              <a:cs typeface="Arial" charset="0"/>
            </a:endParaRPr>
          </a:p>
        </p:txBody>
      </p:sp>
      <p:sp>
        <p:nvSpPr>
          <p:cNvPr id="18" name="object 17"/>
          <p:cNvSpPr>
            <a:spLocks/>
          </p:cNvSpPr>
          <p:nvPr userDrawn="1"/>
        </p:nvSpPr>
        <p:spPr bwMode="auto">
          <a:xfrm>
            <a:off x="11110914" y="5292725"/>
            <a:ext cx="433387" cy="0"/>
          </a:xfrm>
          <a:custGeom>
            <a:avLst/>
            <a:gdLst>
              <a:gd name="T0" fmla="*/ 0 w 432434"/>
              <a:gd name="T1" fmla="*/ 432967 w 432434"/>
              <a:gd name="T2" fmla="*/ 0 60000 65536"/>
              <a:gd name="T3" fmla="*/ 0 60000 65536"/>
            </a:gdLst>
            <a:ahLst/>
            <a:cxnLst>
              <a:cxn ang="T2">
                <a:pos x="T0" y="0"/>
              </a:cxn>
              <a:cxn ang="T3">
                <a:pos x="T1" y="0"/>
              </a:cxn>
            </a:cxnLst>
            <a:rect l="0" t="0" r="r" b="b"/>
            <a:pathLst>
              <a:path w="432434">
                <a:moveTo>
                  <a:pt x="0" y="0"/>
                </a:moveTo>
                <a:lnTo>
                  <a:pt x="432015" y="0"/>
                </a:lnTo>
              </a:path>
            </a:pathLst>
          </a:custGeom>
          <a:noFill/>
          <a:ln w="10540">
            <a:solidFill>
              <a:srgbClr val="BFD22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770">
              <a:solidFill>
                <a:srgbClr val="00467F"/>
              </a:solidFill>
              <a:latin typeface="Century Gothic" pitchFamily="34" charset="0"/>
              <a:cs typeface="Arial" charset="0"/>
            </a:endParaRPr>
          </a:p>
        </p:txBody>
      </p:sp>
      <p:sp>
        <p:nvSpPr>
          <p:cNvPr id="19" name="object 18"/>
          <p:cNvSpPr>
            <a:spLocks/>
          </p:cNvSpPr>
          <p:nvPr userDrawn="1"/>
        </p:nvSpPr>
        <p:spPr bwMode="auto">
          <a:xfrm>
            <a:off x="10020300" y="5292725"/>
            <a:ext cx="458788" cy="0"/>
          </a:xfrm>
          <a:custGeom>
            <a:avLst/>
            <a:gdLst>
              <a:gd name="T0" fmla="*/ 0 w 457834"/>
              <a:gd name="T1" fmla="*/ 458254 w 457834"/>
              <a:gd name="T2" fmla="*/ 0 60000 65536"/>
              <a:gd name="T3" fmla="*/ 0 60000 65536"/>
            </a:gdLst>
            <a:ahLst/>
            <a:cxnLst>
              <a:cxn ang="T2">
                <a:pos x="T0" y="0"/>
              </a:cxn>
              <a:cxn ang="T3">
                <a:pos x="T1" y="0"/>
              </a:cxn>
            </a:cxnLst>
            <a:rect l="0" t="0" r="r" b="b"/>
            <a:pathLst>
              <a:path w="457834">
                <a:moveTo>
                  <a:pt x="0" y="0"/>
                </a:moveTo>
                <a:lnTo>
                  <a:pt x="457301" y="0"/>
                </a:lnTo>
              </a:path>
            </a:pathLst>
          </a:custGeom>
          <a:noFill/>
          <a:ln w="10540">
            <a:solidFill>
              <a:srgbClr val="BFD22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770">
              <a:solidFill>
                <a:srgbClr val="00467F"/>
              </a:solidFill>
              <a:latin typeface="Century Gothic" pitchFamily="34" charset="0"/>
              <a:cs typeface="Arial" charset="0"/>
            </a:endParaRPr>
          </a:p>
        </p:txBody>
      </p:sp>
      <p:sp>
        <p:nvSpPr>
          <p:cNvPr id="20" name="object 19"/>
          <p:cNvSpPr>
            <a:spLocks/>
          </p:cNvSpPr>
          <p:nvPr userDrawn="1"/>
        </p:nvSpPr>
        <p:spPr bwMode="auto">
          <a:xfrm>
            <a:off x="8942389" y="5292725"/>
            <a:ext cx="762000" cy="0"/>
          </a:xfrm>
          <a:custGeom>
            <a:avLst/>
            <a:gdLst>
              <a:gd name="T0" fmla="*/ 0 w 761365"/>
              <a:gd name="T1" fmla="*/ 761707 w 761365"/>
              <a:gd name="T2" fmla="*/ 0 60000 65536"/>
              <a:gd name="T3" fmla="*/ 0 60000 65536"/>
            </a:gdLst>
            <a:ahLst/>
            <a:cxnLst>
              <a:cxn ang="T2">
                <a:pos x="T0" y="0"/>
              </a:cxn>
              <a:cxn ang="T3">
                <a:pos x="T1" y="0"/>
              </a:cxn>
            </a:cxnLst>
            <a:rect l="0" t="0" r="r" b="b"/>
            <a:pathLst>
              <a:path w="761365">
                <a:moveTo>
                  <a:pt x="0" y="0"/>
                </a:moveTo>
                <a:lnTo>
                  <a:pt x="761072" y="0"/>
                </a:lnTo>
              </a:path>
            </a:pathLst>
          </a:custGeom>
          <a:noFill/>
          <a:ln w="10540">
            <a:solidFill>
              <a:srgbClr val="BFD22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770">
              <a:solidFill>
                <a:srgbClr val="00467F"/>
              </a:solidFill>
              <a:latin typeface="Century Gothic" pitchFamily="34" charset="0"/>
              <a:cs typeface="Arial" charset="0"/>
            </a:endParaRPr>
          </a:p>
        </p:txBody>
      </p:sp>
      <p:sp>
        <p:nvSpPr>
          <p:cNvPr id="21" name="object 20"/>
          <p:cNvSpPr>
            <a:spLocks/>
          </p:cNvSpPr>
          <p:nvPr userDrawn="1"/>
        </p:nvSpPr>
        <p:spPr bwMode="auto">
          <a:xfrm>
            <a:off x="8120063" y="5292725"/>
            <a:ext cx="188912" cy="0"/>
          </a:xfrm>
          <a:custGeom>
            <a:avLst/>
            <a:gdLst>
              <a:gd name="T0" fmla="*/ 0 w 189229"/>
              <a:gd name="T1" fmla="*/ 188793 w 189229"/>
              <a:gd name="T2" fmla="*/ 0 60000 65536"/>
              <a:gd name="T3" fmla="*/ 0 60000 65536"/>
            </a:gdLst>
            <a:ahLst/>
            <a:cxnLst>
              <a:cxn ang="T2">
                <a:pos x="T0" y="0"/>
              </a:cxn>
              <a:cxn ang="T3">
                <a:pos x="T1" y="0"/>
              </a:cxn>
            </a:cxnLst>
            <a:rect l="0" t="0" r="r" b="b"/>
            <a:pathLst>
              <a:path w="189229">
                <a:moveTo>
                  <a:pt x="0" y="0"/>
                </a:moveTo>
                <a:lnTo>
                  <a:pt x="189110" y="0"/>
                </a:lnTo>
              </a:path>
            </a:pathLst>
          </a:custGeom>
          <a:noFill/>
          <a:ln w="10540">
            <a:solidFill>
              <a:srgbClr val="BFD22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770">
              <a:solidFill>
                <a:srgbClr val="00467F"/>
              </a:solidFill>
              <a:latin typeface="Century Gothic" pitchFamily="34" charset="0"/>
              <a:cs typeface="Arial" charset="0"/>
            </a:endParaRPr>
          </a:p>
        </p:txBody>
      </p:sp>
      <p:sp>
        <p:nvSpPr>
          <p:cNvPr id="22" name="object 21"/>
          <p:cNvSpPr>
            <a:spLocks/>
          </p:cNvSpPr>
          <p:nvPr userDrawn="1"/>
        </p:nvSpPr>
        <p:spPr bwMode="auto">
          <a:xfrm>
            <a:off x="12176127" y="5645150"/>
            <a:ext cx="436563" cy="0"/>
          </a:xfrm>
          <a:custGeom>
            <a:avLst/>
            <a:gdLst>
              <a:gd name="T0" fmla="*/ 0 w 436245"/>
              <a:gd name="T1" fmla="*/ 436042 w 436245"/>
              <a:gd name="T2" fmla="*/ 0 60000 65536"/>
              <a:gd name="T3" fmla="*/ 0 60000 65536"/>
            </a:gdLst>
            <a:ahLst/>
            <a:cxnLst>
              <a:cxn ang="T2">
                <a:pos x="T0" y="0"/>
              </a:cxn>
              <a:cxn ang="T3">
                <a:pos x="T1" y="0"/>
              </a:cxn>
            </a:cxnLst>
            <a:rect l="0" t="0" r="r" b="b"/>
            <a:pathLst>
              <a:path w="436245">
                <a:moveTo>
                  <a:pt x="0" y="0"/>
                </a:moveTo>
                <a:lnTo>
                  <a:pt x="435724" y="0"/>
                </a:lnTo>
              </a:path>
            </a:pathLst>
          </a:custGeom>
          <a:noFill/>
          <a:ln w="10540">
            <a:solidFill>
              <a:srgbClr val="BFD22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770">
              <a:solidFill>
                <a:srgbClr val="00467F"/>
              </a:solidFill>
              <a:latin typeface="Century Gothic" pitchFamily="34" charset="0"/>
              <a:cs typeface="Arial" charset="0"/>
            </a:endParaRPr>
          </a:p>
        </p:txBody>
      </p:sp>
      <p:sp>
        <p:nvSpPr>
          <p:cNvPr id="23" name="object 22"/>
          <p:cNvSpPr>
            <a:spLocks/>
          </p:cNvSpPr>
          <p:nvPr userDrawn="1"/>
        </p:nvSpPr>
        <p:spPr bwMode="auto">
          <a:xfrm>
            <a:off x="11110914" y="5645150"/>
            <a:ext cx="433387" cy="0"/>
          </a:xfrm>
          <a:custGeom>
            <a:avLst/>
            <a:gdLst>
              <a:gd name="T0" fmla="*/ 0 w 432434"/>
              <a:gd name="T1" fmla="*/ 432967 w 432434"/>
              <a:gd name="T2" fmla="*/ 0 60000 65536"/>
              <a:gd name="T3" fmla="*/ 0 60000 65536"/>
            </a:gdLst>
            <a:ahLst/>
            <a:cxnLst>
              <a:cxn ang="T2">
                <a:pos x="T0" y="0"/>
              </a:cxn>
              <a:cxn ang="T3">
                <a:pos x="T1" y="0"/>
              </a:cxn>
            </a:cxnLst>
            <a:rect l="0" t="0" r="r" b="b"/>
            <a:pathLst>
              <a:path w="432434">
                <a:moveTo>
                  <a:pt x="0" y="0"/>
                </a:moveTo>
                <a:lnTo>
                  <a:pt x="432015" y="0"/>
                </a:lnTo>
              </a:path>
            </a:pathLst>
          </a:custGeom>
          <a:noFill/>
          <a:ln w="10540">
            <a:solidFill>
              <a:srgbClr val="BFD22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770">
              <a:solidFill>
                <a:srgbClr val="00467F"/>
              </a:solidFill>
              <a:latin typeface="Century Gothic" pitchFamily="34" charset="0"/>
              <a:cs typeface="Arial" charset="0"/>
            </a:endParaRPr>
          </a:p>
        </p:txBody>
      </p:sp>
      <p:sp>
        <p:nvSpPr>
          <p:cNvPr id="24" name="object 23"/>
          <p:cNvSpPr>
            <a:spLocks/>
          </p:cNvSpPr>
          <p:nvPr userDrawn="1"/>
        </p:nvSpPr>
        <p:spPr bwMode="auto">
          <a:xfrm>
            <a:off x="10020300" y="5645150"/>
            <a:ext cx="458788" cy="0"/>
          </a:xfrm>
          <a:custGeom>
            <a:avLst/>
            <a:gdLst>
              <a:gd name="T0" fmla="*/ 0 w 457834"/>
              <a:gd name="T1" fmla="*/ 458254 w 457834"/>
              <a:gd name="T2" fmla="*/ 0 60000 65536"/>
              <a:gd name="T3" fmla="*/ 0 60000 65536"/>
            </a:gdLst>
            <a:ahLst/>
            <a:cxnLst>
              <a:cxn ang="T2">
                <a:pos x="T0" y="0"/>
              </a:cxn>
              <a:cxn ang="T3">
                <a:pos x="T1" y="0"/>
              </a:cxn>
            </a:cxnLst>
            <a:rect l="0" t="0" r="r" b="b"/>
            <a:pathLst>
              <a:path w="457834">
                <a:moveTo>
                  <a:pt x="0" y="0"/>
                </a:moveTo>
                <a:lnTo>
                  <a:pt x="457301" y="0"/>
                </a:lnTo>
              </a:path>
            </a:pathLst>
          </a:custGeom>
          <a:noFill/>
          <a:ln w="10540">
            <a:solidFill>
              <a:srgbClr val="BFD22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770">
              <a:solidFill>
                <a:srgbClr val="00467F"/>
              </a:solidFill>
              <a:latin typeface="Century Gothic" pitchFamily="34" charset="0"/>
              <a:cs typeface="Arial" charset="0"/>
            </a:endParaRPr>
          </a:p>
        </p:txBody>
      </p:sp>
      <p:sp>
        <p:nvSpPr>
          <p:cNvPr id="25" name="object 24"/>
          <p:cNvSpPr>
            <a:spLocks/>
          </p:cNvSpPr>
          <p:nvPr userDrawn="1"/>
        </p:nvSpPr>
        <p:spPr bwMode="auto">
          <a:xfrm>
            <a:off x="8942388" y="5645150"/>
            <a:ext cx="444500" cy="0"/>
          </a:xfrm>
          <a:custGeom>
            <a:avLst/>
            <a:gdLst>
              <a:gd name="T0" fmla="*/ 0 w 444500"/>
              <a:gd name="T1" fmla="*/ 444398 w 444500"/>
              <a:gd name="T2" fmla="*/ 0 60000 65536"/>
              <a:gd name="T3" fmla="*/ 0 60000 65536"/>
            </a:gdLst>
            <a:ahLst/>
            <a:cxnLst>
              <a:cxn ang="T2">
                <a:pos x="T0" y="0"/>
              </a:cxn>
              <a:cxn ang="T3">
                <a:pos x="T1" y="0"/>
              </a:cxn>
            </a:cxnLst>
            <a:rect l="0" t="0" r="r" b="b"/>
            <a:pathLst>
              <a:path w="444500">
                <a:moveTo>
                  <a:pt x="0" y="0"/>
                </a:moveTo>
                <a:lnTo>
                  <a:pt x="444398" y="0"/>
                </a:lnTo>
              </a:path>
            </a:pathLst>
          </a:custGeom>
          <a:noFill/>
          <a:ln w="10540">
            <a:solidFill>
              <a:srgbClr val="BFD22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770">
              <a:solidFill>
                <a:srgbClr val="00467F"/>
              </a:solidFill>
              <a:latin typeface="Century Gothic" pitchFamily="34" charset="0"/>
              <a:cs typeface="Arial" charset="0"/>
            </a:endParaRPr>
          </a:p>
        </p:txBody>
      </p:sp>
      <p:sp>
        <p:nvSpPr>
          <p:cNvPr id="26" name="object 25"/>
          <p:cNvSpPr>
            <a:spLocks/>
          </p:cNvSpPr>
          <p:nvPr userDrawn="1"/>
        </p:nvSpPr>
        <p:spPr bwMode="auto">
          <a:xfrm>
            <a:off x="8120063" y="5645150"/>
            <a:ext cx="188912" cy="0"/>
          </a:xfrm>
          <a:custGeom>
            <a:avLst/>
            <a:gdLst>
              <a:gd name="T0" fmla="*/ 0 w 189229"/>
              <a:gd name="T1" fmla="*/ 188793 w 189229"/>
              <a:gd name="T2" fmla="*/ 0 60000 65536"/>
              <a:gd name="T3" fmla="*/ 0 60000 65536"/>
            </a:gdLst>
            <a:ahLst/>
            <a:cxnLst>
              <a:cxn ang="T2">
                <a:pos x="T0" y="0"/>
              </a:cxn>
              <a:cxn ang="T3">
                <a:pos x="T1" y="0"/>
              </a:cxn>
            </a:cxnLst>
            <a:rect l="0" t="0" r="r" b="b"/>
            <a:pathLst>
              <a:path w="189229">
                <a:moveTo>
                  <a:pt x="0" y="0"/>
                </a:moveTo>
                <a:lnTo>
                  <a:pt x="189110" y="0"/>
                </a:lnTo>
              </a:path>
            </a:pathLst>
          </a:custGeom>
          <a:noFill/>
          <a:ln w="10540">
            <a:solidFill>
              <a:srgbClr val="BFD22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770">
              <a:solidFill>
                <a:srgbClr val="00467F"/>
              </a:solidFill>
              <a:latin typeface="Century Gothic" pitchFamily="34" charset="0"/>
              <a:cs typeface="Arial" charset="0"/>
            </a:endParaRPr>
          </a:p>
        </p:txBody>
      </p:sp>
      <p:sp>
        <p:nvSpPr>
          <p:cNvPr id="27" name="object 26"/>
          <p:cNvSpPr>
            <a:spLocks/>
          </p:cNvSpPr>
          <p:nvPr userDrawn="1"/>
        </p:nvSpPr>
        <p:spPr bwMode="auto">
          <a:xfrm>
            <a:off x="8120065" y="5997575"/>
            <a:ext cx="5126037" cy="0"/>
          </a:xfrm>
          <a:custGeom>
            <a:avLst/>
            <a:gdLst>
              <a:gd name="T0" fmla="*/ 0 w 5125719"/>
              <a:gd name="T1" fmla="*/ 5125784 w 5125719"/>
              <a:gd name="T2" fmla="*/ 0 60000 65536"/>
              <a:gd name="T3" fmla="*/ 0 60000 65536"/>
            </a:gdLst>
            <a:ahLst/>
            <a:cxnLst>
              <a:cxn ang="T2">
                <a:pos x="T0" y="0"/>
              </a:cxn>
              <a:cxn ang="T3">
                <a:pos x="T1" y="0"/>
              </a:cxn>
            </a:cxnLst>
            <a:rect l="0" t="0" r="r" b="b"/>
            <a:pathLst>
              <a:path w="5125719">
                <a:moveTo>
                  <a:pt x="0" y="0"/>
                </a:moveTo>
                <a:lnTo>
                  <a:pt x="5125466" y="0"/>
                </a:lnTo>
              </a:path>
            </a:pathLst>
          </a:custGeom>
          <a:noFill/>
          <a:ln w="10541">
            <a:solidFill>
              <a:srgbClr val="BFD22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770">
              <a:solidFill>
                <a:srgbClr val="00467F"/>
              </a:solidFill>
              <a:latin typeface="Century Gothic" pitchFamily="34" charset="0"/>
              <a:cs typeface="Arial" charset="0"/>
            </a:endParaRPr>
          </a:p>
        </p:txBody>
      </p:sp>
      <p:sp>
        <p:nvSpPr>
          <p:cNvPr id="28" name="object 27"/>
          <p:cNvSpPr>
            <a:spLocks/>
          </p:cNvSpPr>
          <p:nvPr userDrawn="1"/>
        </p:nvSpPr>
        <p:spPr bwMode="auto">
          <a:xfrm>
            <a:off x="8308975" y="5245101"/>
            <a:ext cx="317501" cy="752475"/>
          </a:xfrm>
          <a:custGeom>
            <a:avLst/>
            <a:gdLst>
              <a:gd name="T0" fmla="*/ 317334 w 316865"/>
              <a:gd name="T1" fmla="*/ 752144 h 753110"/>
              <a:gd name="T2" fmla="*/ 0 w 316865"/>
              <a:gd name="T3" fmla="*/ 752144 h 753110"/>
              <a:gd name="T4" fmla="*/ 0 w 316865"/>
              <a:gd name="T5" fmla="*/ 0 h 753110"/>
              <a:gd name="T6" fmla="*/ 317334 w 316865"/>
              <a:gd name="T7" fmla="*/ 0 h 753110"/>
              <a:gd name="T8" fmla="*/ 317334 w 316865"/>
              <a:gd name="T9" fmla="*/ 752144 h 7531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316865" h="753110">
                <a:moveTo>
                  <a:pt x="316699" y="752779"/>
                </a:moveTo>
                <a:lnTo>
                  <a:pt x="0" y="752779"/>
                </a:lnTo>
                <a:lnTo>
                  <a:pt x="0" y="0"/>
                </a:lnTo>
                <a:lnTo>
                  <a:pt x="316699" y="0"/>
                </a:lnTo>
                <a:lnTo>
                  <a:pt x="316699" y="752779"/>
                </a:lnTo>
                <a:close/>
              </a:path>
            </a:pathLst>
          </a:custGeom>
          <a:solidFill>
            <a:srgbClr val="00AAC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770">
              <a:solidFill>
                <a:srgbClr val="00467F"/>
              </a:solidFill>
              <a:latin typeface="Century Gothic" pitchFamily="34" charset="0"/>
              <a:cs typeface="Arial" charset="0"/>
            </a:endParaRPr>
          </a:p>
        </p:txBody>
      </p:sp>
      <p:sp>
        <p:nvSpPr>
          <p:cNvPr id="29" name="object 28"/>
          <p:cNvSpPr>
            <a:spLocks/>
          </p:cNvSpPr>
          <p:nvPr userDrawn="1"/>
        </p:nvSpPr>
        <p:spPr bwMode="auto">
          <a:xfrm>
            <a:off x="8626476" y="4595813"/>
            <a:ext cx="315912" cy="1401762"/>
          </a:xfrm>
          <a:custGeom>
            <a:avLst/>
            <a:gdLst>
              <a:gd name="T0" fmla="*/ 315747 w 316865"/>
              <a:gd name="T1" fmla="*/ 1401166 h 1402714"/>
              <a:gd name="T2" fmla="*/ 0 w 316865"/>
              <a:gd name="T3" fmla="*/ 1401166 h 1402714"/>
              <a:gd name="T4" fmla="*/ 0 w 316865"/>
              <a:gd name="T5" fmla="*/ 0 h 1402714"/>
              <a:gd name="T6" fmla="*/ 315747 w 316865"/>
              <a:gd name="T7" fmla="*/ 0 h 1402714"/>
              <a:gd name="T8" fmla="*/ 315747 w 316865"/>
              <a:gd name="T9" fmla="*/ 1401166 h 140271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316865" h="1402714">
                <a:moveTo>
                  <a:pt x="316699" y="1402118"/>
                </a:moveTo>
                <a:lnTo>
                  <a:pt x="0" y="1402118"/>
                </a:lnTo>
                <a:lnTo>
                  <a:pt x="0" y="0"/>
                </a:lnTo>
                <a:lnTo>
                  <a:pt x="316699" y="0"/>
                </a:lnTo>
                <a:lnTo>
                  <a:pt x="316699" y="1402118"/>
                </a:lnTo>
                <a:close/>
              </a:path>
            </a:pathLst>
          </a:custGeom>
          <a:solidFill>
            <a:srgbClr val="0F416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770">
              <a:solidFill>
                <a:srgbClr val="00467F"/>
              </a:solidFill>
              <a:latin typeface="Century Gothic" pitchFamily="34" charset="0"/>
              <a:cs typeface="Arial" charset="0"/>
            </a:endParaRPr>
          </a:p>
        </p:txBody>
      </p:sp>
      <p:sp>
        <p:nvSpPr>
          <p:cNvPr id="30" name="object 29"/>
          <p:cNvSpPr>
            <a:spLocks/>
          </p:cNvSpPr>
          <p:nvPr userDrawn="1"/>
        </p:nvSpPr>
        <p:spPr bwMode="auto">
          <a:xfrm>
            <a:off x="9386888" y="5294313"/>
            <a:ext cx="317501" cy="703262"/>
          </a:xfrm>
          <a:custGeom>
            <a:avLst/>
            <a:gdLst>
              <a:gd name="T0" fmla="*/ 317334 w 316865"/>
              <a:gd name="T1" fmla="*/ 702982 h 702945"/>
              <a:gd name="T2" fmla="*/ 0 w 316865"/>
              <a:gd name="T3" fmla="*/ 702982 h 702945"/>
              <a:gd name="T4" fmla="*/ 0 w 316865"/>
              <a:gd name="T5" fmla="*/ 0 h 702945"/>
              <a:gd name="T6" fmla="*/ 317334 w 316865"/>
              <a:gd name="T7" fmla="*/ 0 h 702945"/>
              <a:gd name="T8" fmla="*/ 317334 w 316865"/>
              <a:gd name="T9" fmla="*/ 702982 h 70294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316865" h="702945">
                <a:moveTo>
                  <a:pt x="316699" y="702665"/>
                </a:moveTo>
                <a:lnTo>
                  <a:pt x="0" y="702665"/>
                </a:lnTo>
                <a:lnTo>
                  <a:pt x="0" y="0"/>
                </a:lnTo>
                <a:lnTo>
                  <a:pt x="316699" y="0"/>
                </a:lnTo>
                <a:lnTo>
                  <a:pt x="316699" y="702665"/>
                </a:lnTo>
                <a:close/>
              </a:path>
            </a:pathLst>
          </a:custGeom>
          <a:solidFill>
            <a:srgbClr val="00AAC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770">
              <a:solidFill>
                <a:srgbClr val="00467F"/>
              </a:solidFill>
              <a:latin typeface="Century Gothic" pitchFamily="34" charset="0"/>
              <a:cs typeface="Arial" charset="0"/>
            </a:endParaRPr>
          </a:p>
        </p:txBody>
      </p:sp>
      <p:sp>
        <p:nvSpPr>
          <p:cNvPr id="31" name="object 30"/>
          <p:cNvSpPr>
            <a:spLocks/>
          </p:cNvSpPr>
          <p:nvPr userDrawn="1"/>
        </p:nvSpPr>
        <p:spPr bwMode="auto">
          <a:xfrm>
            <a:off x="9704388" y="4689476"/>
            <a:ext cx="315912" cy="1308099"/>
          </a:xfrm>
          <a:custGeom>
            <a:avLst/>
            <a:gdLst>
              <a:gd name="T0" fmla="*/ 315746 w 316865"/>
              <a:gd name="T1" fmla="*/ 1307504 h 1309370"/>
              <a:gd name="T2" fmla="*/ 0 w 316865"/>
              <a:gd name="T3" fmla="*/ 1307504 h 1309370"/>
              <a:gd name="T4" fmla="*/ 0 w 316865"/>
              <a:gd name="T5" fmla="*/ 0 h 1309370"/>
              <a:gd name="T6" fmla="*/ 315746 w 316865"/>
              <a:gd name="T7" fmla="*/ 0 h 1309370"/>
              <a:gd name="T8" fmla="*/ 315746 w 316865"/>
              <a:gd name="T9" fmla="*/ 1307504 h 130937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316865" h="1309370">
                <a:moveTo>
                  <a:pt x="316699" y="1308773"/>
                </a:moveTo>
                <a:lnTo>
                  <a:pt x="0" y="1308773"/>
                </a:lnTo>
                <a:lnTo>
                  <a:pt x="0" y="0"/>
                </a:lnTo>
                <a:lnTo>
                  <a:pt x="316699" y="0"/>
                </a:lnTo>
                <a:lnTo>
                  <a:pt x="316699" y="1308773"/>
                </a:lnTo>
                <a:close/>
              </a:path>
            </a:pathLst>
          </a:custGeom>
          <a:solidFill>
            <a:srgbClr val="0F416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770" dirty="0">
              <a:solidFill>
                <a:srgbClr val="00467F"/>
              </a:solidFill>
              <a:latin typeface="Century Gothic" pitchFamily="34" charset="0"/>
              <a:cs typeface="Arial" charset="0"/>
            </a:endParaRPr>
          </a:p>
        </p:txBody>
      </p:sp>
      <p:sp>
        <p:nvSpPr>
          <p:cNvPr id="32" name="object 31"/>
          <p:cNvSpPr>
            <a:spLocks/>
          </p:cNvSpPr>
          <p:nvPr userDrawn="1"/>
        </p:nvSpPr>
        <p:spPr bwMode="auto">
          <a:xfrm>
            <a:off x="10477500" y="5173663"/>
            <a:ext cx="317501" cy="823912"/>
          </a:xfrm>
          <a:custGeom>
            <a:avLst/>
            <a:gdLst>
              <a:gd name="T0" fmla="*/ 317334 w 316865"/>
              <a:gd name="T1" fmla="*/ 823608 h 824229"/>
              <a:gd name="T2" fmla="*/ 0 w 316865"/>
              <a:gd name="T3" fmla="*/ 823608 h 824229"/>
              <a:gd name="T4" fmla="*/ 0 w 316865"/>
              <a:gd name="T5" fmla="*/ 0 h 824229"/>
              <a:gd name="T6" fmla="*/ 317334 w 316865"/>
              <a:gd name="T7" fmla="*/ 0 h 824229"/>
              <a:gd name="T8" fmla="*/ 317334 w 316865"/>
              <a:gd name="T9" fmla="*/ 823608 h 82422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316865" h="824229">
                <a:moveTo>
                  <a:pt x="316699" y="823925"/>
                </a:moveTo>
                <a:lnTo>
                  <a:pt x="0" y="823925"/>
                </a:lnTo>
                <a:lnTo>
                  <a:pt x="0" y="0"/>
                </a:lnTo>
                <a:lnTo>
                  <a:pt x="316699" y="0"/>
                </a:lnTo>
                <a:lnTo>
                  <a:pt x="316699" y="823925"/>
                </a:lnTo>
                <a:close/>
              </a:path>
            </a:pathLst>
          </a:custGeom>
          <a:solidFill>
            <a:srgbClr val="00AAC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770">
              <a:solidFill>
                <a:srgbClr val="00467F"/>
              </a:solidFill>
              <a:latin typeface="Century Gothic" pitchFamily="34" charset="0"/>
              <a:cs typeface="Arial" charset="0"/>
            </a:endParaRPr>
          </a:p>
        </p:txBody>
      </p:sp>
      <p:sp>
        <p:nvSpPr>
          <p:cNvPr id="33" name="object 32"/>
          <p:cNvSpPr>
            <a:spLocks/>
          </p:cNvSpPr>
          <p:nvPr userDrawn="1"/>
        </p:nvSpPr>
        <p:spPr bwMode="auto">
          <a:xfrm>
            <a:off x="10795002" y="4462463"/>
            <a:ext cx="315912" cy="1535112"/>
          </a:xfrm>
          <a:custGeom>
            <a:avLst/>
            <a:gdLst>
              <a:gd name="T0" fmla="*/ 315747 w 316865"/>
              <a:gd name="T1" fmla="*/ 1534946 h 1534795"/>
              <a:gd name="T2" fmla="*/ 0 w 316865"/>
              <a:gd name="T3" fmla="*/ 1534946 h 1534795"/>
              <a:gd name="T4" fmla="*/ 0 w 316865"/>
              <a:gd name="T5" fmla="*/ 0 h 1534795"/>
              <a:gd name="T6" fmla="*/ 315747 w 316865"/>
              <a:gd name="T7" fmla="*/ 0 h 1534795"/>
              <a:gd name="T8" fmla="*/ 315747 w 316865"/>
              <a:gd name="T9" fmla="*/ 1534946 h 153479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316865" h="1534795">
                <a:moveTo>
                  <a:pt x="316699" y="1534629"/>
                </a:moveTo>
                <a:lnTo>
                  <a:pt x="0" y="1534629"/>
                </a:lnTo>
                <a:lnTo>
                  <a:pt x="0" y="0"/>
                </a:lnTo>
                <a:lnTo>
                  <a:pt x="316699" y="0"/>
                </a:lnTo>
                <a:lnTo>
                  <a:pt x="316699" y="1534629"/>
                </a:lnTo>
                <a:close/>
              </a:path>
            </a:pathLst>
          </a:custGeom>
          <a:solidFill>
            <a:srgbClr val="0F416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770">
              <a:solidFill>
                <a:srgbClr val="00467F"/>
              </a:solidFill>
              <a:latin typeface="Century Gothic" pitchFamily="34" charset="0"/>
              <a:cs typeface="Arial" charset="0"/>
            </a:endParaRPr>
          </a:p>
        </p:txBody>
      </p:sp>
      <p:sp>
        <p:nvSpPr>
          <p:cNvPr id="34" name="object 33"/>
          <p:cNvSpPr>
            <a:spLocks/>
          </p:cNvSpPr>
          <p:nvPr userDrawn="1"/>
        </p:nvSpPr>
        <p:spPr bwMode="auto">
          <a:xfrm>
            <a:off x="11542713" y="4992689"/>
            <a:ext cx="317501" cy="1004887"/>
          </a:xfrm>
          <a:custGeom>
            <a:avLst/>
            <a:gdLst>
              <a:gd name="T0" fmla="*/ 317334 w 316865"/>
              <a:gd name="T1" fmla="*/ 1004861 h 1004570"/>
              <a:gd name="T2" fmla="*/ 0 w 316865"/>
              <a:gd name="T3" fmla="*/ 1004861 h 1004570"/>
              <a:gd name="T4" fmla="*/ 0 w 316865"/>
              <a:gd name="T5" fmla="*/ 0 h 1004570"/>
              <a:gd name="T6" fmla="*/ 317334 w 316865"/>
              <a:gd name="T7" fmla="*/ 0 h 1004570"/>
              <a:gd name="T8" fmla="*/ 317334 w 316865"/>
              <a:gd name="T9" fmla="*/ 1004861 h 100457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316865" h="1004570">
                <a:moveTo>
                  <a:pt x="316699" y="1004544"/>
                </a:moveTo>
                <a:lnTo>
                  <a:pt x="0" y="1004544"/>
                </a:lnTo>
                <a:lnTo>
                  <a:pt x="0" y="0"/>
                </a:lnTo>
                <a:lnTo>
                  <a:pt x="316699" y="0"/>
                </a:lnTo>
                <a:lnTo>
                  <a:pt x="316699" y="1004544"/>
                </a:lnTo>
                <a:close/>
              </a:path>
            </a:pathLst>
          </a:custGeom>
          <a:solidFill>
            <a:srgbClr val="00AAC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770">
              <a:solidFill>
                <a:srgbClr val="00467F"/>
              </a:solidFill>
              <a:latin typeface="Century Gothic" pitchFamily="34" charset="0"/>
              <a:cs typeface="Arial" charset="0"/>
            </a:endParaRPr>
          </a:p>
        </p:txBody>
      </p:sp>
      <p:sp>
        <p:nvSpPr>
          <p:cNvPr id="35" name="object 34"/>
          <p:cNvSpPr>
            <a:spLocks/>
          </p:cNvSpPr>
          <p:nvPr userDrawn="1"/>
        </p:nvSpPr>
        <p:spPr bwMode="auto">
          <a:xfrm>
            <a:off x="11860213" y="4125913"/>
            <a:ext cx="317501" cy="1871662"/>
          </a:xfrm>
          <a:custGeom>
            <a:avLst/>
            <a:gdLst>
              <a:gd name="T0" fmla="*/ 317334 w 316865"/>
              <a:gd name="T1" fmla="*/ 1871344 h 1871345"/>
              <a:gd name="T2" fmla="*/ 0 w 316865"/>
              <a:gd name="T3" fmla="*/ 1871344 h 1871345"/>
              <a:gd name="T4" fmla="*/ 0 w 316865"/>
              <a:gd name="T5" fmla="*/ 0 h 1871345"/>
              <a:gd name="T6" fmla="*/ 317334 w 316865"/>
              <a:gd name="T7" fmla="*/ 0 h 1871345"/>
              <a:gd name="T8" fmla="*/ 317334 w 316865"/>
              <a:gd name="T9" fmla="*/ 1871344 h 187134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316865" h="1871345">
                <a:moveTo>
                  <a:pt x="316699" y="1871027"/>
                </a:moveTo>
                <a:lnTo>
                  <a:pt x="0" y="1871027"/>
                </a:lnTo>
                <a:lnTo>
                  <a:pt x="0" y="0"/>
                </a:lnTo>
                <a:lnTo>
                  <a:pt x="316699" y="0"/>
                </a:lnTo>
                <a:lnTo>
                  <a:pt x="316699" y="1871027"/>
                </a:lnTo>
                <a:close/>
              </a:path>
            </a:pathLst>
          </a:custGeom>
          <a:solidFill>
            <a:srgbClr val="0F416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770">
              <a:solidFill>
                <a:srgbClr val="00467F"/>
              </a:solidFill>
              <a:latin typeface="Century Gothic" pitchFamily="34" charset="0"/>
              <a:cs typeface="Arial" charset="0"/>
            </a:endParaRPr>
          </a:p>
        </p:txBody>
      </p:sp>
      <p:sp>
        <p:nvSpPr>
          <p:cNvPr id="36" name="object 35"/>
          <p:cNvSpPr>
            <a:spLocks/>
          </p:cNvSpPr>
          <p:nvPr userDrawn="1"/>
        </p:nvSpPr>
        <p:spPr bwMode="auto">
          <a:xfrm>
            <a:off x="12612688" y="4941889"/>
            <a:ext cx="317501" cy="1055687"/>
          </a:xfrm>
          <a:custGeom>
            <a:avLst/>
            <a:gdLst>
              <a:gd name="T0" fmla="*/ 317334 w 316865"/>
              <a:gd name="T1" fmla="*/ 1055510 h 1056004"/>
              <a:gd name="T2" fmla="*/ 0 w 316865"/>
              <a:gd name="T3" fmla="*/ 1055510 h 1056004"/>
              <a:gd name="T4" fmla="*/ 0 w 316865"/>
              <a:gd name="T5" fmla="*/ 0 h 1056004"/>
              <a:gd name="T6" fmla="*/ 317334 w 316865"/>
              <a:gd name="T7" fmla="*/ 0 h 1056004"/>
              <a:gd name="T8" fmla="*/ 317334 w 316865"/>
              <a:gd name="T9" fmla="*/ 1055510 h 105600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316865" h="1056004">
                <a:moveTo>
                  <a:pt x="316699" y="1055827"/>
                </a:moveTo>
                <a:lnTo>
                  <a:pt x="0" y="1055827"/>
                </a:lnTo>
                <a:lnTo>
                  <a:pt x="0" y="0"/>
                </a:lnTo>
                <a:lnTo>
                  <a:pt x="316699" y="0"/>
                </a:lnTo>
                <a:lnTo>
                  <a:pt x="316699" y="1055827"/>
                </a:lnTo>
                <a:close/>
              </a:path>
            </a:pathLst>
          </a:custGeom>
          <a:solidFill>
            <a:srgbClr val="00AAC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770">
              <a:solidFill>
                <a:srgbClr val="00467F"/>
              </a:solidFill>
              <a:latin typeface="Century Gothic" pitchFamily="34" charset="0"/>
              <a:cs typeface="Arial" charset="0"/>
            </a:endParaRPr>
          </a:p>
        </p:txBody>
      </p:sp>
      <p:sp>
        <p:nvSpPr>
          <p:cNvPr id="37" name="object 36"/>
          <p:cNvSpPr>
            <a:spLocks/>
          </p:cNvSpPr>
          <p:nvPr userDrawn="1"/>
        </p:nvSpPr>
        <p:spPr bwMode="auto">
          <a:xfrm>
            <a:off x="12928600" y="4030663"/>
            <a:ext cx="317501" cy="1966911"/>
          </a:xfrm>
          <a:custGeom>
            <a:avLst/>
            <a:gdLst>
              <a:gd name="T0" fmla="*/ 317334 w 316865"/>
              <a:gd name="T1" fmla="*/ 1966873 h 1966595"/>
              <a:gd name="T2" fmla="*/ 0 w 316865"/>
              <a:gd name="T3" fmla="*/ 1966873 h 1966595"/>
              <a:gd name="T4" fmla="*/ 0 w 316865"/>
              <a:gd name="T5" fmla="*/ 0 h 1966595"/>
              <a:gd name="T6" fmla="*/ 317334 w 316865"/>
              <a:gd name="T7" fmla="*/ 0 h 1966595"/>
              <a:gd name="T8" fmla="*/ 317334 w 316865"/>
              <a:gd name="T9" fmla="*/ 1966873 h 196659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316865" h="1966595">
                <a:moveTo>
                  <a:pt x="316699" y="1966556"/>
                </a:moveTo>
                <a:lnTo>
                  <a:pt x="0" y="1966556"/>
                </a:lnTo>
                <a:lnTo>
                  <a:pt x="0" y="0"/>
                </a:lnTo>
                <a:lnTo>
                  <a:pt x="316699" y="0"/>
                </a:lnTo>
                <a:lnTo>
                  <a:pt x="316699" y="1966556"/>
                </a:lnTo>
                <a:close/>
              </a:path>
            </a:pathLst>
          </a:custGeom>
          <a:solidFill>
            <a:srgbClr val="0F416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770">
              <a:solidFill>
                <a:srgbClr val="00467F"/>
              </a:solidFill>
              <a:latin typeface="Century Gothic" pitchFamily="34" charset="0"/>
              <a:cs typeface="Arial" charset="0"/>
            </a:endParaRPr>
          </a:p>
        </p:txBody>
      </p:sp>
      <p:sp>
        <p:nvSpPr>
          <p:cNvPr id="38" name="object 37"/>
          <p:cNvSpPr txBox="1">
            <a:spLocks noChangeArrowheads="1"/>
          </p:cNvSpPr>
          <p:nvPr userDrawn="1"/>
        </p:nvSpPr>
        <p:spPr bwMode="auto">
          <a:xfrm>
            <a:off x="7345364" y="3908426"/>
            <a:ext cx="482600" cy="21514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134237" rIns="0" bIns="0">
            <a:spAutoFit/>
          </a:bodyPr>
          <a:lstStyle>
            <a:lvl1pPr marL="127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fontAlgn="base" hangingPunct="1">
              <a:spcBef>
                <a:spcPts val="1057"/>
              </a:spcBef>
              <a:spcAft>
                <a:spcPct val="0"/>
              </a:spcAft>
            </a:pPr>
            <a:r>
              <a:rPr lang="en-US" sz="1475" b="1" dirty="0">
                <a:solidFill>
                  <a:srgbClr val="50C0AF"/>
                </a:solidFill>
                <a:latin typeface="Century Gothic" pitchFamily="34" charset="0"/>
              </a:rPr>
              <a:t>0000</a:t>
            </a:r>
            <a:endParaRPr lang="en-US" sz="1475" dirty="0">
              <a:solidFill>
                <a:srgbClr val="00467F"/>
              </a:solidFill>
              <a:latin typeface="Century Gothic" pitchFamily="34" charset="0"/>
            </a:endParaRPr>
          </a:p>
          <a:p>
            <a:pPr eaLnBrk="1" fontAlgn="base" hangingPunct="1">
              <a:spcBef>
                <a:spcPts val="959"/>
              </a:spcBef>
              <a:spcAft>
                <a:spcPct val="0"/>
              </a:spcAft>
            </a:pPr>
            <a:r>
              <a:rPr lang="en-US" sz="1475" b="1" dirty="0">
                <a:solidFill>
                  <a:srgbClr val="50C0AF"/>
                </a:solidFill>
                <a:latin typeface="Century Gothic" pitchFamily="34" charset="0"/>
              </a:rPr>
              <a:t>0000</a:t>
            </a:r>
            <a:endParaRPr lang="en-US" sz="1475" dirty="0">
              <a:solidFill>
                <a:srgbClr val="00467F"/>
              </a:solidFill>
              <a:latin typeface="Century Gothic" pitchFamily="34" charset="0"/>
            </a:endParaRPr>
          </a:p>
          <a:p>
            <a:pPr eaLnBrk="1" fontAlgn="base" hangingPunct="1">
              <a:spcBef>
                <a:spcPts val="959"/>
              </a:spcBef>
              <a:spcAft>
                <a:spcPct val="0"/>
              </a:spcAft>
            </a:pPr>
            <a:r>
              <a:rPr lang="en-US" sz="1475" b="1" dirty="0">
                <a:solidFill>
                  <a:srgbClr val="50C0AF"/>
                </a:solidFill>
                <a:latin typeface="Century Gothic" pitchFamily="34" charset="0"/>
              </a:rPr>
              <a:t>0000</a:t>
            </a:r>
            <a:endParaRPr lang="en-US" sz="1475" dirty="0">
              <a:solidFill>
                <a:srgbClr val="00467F"/>
              </a:solidFill>
              <a:latin typeface="Century Gothic" pitchFamily="34" charset="0"/>
            </a:endParaRPr>
          </a:p>
          <a:p>
            <a:pPr eaLnBrk="1" fontAlgn="base" hangingPunct="1">
              <a:spcBef>
                <a:spcPts val="972"/>
              </a:spcBef>
              <a:spcAft>
                <a:spcPct val="0"/>
              </a:spcAft>
            </a:pPr>
            <a:r>
              <a:rPr lang="en-US" sz="1475" b="1" dirty="0">
                <a:solidFill>
                  <a:srgbClr val="50C0AF"/>
                </a:solidFill>
                <a:latin typeface="Century Gothic" pitchFamily="34" charset="0"/>
              </a:rPr>
              <a:t>0000</a:t>
            </a:r>
            <a:endParaRPr lang="en-US" sz="1475" dirty="0">
              <a:solidFill>
                <a:srgbClr val="00467F"/>
              </a:solidFill>
              <a:latin typeface="Century Gothic" pitchFamily="34" charset="0"/>
            </a:endParaRPr>
          </a:p>
          <a:p>
            <a:pPr eaLnBrk="1" fontAlgn="base" hangingPunct="1">
              <a:spcBef>
                <a:spcPts val="959"/>
              </a:spcBef>
              <a:spcAft>
                <a:spcPct val="0"/>
              </a:spcAft>
            </a:pPr>
            <a:r>
              <a:rPr lang="en-US" sz="1475" b="1" dirty="0">
                <a:solidFill>
                  <a:srgbClr val="50C0AF"/>
                </a:solidFill>
                <a:latin typeface="Century Gothic" pitchFamily="34" charset="0"/>
              </a:rPr>
              <a:t>0000</a:t>
            </a:r>
            <a:endParaRPr lang="en-US" sz="1475" dirty="0">
              <a:solidFill>
                <a:srgbClr val="00467F"/>
              </a:solidFill>
              <a:latin typeface="Century Gothic" pitchFamily="34" charset="0"/>
            </a:endParaRPr>
          </a:p>
          <a:p>
            <a:pPr eaLnBrk="1" fontAlgn="base" hangingPunct="1">
              <a:spcBef>
                <a:spcPts val="1057"/>
              </a:spcBef>
              <a:spcAft>
                <a:spcPct val="0"/>
              </a:spcAft>
            </a:pPr>
            <a:r>
              <a:rPr lang="en-US" sz="1475" b="1" dirty="0">
                <a:solidFill>
                  <a:srgbClr val="50C0AF"/>
                </a:solidFill>
                <a:latin typeface="Century Gothic" pitchFamily="34" charset="0"/>
              </a:rPr>
              <a:t>0000</a:t>
            </a:r>
            <a:endParaRPr lang="en-US" sz="1475" dirty="0">
              <a:solidFill>
                <a:srgbClr val="00467F"/>
              </a:solidFill>
              <a:latin typeface="Century Gothic" pitchFamily="34" charset="0"/>
            </a:endParaRPr>
          </a:p>
        </p:txBody>
      </p:sp>
      <p:sp>
        <p:nvSpPr>
          <p:cNvPr id="39" name="object 38"/>
          <p:cNvSpPr txBox="1">
            <a:spLocks noChangeArrowheads="1"/>
          </p:cNvSpPr>
          <p:nvPr userDrawn="1"/>
        </p:nvSpPr>
        <p:spPr bwMode="auto">
          <a:xfrm>
            <a:off x="10553700" y="6122989"/>
            <a:ext cx="482600" cy="2395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12487" rIns="0" bIns="0">
            <a:spAutoFit/>
          </a:bodyPr>
          <a:lstStyle>
            <a:lvl1pPr marL="127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fontAlgn="base" hangingPunct="1">
              <a:spcBef>
                <a:spcPts val="98"/>
              </a:spcBef>
              <a:spcAft>
                <a:spcPct val="0"/>
              </a:spcAft>
            </a:pPr>
            <a:r>
              <a:rPr lang="en-US" sz="1475" b="1" dirty="0">
                <a:solidFill>
                  <a:srgbClr val="50C0AF"/>
                </a:solidFill>
                <a:latin typeface="Century Gothic" pitchFamily="34" charset="0"/>
              </a:rPr>
              <a:t>0000</a:t>
            </a:r>
            <a:endParaRPr lang="en-US" sz="1475" dirty="0">
              <a:solidFill>
                <a:srgbClr val="00467F"/>
              </a:solidFill>
              <a:latin typeface="Century Gothic" pitchFamily="34" charset="0"/>
            </a:endParaRPr>
          </a:p>
        </p:txBody>
      </p:sp>
      <p:sp>
        <p:nvSpPr>
          <p:cNvPr id="40" name="object 39"/>
          <p:cNvSpPr txBox="1">
            <a:spLocks noChangeArrowheads="1"/>
          </p:cNvSpPr>
          <p:nvPr userDrawn="1"/>
        </p:nvSpPr>
        <p:spPr bwMode="auto">
          <a:xfrm>
            <a:off x="11599863" y="6122989"/>
            <a:ext cx="482600" cy="2395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12487" rIns="0" bIns="0">
            <a:spAutoFit/>
          </a:bodyPr>
          <a:lstStyle>
            <a:lvl1pPr marL="127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fontAlgn="base" hangingPunct="1">
              <a:spcBef>
                <a:spcPts val="98"/>
              </a:spcBef>
              <a:spcAft>
                <a:spcPct val="0"/>
              </a:spcAft>
            </a:pPr>
            <a:r>
              <a:rPr lang="en-US" sz="1475" b="1" dirty="0">
                <a:solidFill>
                  <a:srgbClr val="50C0AF"/>
                </a:solidFill>
                <a:latin typeface="Century Gothic" pitchFamily="34" charset="0"/>
              </a:rPr>
              <a:t>0000</a:t>
            </a:r>
            <a:endParaRPr lang="en-US" sz="1475" dirty="0">
              <a:solidFill>
                <a:srgbClr val="00467F"/>
              </a:solidFill>
              <a:latin typeface="Century Gothic" pitchFamily="34" charset="0"/>
            </a:endParaRPr>
          </a:p>
        </p:txBody>
      </p:sp>
      <p:sp>
        <p:nvSpPr>
          <p:cNvPr id="41" name="object 40"/>
          <p:cNvSpPr txBox="1">
            <a:spLocks noChangeArrowheads="1"/>
          </p:cNvSpPr>
          <p:nvPr userDrawn="1"/>
        </p:nvSpPr>
        <p:spPr bwMode="auto">
          <a:xfrm>
            <a:off x="12687300" y="6122989"/>
            <a:ext cx="482600" cy="2395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12487" rIns="0" bIns="0">
            <a:spAutoFit/>
          </a:bodyPr>
          <a:lstStyle>
            <a:lvl1pPr marL="127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fontAlgn="base" hangingPunct="1">
              <a:spcBef>
                <a:spcPts val="98"/>
              </a:spcBef>
              <a:spcAft>
                <a:spcPct val="0"/>
              </a:spcAft>
            </a:pPr>
            <a:r>
              <a:rPr lang="en-US" sz="1475" b="1">
                <a:solidFill>
                  <a:srgbClr val="50C0AF"/>
                </a:solidFill>
                <a:latin typeface="Century Gothic" pitchFamily="34" charset="0"/>
              </a:rPr>
              <a:t>0000</a:t>
            </a:r>
            <a:endParaRPr lang="en-US" sz="1475">
              <a:solidFill>
                <a:srgbClr val="00467F"/>
              </a:solidFill>
              <a:latin typeface="Century Gothic" pitchFamily="34" charset="0"/>
            </a:endParaRPr>
          </a:p>
        </p:txBody>
      </p:sp>
      <p:sp>
        <p:nvSpPr>
          <p:cNvPr id="42" name="object 43"/>
          <p:cNvSpPr txBox="1">
            <a:spLocks noChangeArrowheads="1"/>
          </p:cNvSpPr>
          <p:nvPr userDrawn="1"/>
        </p:nvSpPr>
        <p:spPr bwMode="auto">
          <a:xfrm>
            <a:off x="7668420" y="6519863"/>
            <a:ext cx="5621338" cy="5048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12487" rIns="0" bIns="0">
            <a:spAutoFit/>
          </a:bodyPr>
          <a:lstStyle>
            <a:lvl1pPr marL="769938" eaLnBrk="0" hangingPunct="0">
              <a:tabLst>
                <a:tab pos="184785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tabLst>
                <a:tab pos="184785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tabLst>
                <a:tab pos="184785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tabLst>
                <a:tab pos="184785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tabLst>
                <a:tab pos="184785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84785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84785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84785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84785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lvl="1" eaLnBrk="1" fontAlgn="base" hangingPunct="1">
              <a:spcBef>
                <a:spcPts val="98"/>
              </a:spcBef>
              <a:spcAft>
                <a:spcPct val="0"/>
              </a:spcAft>
            </a:pPr>
            <a:r>
              <a:rPr lang="en-US" sz="1278" dirty="0" err="1">
                <a:solidFill>
                  <a:srgbClr val="00AAC6"/>
                </a:solidFill>
                <a:latin typeface="Century Gothic" pitchFamily="34" charset="0"/>
              </a:rPr>
              <a:t>Aenean</a:t>
            </a:r>
            <a:r>
              <a:rPr lang="en-US" sz="1278" dirty="0">
                <a:solidFill>
                  <a:srgbClr val="00AAC6"/>
                </a:solidFill>
                <a:latin typeface="Century Gothic" pitchFamily="34" charset="0"/>
              </a:rPr>
              <a:t> </a:t>
            </a:r>
            <a:r>
              <a:rPr lang="en-US" sz="1278" dirty="0" err="1">
                <a:solidFill>
                  <a:srgbClr val="00AAC6"/>
                </a:solidFill>
                <a:latin typeface="Century Gothic" pitchFamily="34" charset="0"/>
              </a:rPr>
              <a:t>venenatis</a:t>
            </a:r>
            <a:r>
              <a:rPr lang="en-US" sz="1278" dirty="0">
                <a:solidFill>
                  <a:srgbClr val="00AAC6"/>
                </a:solidFill>
                <a:latin typeface="Century Gothic" pitchFamily="34" charset="0"/>
              </a:rPr>
              <a:t> </a:t>
            </a:r>
            <a:r>
              <a:rPr lang="en-US" sz="1278" dirty="0" err="1">
                <a:solidFill>
                  <a:srgbClr val="00AAC6"/>
                </a:solidFill>
                <a:latin typeface="Century Gothic" pitchFamily="34" charset="0"/>
              </a:rPr>
              <a:t>felis</a:t>
            </a:r>
            <a:r>
              <a:rPr lang="en-US" sz="1278" dirty="0">
                <a:solidFill>
                  <a:srgbClr val="00AAC6"/>
                </a:solidFill>
                <a:latin typeface="Century Gothic" pitchFamily="34" charset="0"/>
              </a:rPr>
              <a:t> </a:t>
            </a:r>
            <a:r>
              <a:rPr lang="en-US" sz="1278" dirty="0" err="1">
                <a:solidFill>
                  <a:srgbClr val="00AAC6"/>
                </a:solidFill>
                <a:latin typeface="Century Gothic" pitchFamily="34" charset="0"/>
              </a:rPr>
              <a:t>arcu</a:t>
            </a:r>
            <a:r>
              <a:rPr lang="en-US" sz="1278" dirty="0">
                <a:solidFill>
                  <a:srgbClr val="00AAC6"/>
                </a:solidFill>
                <a:latin typeface="Century Gothic" pitchFamily="34" charset="0"/>
              </a:rPr>
              <a:t>.  </a:t>
            </a:r>
            <a:endParaRPr lang="lv-LV" sz="1278" dirty="0">
              <a:solidFill>
                <a:srgbClr val="00AAC6"/>
              </a:solidFill>
              <a:latin typeface="Century Gothic" pitchFamily="34" charset="0"/>
            </a:endParaRPr>
          </a:p>
          <a:p>
            <a:pPr lvl="1" eaLnBrk="1" fontAlgn="base" hangingPunct="1">
              <a:lnSpc>
                <a:spcPct val="141000"/>
              </a:lnSpc>
              <a:spcBef>
                <a:spcPts val="381"/>
              </a:spcBef>
              <a:spcAft>
                <a:spcPct val="0"/>
              </a:spcAft>
            </a:pPr>
            <a:r>
              <a:rPr lang="en-US" sz="1278" dirty="0" err="1">
                <a:solidFill>
                  <a:srgbClr val="0F416A"/>
                </a:solidFill>
                <a:latin typeface="Century Gothic" pitchFamily="34" charset="0"/>
              </a:rPr>
              <a:t>Aenean</a:t>
            </a:r>
            <a:r>
              <a:rPr lang="en-US" sz="1278" dirty="0">
                <a:solidFill>
                  <a:srgbClr val="0F416A"/>
                </a:solidFill>
                <a:latin typeface="Century Gothic" pitchFamily="34" charset="0"/>
              </a:rPr>
              <a:t> </a:t>
            </a:r>
            <a:r>
              <a:rPr lang="en-US" sz="1278" dirty="0" err="1">
                <a:solidFill>
                  <a:srgbClr val="0F416A"/>
                </a:solidFill>
                <a:latin typeface="Century Gothic" pitchFamily="34" charset="0"/>
              </a:rPr>
              <a:t>venenatis</a:t>
            </a:r>
            <a:r>
              <a:rPr lang="en-US" sz="1278" dirty="0">
                <a:solidFill>
                  <a:srgbClr val="0F416A"/>
                </a:solidFill>
                <a:latin typeface="Century Gothic" pitchFamily="34" charset="0"/>
              </a:rPr>
              <a:t> </a:t>
            </a:r>
            <a:r>
              <a:rPr lang="en-US" sz="1278" dirty="0" err="1">
                <a:solidFill>
                  <a:srgbClr val="0F416A"/>
                </a:solidFill>
                <a:latin typeface="Century Gothic" pitchFamily="34" charset="0"/>
              </a:rPr>
              <a:t>felis</a:t>
            </a:r>
            <a:r>
              <a:rPr lang="en-US" sz="1278" dirty="0">
                <a:solidFill>
                  <a:srgbClr val="0F416A"/>
                </a:solidFill>
                <a:latin typeface="Century Gothic" pitchFamily="34" charset="0"/>
              </a:rPr>
              <a:t> </a:t>
            </a:r>
            <a:r>
              <a:rPr lang="en-US" sz="1278" dirty="0" err="1">
                <a:solidFill>
                  <a:srgbClr val="0F416A"/>
                </a:solidFill>
                <a:latin typeface="Century Gothic" pitchFamily="34" charset="0"/>
              </a:rPr>
              <a:t>arcu</a:t>
            </a:r>
            <a:r>
              <a:rPr lang="en-US" sz="1278" dirty="0">
                <a:solidFill>
                  <a:srgbClr val="0F416A"/>
                </a:solidFill>
                <a:latin typeface="Century Gothic" pitchFamily="34" charset="0"/>
              </a:rPr>
              <a:t>.</a:t>
            </a:r>
            <a:endParaRPr lang="en-US" sz="1278" dirty="0">
              <a:solidFill>
                <a:srgbClr val="00467F"/>
              </a:solidFill>
              <a:latin typeface="Century Gothic" pitchFamily="34" charset="0"/>
            </a:endParaRPr>
          </a:p>
        </p:txBody>
      </p:sp>
      <p:sp>
        <p:nvSpPr>
          <p:cNvPr id="43" name="object 3"/>
          <p:cNvSpPr txBox="1"/>
          <p:nvPr userDrawn="1"/>
        </p:nvSpPr>
        <p:spPr>
          <a:xfrm>
            <a:off x="7342189" y="2301876"/>
            <a:ext cx="5903912" cy="390854"/>
          </a:xfrm>
          <a:prstGeom prst="rect">
            <a:avLst/>
          </a:prstGeom>
        </p:spPr>
        <p:txBody>
          <a:bodyPr lIns="0" tIns="12487" rIns="0" bIns="0">
            <a:spAutoFit/>
          </a:bodyPr>
          <a:lstStyle/>
          <a:p>
            <a:pPr marL="12487" algn="ctr">
              <a:spcBef>
                <a:spcPts val="98"/>
              </a:spcBef>
              <a:defRPr/>
            </a:pPr>
            <a:r>
              <a:rPr sz="2458" b="1" dirty="0">
                <a:solidFill>
                  <a:srgbClr val="00AAC6"/>
                </a:solidFill>
                <a:latin typeface="Century Gothic" pitchFamily="34" charset="0"/>
                <a:cs typeface="Mark"/>
              </a:rPr>
              <a:t>Mazais virsraksts</a:t>
            </a:r>
            <a:endParaRPr sz="2458" dirty="0">
              <a:solidFill>
                <a:srgbClr val="00AAC6"/>
              </a:solidFill>
              <a:latin typeface="Century Gothic" pitchFamily="34" charset="0"/>
              <a:cs typeface="Mark"/>
            </a:endParaRPr>
          </a:p>
        </p:txBody>
      </p:sp>
      <p:sp>
        <p:nvSpPr>
          <p:cNvPr id="44" name="TextBox 44"/>
          <p:cNvSpPr txBox="1">
            <a:spLocks noChangeArrowheads="1"/>
          </p:cNvSpPr>
          <p:nvPr userDrawn="1"/>
        </p:nvSpPr>
        <p:spPr bwMode="auto">
          <a:xfrm>
            <a:off x="7345364" y="654051"/>
            <a:ext cx="5902325" cy="8488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lv-LV" sz="4916" b="1" dirty="0">
                <a:solidFill>
                  <a:srgbClr val="00AAC6"/>
                </a:solidFill>
                <a:latin typeface="Century Gothic" pitchFamily="34" charset="0"/>
              </a:rPr>
              <a:t>LIELAIS VIRSRAKSTS</a:t>
            </a:r>
            <a:endParaRPr lang="en-US" sz="4916" b="1" dirty="0">
              <a:solidFill>
                <a:srgbClr val="00AAC6"/>
              </a:solidFill>
              <a:latin typeface="Century Gothic" pitchFamily="34" charset="0"/>
            </a:endParaRPr>
          </a:p>
        </p:txBody>
      </p:sp>
      <p:sp>
        <p:nvSpPr>
          <p:cNvPr id="45" name="object 3"/>
          <p:cNvSpPr txBox="1"/>
          <p:nvPr userDrawn="1"/>
        </p:nvSpPr>
        <p:spPr>
          <a:xfrm>
            <a:off x="7342189" y="2955926"/>
            <a:ext cx="5903912" cy="209266"/>
          </a:xfrm>
          <a:prstGeom prst="rect">
            <a:avLst/>
          </a:prstGeom>
        </p:spPr>
        <p:txBody>
          <a:bodyPr lIns="0" tIns="12487" rIns="0" bIns="0">
            <a:spAutoFit/>
          </a:bodyPr>
          <a:lstStyle/>
          <a:p>
            <a:pPr marL="12487">
              <a:spcBef>
                <a:spcPts val="98"/>
              </a:spcBef>
              <a:defRPr/>
            </a:pPr>
            <a:r>
              <a:rPr lang="lv-LV" sz="1278" dirty="0">
                <a:solidFill>
                  <a:srgbClr val="00AAC6"/>
                </a:solidFill>
                <a:latin typeface="Century Gothic" pitchFamily="34" charset="0"/>
                <a:cs typeface="Mark"/>
              </a:rPr>
              <a:t>Teksts</a:t>
            </a:r>
            <a:endParaRPr sz="1278" dirty="0">
              <a:solidFill>
                <a:srgbClr val="00AAC6"/>
              </a:solidFill>
              <a:latin typeface="Century Gothic" pitchFamily="34" charset="0"/>
              <a:cs typeface="Mark"/>
            </a:endParaRPr>
          </a:p>
        </p:txBody>
      </p:sp>
      <p:sp>
        <p:nvSpPr>
          <p:cNvPr id="47" name="object 38"/>
          <p:cNvSpPr txBox="1">
            <a:spLocks noChangeArrowheads="1"/>
          </p:cNvSpPr>
          <p:nvPr userDrawn="1"/>
        </p:nvSpPr>
        <p:spPr bwMode="auto">
          <a:xfrm>
            <a:off x="8373270" y="6122989"/>
            <a:ext cx="482600" cy="2395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12487" rIns="0" bIns="0">
            <a:spAutoFit/>
          </a:bodyPr>
          <a:lstStyle>
            <a:lvl1pPr marL="127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fontAlgn="base" hangingPunct="1">
              <a:spcBef>
                <a:spcPts val="98"/>
              </a:spcBef>
              <a:spcAft>
                <a:spcPct val="0"/>
              </a:spcAft>
            </a:pPr>
            <a:r>
              <a:rPr lang="en-US" sz="1475" b="1" dirty="0">
                <a:solidFill>
                  <a:srgbClr val="50C0AF"/>
                </a:solidFill>
                <a:latin typeface="Century Gothic" pitchFamily="34" charset="0"/>
              </a:rPr>
              <a:t>0000</a:t>
            </a:r>
            <a:endParaRPr lang="en-US" sz="1475" dirty="0">
              <a:solidFill>
                <a:srgbClr val="00467F"/>
              </a:solidFill>
              <a:latin typeface="Century Gothic" pitchFamily="34" charset="0"/>
            </a:endParaRPr>
          </a:p>
        </p:txBody>
      </p:sp>
      <p:sp>
        <p:nvSpPr>
          <p:cNvPr id="48" name="object 38"/>
          <p:cNvSpPr txBox="1">
            <a:spLocks noChangeArrowheads="1"/>
          </p:cNvSpPr>
          <p:nvPr userDrawn="1"/>
        </p:nvSpPr>
        <p:spPr bwMode="auto">
          <a:xfrm>
            <a:off x="9497808" y="6122989"/>
            <a:ext cx="482600" cy="2395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12487" rIns="0" bIns="0">
            <a:spAutoFit/>
          </a:bodyPr>
          <a:lstStyle>
            <a:lvl1pPr marL="127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fontAlgn="base" hangingPunct="1">
              <a:spcBef>
                <a:spcPts val="98"/>
              </a:spcBef>
              <a:spcAft>
                <a:spcPct val="0"/>
              </a:spcAft>
            </a:pPr>
            <a:r>
              <a:rPr lang="en-US" sz="1475" b="1" dirty="0">
                <a:solidFill>
                  <a:srgbClr val="50C0AF"/>
                </a:solidFill>
                <a:latin typeface="Century Gothic" pitchFamily="34" charset="0"/>
              </a:rPr>
              <a:t>0000</a:t>
            </a:r>
            <a:endParaRPr lang="en-US" sz="1475" dirty="0">
              <a:solidFill>
                <a:srgbClr val="00467F"/>
              </a:solidFill>
              <a:latin typeface="Century Gothic" pitchFamily="34" charset="0"/>
            </a:endParaRPr>
          </a:p>
        </p:txBody>
      </p:sp>
      <p:sp>
        <p:nvSpPr>
          <p:cNvPr id="52" name="object 60"/>
          <p:cNvSpPr>
            <a:spLocks/>
          </p:cNvSpPr>
          <p:nvPr userDrawn="1"/>
        </p:nvSpPr>
        <p:spPr bwMode="auto">
          <a:xfrm>
            <a:off x="7342188" y="6859589"/>
            <a:ext cx="139700" cy="139700"/>
          </a:xfrm>
          <a:custGeom>
            <a:avLst/>
            <a:gdLst>
              <a:gd name="T0" fmla="*/ 139191 w 139700"/>
              <a:gd name="T1" fmla="*/ 0 h 139700"/>
              <a:gd name="T2" fmla="*/ 0 w 139700"/>
              <a:gd name="T3" fmla="*/ 0 h 139700"/>
              <a:gd name="T4" fmla="*/ 0 w 139700"/>
              <a:gd name="T5" fmla="*/ 139192 h 139700"/>
              <a:gd name="T6" fmla="*/ 139191 w 139700"/>
              <a:gd name="T7" fmla="*/ 139192 h 139700"/>
              <a:gd name="T8" fmla="*/ 139191 w 139700"/>
              <a:gd name="T9" fmla="*/ 0 h 1397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39700" h="139700">
                <a:moveTo>
                  <a:pt x="139191" y="0"/>
                </a:moveTo>
                <a:lnTo>
                  <a:pt x="0" y="0"/>
                </a:lnTo>
                <a:lnTo>
                  <a:pt x="0" y="139192"/>
                </a:lnTo>
                <a:lnTo>
                  <a:pt x="139191" y="139192"/>
                </a:lnTo>
                <a:lnTo>
                  <a:pt x="139191" y="0"/>
                </a:lnTo>
                <a:close/>
              </a:path>
            </a:pathLst>
          </a:custGeom>
          <a:solidFill>
            <a:srgbClr val="0F416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770">
              <a:solidFill>
                <a:srgbClr val="00467F"/>
              </a:solidFill>
              <a:latin typeface="Century Gothic" pitchFamily="34" charset="0"/>
              <a:cs typeface="Arial" charset="0"/>
            </a:endParaRPr>
          </a:p>
        </p:txBody>
      </p:sp>
      <p:sp>
        <p:nvSpPr>
          <p:cNvPr id="53" name="object 61"/>
          <p:cNvSpPr>
            <a:spLocks/>
          </p:cNvSpPr>
          <p:nvPr userDrawn="1"/>
        </p:nvSpPr>
        <p:spPr bwMode="auto">
          <a:xfrm>
            <a:off x="7342188" y="6581776"/>
            <a:ext cx="139700" cy="139700"/>
          </a:xfrm>
          <a:custGeom>
            <a:avLst/>
            <a:gdLst>
              <a:gd name="T0" fmla="*/ 139191 w 139700"/>
              <a:gd name="T1" fmla="*/ 0 h 139700"/>
              <a:gd name="T2" fmla="*/ 0 w 139700"/>
              <a:gd name="T3" fmla="*/ 0 h 139700"/>
              <a:gd name="T4" fmla="*/ 0 w 139700"/>
              <a:gd name="T5" fmla="*/ 139191 h 139700"/>
              <a:gd name="T6" fmla="*/ 139191 w 139700"/>
              <a:gd name="T7" fmla="*/ 139191 h 139700"/>
              <a:gd name="T8" fmla="*/ 139191 w 139700"/>
              <a:gd name="T9" fmla="*/ 0 h 1397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39700" h="139700">
                <a:moveTo>
                  <a:pt x="139191" y="0"/>
                </a:moveTo>
                <a:lnTo>
                  <a:pt x="0" y="0"/>
                </a:lnTo>
                <a:lnTo>
                  <a:pt x="0" y="139191"/>
                </a:lnTo>
                <a:lnTo>
                  <a:pt x="139191" y="139191"/>
                </a:lnTo>
                <a:lnTo>
                  <a:pt x="139191" y="0"/>
                </a:lnTo>
                <a:close/>
              </a:path>
            </a:pathLst>
          </a:custGeom>
          <a:solidFill>
            <a:srgbClr val="00AAC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770">
              <a:solidFill>
                <a:srgbClr val="00467F"/>
              </a:solidFill>
              <a:latin typeface="Century Gothic" pitchFamily="34" charset="0"/>
              <a:cs typeface="Arial" charset="0"/>
            </a:endParaRPr>
          </a:p>
        </p:txBody>
      </p:sp>
      <p:sp>
        <p:nvSpPr>
          <p:cNvPr id="54" name="object 3"/>
          <p:cNvSpPr txBox="1"/>
          <p:nvPr userDrawn="1"/>
        </p:nvSpPr>
        <p:spPr>
          <a:xfrm rot="20355368">
            <a:off x="761204" y="3326128"/>
            <a:ext cx="12239720" cy="1465186"/>
          </a:xfrm>
          <a:prstGeom prst="rect">
            <a:avLst/>
          </a:prstGeom>
        </p:spPr>
        <p:txBody>
          <a:bodyPr wrap="square" lIns="0" tIns="12487" rIns="0" bIns="0">
            <a:spAutoFit/>
          </a:bodyPr>
          <a:lstStyle/>
          <a:p>
            <a:pPr marL="12487">
              <a:spcBef>
                <a:spcPts val="98"/>
              </a:spcBef>
              <a:defRPr/>
            </a:pPr>
            <a:r>
              <a:rPr lang="lv-LV" sz="9439" b="1" dirty="0">
                <a:solidFill>
                  <a:srgbClr val="FF0000"/>
                </a:solidFill>
                <a:latin typeface="Century Gothic" pitchFamily="34" charset="0"/>
                <a:cs typeface="Arial" pitchFamily="34" charset="0"/>
              </a:rPr>
              <a:t>PARAUGS! NELIETOT!</a:t>
            </a:r>
            <a:endParaRPr sz="9439" b="1" dirty="0">
              <a:solidFill>
                <a:srgbClr val="FF0000"/>
              </a:solidFill>
              <a:latin typeface="Century Gothic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4219282"/>
      </p:ext>
    </p:extLst>
  </p:cSld>
  <p:clrMapOvr>
    <a:masterClrMapping/>
  </p:clrMapOvr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Baltais lielais virsraksts 2/3 pa kreisi don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2"/>
          <p:cNvSpPr>
            <a:spLocks noGrp="1"/>
          </p:cNvSpPr>
          <p:nvPr>
            <p:ph type="body" sz="quarter" idx="12" hasCustomPrompt="1"/>
          </p:nvPr>
        </p:nvSpPr>
        <p:spPr>
          <a:xfrm>
            <a:off x="241299" y="966996"/>
            <a:ext cx="4130675" cy="1523495"/>
          </a:xfrm>
          <a:prstGeom prst="rect">
            <a:avLst/>
          </a:prstGeom>
        </p:spPr>
        <p:txBody>
          <a:bodyPr/>
          <a:lstStyle>
            <a:lvl1pPr marL="0" indent="0" algn="ctr">
              <a:spcBef>
                <a:spcPts val="0"/>
              </a:spcBef>
              <a:buNone/>
              <a:defRPr lang="lv-LV" sz="4720" b="1" kern="1200" spc="0" baseline="0" dirty="0" smtClean="0">
                <a:solidFill>
                  <a:srgbClr val="00AAC6"/>
                </a:solidFill>
                <a:latin typeface="Century Gothic" pitchFamily="34" charset="0"/>
                <a:ea typeface="Mark" pitchFamily="50" charset="0"/>
                <a:cs typeface="Mark" pitchFamily="50" charset="0"/>
              </a:defRPr>
            </a:lvl1pPr>
          </a:lstStyle>
          <a:p>
            <a:pPr lvl="0"/>
            <a:r>
              <a:rPr lang="lv-LV" dirty="0"/>
              <a:t>LIELAIS VIRSRAKSTS</a:t>
            </a:r>
            <a:endParaRPr lang="en-US" dirty="0"/>
          </a:p>
        </p:txBody>
      </p:sp>
      <p:sp>
        <p:nvSpPr>
          <p:cNvPr id="5" name="Text Placeholder 10"/>
          <p:cNvSpPr>
            <a:spLocks noGrp="1"/>
          </p:cNvSpPr>
          <p:nvPr>
            <p:ph type="body" sz="quarter" idx="14" hasCustomPrompt="1"/>
          </p:nvPr>
        </p:nvSpPr>
        <p:spPr>
          <a:xfrm>
            <a:off x="245964" y="2687639"/>
            <a:ext cx="4130675" cy="40640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lang="lv-LV" sz="2458" b="1" kern="1200" spc="0" baseline="0" dirty="0" smtClean="0">
                <a:solidFill>
                  <a:srgbClr val="00AAC6"/>
                </a:solidFill>
                <a:latin typeface="Century Gothic" pitchFamily="34" charset="0"/>
                <a:ea typeface="+mn-ea"/>
                <a:cs typeface="Mark"/>
              </a:defRPr>
            </a:lvl1pPr>
          </a:lstStyle>
          <a:p>
            <a:pPr lvl="0"/>
            <a:r>
              <a:rPr lang="lv-LV" dirty="0"/>
              <a:t>Mazais virsraksts</a:t>
            </a:r>
            <a:endParaRPr lang="en-US" dirty="0"/>
          </a:p>
        </p:txBody>
      </p:sp>
      <p:sp>
        <p:nvSpPr>
          <p:cNvPr id="6" name="Text Placeholder 2"/>
          <p:cNvSpPr>
            <a:spLocks noGrp="1"/>
          </p:cNvSpPr>
          <p:nvPr>
            <p:ph type="body" sz="quarter" idx="15" hasCustomPrompt="1"/>
          </p:nvPr>
        </p:nvSpPr>
        <p:spPr>
          <a:xfrm>
            <a:off x="225724" y="3265389"/>
            <a:ext cx="4139208" cy="21272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lang="en-US" sz="1376" kern="1200" spc="0" baseline="0" dirty="0">
                <a:solidFill>
                  <a:srgbClr val="00AAC6"/>
                </a:solidFill>
                <a:latin typeface="Century Gothic" pitchFamily="34" charset="0"/>
                <a:ea typeface="+mn-ea"/>
                <a:cs typeface="Mark"/>
              </a:defRPr>
            </a:lvl1pPr>
          </a:lstStyle>
          <a:p>
            <a:pPr lvl="0"/>
            <a:r>
              <a:rPr lang="lv-LV" dirty="0"/>
              <a:t>Teksts</a:t>
            </a:r>
            <a:endParaRPr lang="en-US" dirty="0"/>
          </a:p>
        </p:txBody>
      </p:sp>
      <p:sp>
        <p:nvSpPr>
          <p:cNvPr id="8" name="Picture Placeholder 6"/>
          <p:cNvSpPr>
            <a:spLocks noGrp="1"/>
          </p:cNvSpPr>
          <p:nvPr>
            <p:ph type="pic" sz="quarter" idx="16"/>
          </p:nvPr>
        </p:nvSpPr>
        <p:spPr>
          <a:xfrm>
            <a:off x="4578350" y="0"/>
            <a:ext cx="9163050" cy="7861300"/>
          </a:xfrm>
          <a:prstGeom prst="rect">
            <a:avLst/>
          </a:prstGeo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1058322"/>
      </p:ext>
    </p:extLst>
  </p:cSld>
  <p:clrMapOvr>
    <a:masterClrMapping/>
  </p:clrMapOvr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Baltais lielais virsraksts 2/3 pa kreisi don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2"/>
          <p:cNvSpPr>
            <a:spLocks noGrp="1"/>
          </p:cNvSpPr>
          <p:nvPr>
            <p:ph type="body" sz="quarter" idx="12" hasCustomPrompt="1"/>
          </p:nvPr>
        </p:nvSpPr>
        <p:spPr>
          <a:xfrm>
            <a:off x="241299" y="966996"/>
            <a:ext cx="4130675" cy="1523495"/>
          </a:xfrm>
          <a:prstGeom prst="rect">
            <a:avLst/>
          </a:prstGeom>
        </p:spPr>
        <p:txBody>
          <a:bodyPr/>
          <a:lstStyle>
            <a:lvl1pPr marL="0" indent="0" algn="ctr">
              <a:spcBef>
                <a:spcPts val="0"/>
              </a:spcBef>
              <a:buNone/>
              <a:defRPr lang="lv-LV" sz="4720" b="1" kern="1200" spc="0" baseline="0" dirty="0" smtClean="0">
                <a:solidFill>
                  <a:schemeClr val="tx1"/>
                </a:solidFill>
                <a:latin typeface="Century Gothic" pitchFamily="34" charset="0"/>
                <a:ea typeface="Mark" pitchFamily="50" charset="0"/>
                <a:cs typeface="Mark" pitchFamily="50" charset="0"/>
              </a:defRPr>
            </a:lvl1pPr>
          </a:lstStyle>
          <a:p>
            <a:pPr lvl="0"/>
            <a:r>
              <a:rPr lang="lv-LV" dirty="0"/>
              <a:t>LIELAIS VIRSRAKSTS</a:t>
            </a:r>
            <a:endParaRPr lang="en-US" dirty="0"/>
          </a:p>
        </p:txBody>
      </p:sp>
      <p:sp>
        <p:nvSpPr>
          <p:cNvPr id="5" name="Text Placeholder 10"/>
          <p:cNvSpPr>
            <a:spLocks noGrp="1"/>
          </p:cNvSpPr>
          <p:nvPr>
            <p:ph type="body" sz="quarter" idx="14" hasCustomPrompt="1"/>
          </p:nvPr>
        </p:nvSpPr>
        <p:spPr>
          <a:xfrm>
            <a:off x="245964" y="2687639"/>
            <a:ext cx="4130675" cy="40640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lang="lv-LV" sz="2458" b="1" kern="1200" spc="0" baseline="0" dirty="0" smtClean="0">
                <a:solidFill>
                  <a:schemeClr val="tx1"/>
                </a:solidFill>
                <a:latin typeface="Century Gothic" pitchFamily="34" charset="0"/>
                <a:ea typeface="+mn-ea"/>
                <a:cs typeface="Mark"/>
              </a:defRPr>
            </a:lvl1pPr>
          </a:lstStyle>
          <a:p>
            <a:pPr lvl="0"/>
            <a:r>
              <a:rPr lang="lv-LV" dirty="0"/>
              <a:t>Mazais virsraksts</a:t>
            </a:r>
            <a:endParaRPr lang="en-US" dirty="0"/>
          </a:p>
        </p:txBody>
      </p:sp>
      <p:sp>
        <p:nvSpPr>
          <p:cNvPr id="6" name="Text Placeholder 2"/>
          <p:cNvSpPr>
            <a:spLocks noGrp="1"/>
          </p:cNvSpPr>
          <p:nvPr>
            <p:ph type="body" sz="quarter" idx="15" hasCustomPrompt="1"/>
          </p:nvPr>
        </p:nvSpPr>
        <p:spPr>
          <a:xfrm>
            <a:off x="225724" y="3265389"/>
            <a:ext cx="4139208" cy="21272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lang="en-US" sz="1376" kern="1200" spc="0" baseline="0" dirty="0">
                <a:solidFill>
                  <a:schemeClr val="tx1"/>
                </a:solidFill>
                <a:latin typeface="Century Gothic" pitchFamily="34" charset="0"/>
                <a:ea typeface="+mn-ea"/>
                <a:cs typeface="Mark"/>
              </a:defRPr>
            </a:lvl1pPr>
          </a:lstStyle>
          <a:p>
            <a:pPr lvl="0"/>
            <a:r>
              <a:rPr lang="lv-LV" dirty="0"/>
              <a:t>Teksts</a:t>
            </a:r>
            <a:endParaRPr lang="en-US" dirty="0"/>
          </a:p>
        </p:txBody>
      </p:sp>
      <p:sp>
        <p:nvSpPr>
          <p:cNvPr id="8" name="Picture Placeholder 6"/>
          <p:cNvSpPr>
            <a:spLocks noGrp="1"/>
          </p:cNvSpPr>
          <p:nvPr>
            <p:ph type="pic" sz="quarter" idx="16"/>
          </p:nvPr>
        </p:nvSpPr>
        <p:spPr>
          <a:xfrm>
            <a:off x="4578350" y="0"/>
            <a:ext cx="9163050" cy="7861300"/>
          </a:xfrm>
          <a:prstGeom prst="rect">
            <a:avLst/>
          </a:prstGeo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4222315"/>
      </p:ext>
    </p:extLst>
  </p:cSld>
  <p:clrMapOvr>
    <a:masterClrMapping/>
  </p:clrMapOvr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Baltais lielais virsraksts 2/3 pa kreisi don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2"/>
          <p:cNvSpPr>
            <a:spLocks noChangeArrowheads="1"/>
          </p:cNvSpPr>
          <p:nvPr userDrawn="1"/>
        </p:nvSpPr>
        <p:spPr bwMode="auto">
          <a:xfrm>
            <a:off x="4578351" y="0"/>
            <a:ext cx="9158288" cy="7856538"/>
          </a:xfrm>
          <a:prstGeom prst="rect">
            <a:avLst/>
          </a:prstGeom>
          <a:blipFill dpi="0"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770">
              <a:solidFill>
                <a:srgbClr val="00467F"/>
              </a:solidFill>
              <a:cs typeface="Arial" charset="0"/>
            </a:endParaRPr>
          </a:p>
        </p:txBody>
      </p:sp>
      <p:sp>
        <p:nvSpPr>
          <p:cNvPr id="7" name="object 3"/>
          <p:cNvSpPr txBox="1"/>
          <p:nvPr userDrawn="1"/>
        </p:nvSpPr>
        <p:spPr>
          <a:xfrm>
            <a:off x="241301" y="2687639"/>
            <a:ext cx="4130675" cy="390854"/>
          </a:xfrm>
          <a:prstGeom prst="rect">
            <a:avLst/>
          </a:prstGeom>
        </p:spPr>
        <p:txBody>
          <a:bodyPr wrap="square" lIns="0" tIns="12487" rIns="0" bIns="0">
            <a:spAutoFit/>
          </a:bodyPr>
          <a:lstStyle/>
          <a:p>
            <a:pPr marL="12487" algn="ctr">
              <a:spcBef>
                <a:spcPts val="98"/>
              </a:spcBef>
              <a:defRPr/>
            </a:pPr>
            <a:r>
              <a:rPr sz="2458" b="1" dirty="0">
                <a:solidFill>
                  <a:srgbClr val="00AAC6"/>
                </a:solidFill>
                <a:latin typeface="Century Gothic" pitchFamily="34" charset="0"/>
                <a:cs typeface="Mark"/>
              </a:rPr>
              <a:t>Mazais virsraksts</a:t>
            </a:r>
            <a:endParaRPr sz="2458" dirty="0">
              <a:solidFill>
                <a:srgbClr val="00467F"/>
              </a:solidFill>
              <a:latin typeface="Century Gothic" pitchFamily="34" charset="0"/>
              <a:cs typeface="Mark"/>
            </a:endParaRPr>
          </a:p>
        </p:txBody>
      </p:sp>
      <p:sp>
        <p:nvSpPr>
          <p:cNvPr id="8" name="TextBox 5"/>
          <p:cNvSpPr txBox="1">
            <a:spLocks noChangeArrowheads="1"/>
          </p:cNvSpPr>
          <p:nvPr userDrawn="1"/>
        </p:nvSpPr>
        <p:spPr bwMode="auto">
          <a:xfrm>
            <a:off x="241301" y="958851"/>
            <a:ext cx="4130675" cy="1545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lv-LV" sz="4720" b="1" dirty="0">
                <a:solidFill>
                  <a:srgbClr val="00AAC6"/>
                </a:solidFill>
                <a:latin typeface="Century Gothic" pitchFamily="34" charset="0"/>
                <a:ea typeface="Mark" pitchFamily="50" charset="0"/>
                <a:cs typeface="Mark" pitchFamily="50" charset="0"/>
              </a:rPr>
              <a:t>LIELAIS VIRSRAKSTS</a:t>
            </a:r>
            <a:endParaRPr lang="en-US" sz="4720" b="1" dirty="0">
              <a:solidFill>
                <a:srgbClr val="00AAC6"/>
              </a:solidFill>
              <a:latin typeface="Century Gothic" pitchFamily="34" charset="0"/>
              <a:ea typeface="Mark" pitchFamily="50" charset="0"/>
              <a:cs typeface="Mark" pitchFamily="50" charset="0"/>
            </a:endParaRPr>
          </a:p>
        </p:txBody>
      </p:sp>
      <p:sp>
        <p:nvSpPr>
          <p:cNvPr id="9" name="object 3"/>
          <p:cNvSpPr txBox="1"/>
          <p:nvPr userDrawn="1"/>
        </p:nvSpPr>
        <p:spPr>
          <a:xfrm>
            <a:off x="241301" y="3276601"/>
            <a:ext cx="4130675" cy="209266"/>
          </a:xfrm>
          <a:prstGeom prst="rect">
            <a:avLst/>
          </a:prstGeom>
        </p:spPr>
        <p:txBody>
          <a:bodyPr wrap="square" lIns="0" tIns="12487" rIns="0" bIns="0">
            <a:spAutoFit/>
          </a:bodyPr>
          <a:lstStyle/>
          <a:p>
            <a:pPr marL="12487" algn="ctr">
              <a:spcBef>
                <a:spcPts val="98"/>
              </a:spcBef>
              <a:defRPr/>
            </a:pPr>
            <a:r>
              <a:rPr lang="lv-LV" sz="1278" dirty="0">
                <a:solidFill>
                  <a:srgbClr val="00AAC6"/>
                </a:solidFill>
                <a:latin typeface="Century Gothic" pitchFamily="34" charset="0"/>
                <a:cs typeface="Mark"/>
              </a:rPr>
              <a:t>Teksts</a:t>
            </a:r>
            <a:endParaRPr sz="1278" dirty="0">
              <a:solidFill>
                <a:srgbClr val="00467F"/>
              </a:solidFill>
              <a:latin typeface="Century Gothic" pitchFamily="34" charset="0"/>
              <a:cs typeface="Mark"/>
            </a:endParaRPr>
          </a:p>
        </p:txBody>
      </p:sp>
      <p:sp>
        <p:nvSpPr>
          <p:cNvPr id="10" name="object 3"/>
          <p:cNvSpPr txBox="1"/>
          <p:nvPr userDrawn="1"/>
        </p:nvSpPr>
        <p:spPr>
          <a:xfrm rot="20355368">
            <a:off x="761204" y="3326128"/>
            <a:ext cx="12239720" cy="1465186"/>
          </a:xfrm>
          <a:prstGeom prst="rect">
            <a:avLst/>
          </a:prstGeom>
        </p:spPr>
        <p:txBody>
          <a:bodyPr wrap="square" lIns="0" tIns="12487" rIns="0" bIns="0">
            <a:spAutoFit/>
          </a:bodyPr>
          <a:lstStyle/>
          <a:p>
            <a:pPr marL="12487">
              <a:spcBef>
                <a:spcPts val="98"/>
              </a:spcBef>
              <a:defRPr/>
            </a:pPr>
            <a:r>
              <a:rPr lang="lv-LV" sz="9439" b="1" dirty="0">
                <a:solidFill>
                  <a:srgbClr val="FF0000"/>
                </a:solidFill>
                <a:latin typeface="Century Gothic" pitchFamily="34" charset="0"/>
                <a:cs typeface="Arial" pitchFamily="34" charset="0"/>
              </a:rPr>
              <a:t>PARAUGS! NELIETOT!</a:t>
            </a:r>
            <a:endParaRPr sz="9439" b="1" dirty="0">
              <a:solidFill>
                <a:srgbClr val="FF0000"/>
              </a:solidFill>
              <a:latin typeface="Century Gothic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5413638"/>
      </p:ext>
    </p:extLst>
  </p:cSld>
  <p:clrMapOvr>
    <a:masterClrMapping/>
  </p:clrMapOvr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Zils mēs palīdz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966788" y="977901"/>
            <a:ext cx="12025312" cy="792163"/>
          </a:xfrm>
          <a:prstGeom prst="rect">
            <a:avLst/>
          </a:prstGeom>
        </p:spPr>
        <p:txBody>
          <a:bodyPr/>
          <a:lstStyle>
            <a:lvl1pPr>
              <a:defRPr sz="4916" b="1">
                <a:solidFill>
                  <a:schemeClr val="bg1"/>
                </a:solidFill>
              </a:defRPr>
            </a:lvl1pPr>
          </a:lstStyle>
          <a:p>
            <a:pPr lvl="0"/>
            <a:r>
              <a:rPr lang="lv-LV" dirty="0">
                <a:solidFill>
                  <a:schemeClr val="bg1"/>
                </a:solidFill>
                <a:latin typeface="Century Gothic" pitchFamily="34" charset="0"/>
                <a:ea typeface="Mark" pitchFamily="50" charset="0"/>
              </a:rPr>
              <a:t>mēs palīdzam Latvijai augt</a:t>
            </a:r>
            <a:endParaRPr lang="en-US" dirty="0"/>
          </a:p>
        </p:txBody>
      </p:sp>
      <p:sp>
        <p:nvSpPr>
          <p:cNvPr id="8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966045" y="1914426"/>
            <a:ext cx="12025312" cy="647700"/>
          </a:xfrm>
          <a:prstGeom prst="rect">
            <a:avLst/>
          </a:prstGeom>
        </p:spPr>
        <p:txBody>
          <a:bodyPr/>
          <a:lstStyle>
            <a:lvl1pPr marL="14314" fontAlgn="auto">
              <a:lnSpc>
                <a:spcPts val="1646"/>
              </a:lnSpc>
              <a:spcBef>
                <a:spcPts val="45"/>
              </a:spcBef>
              <a:spcAft>
                <a:spcPts val="0"/>
              </a:spcAft>
              <a:defRPr sz="1770">
                <a:solidFill>
                  <a:schemeClr val="bg1"/>
                </a:solidFill>
              </a:defRPr>
            </a:lvl1pPr>
          </a:lstStyle>
          <a:p>
            <a:pPr marL="12700" fontAlgn="auto">
              <a:lnSpc>
                <a:spcPts val="146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lv-LV" sz="2458" b="1" dirty="0" err="1">
                <a:solidFill>
                  <a:schemeClr val="bg1"/>
                </a:solidFill>
                <a:latin typeface="Century Gothic" pitchFamily="34" charset="0"/>
                <a:cs typeface="Mark"/>
              </a:rPr>
              <a:t>altum.lv</a:t>
            </a:r>
            <a:endParaRPr lang="lv-LV" sz="2458" b="1" dirty="0">
              <a:solidFill>
                <a:schemeClr val="bg1"/>
              </a:solidFill>
              <a:latin typeface="Century Gothic" pitchFamily="34" charset="0"/>
              <a:cs typeface="Mark"/>
            </a:endParaRPr>
          </a:p>
          <a:p>
            <a:pPr marL="12700" fontAlgn="auto">
              <a:lnSpc>
                <a:spcPts val="146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lv-LV" sz="1278" dirty="0">
                <a:solidFill>
                  <a:schemeClr val="bg1"/>
                </a:solidFill>
                <a:latin typeface="Century Gothic" pitchFamily="34" charset="0"/>
                <a:cs typeface="Mark"/>
              </a:rPr>
              <a:t>telefona</a:t>
            </a:r>
            <a:r>
              <a:rPr lang="lv-LV" sz="1278" spc="-98" dirty="0">
                <a:solidFill>
                  <a:schemeClr val="bg1"/>
                </a:solidFill>
                <a:latin typeface="Century Gothic" pitchFamily="34" charset="0"/>
                <a:cs typeface="Mark"/>
              </a:rPr>
              <a:t> </a:t>
            </a:r>
            <a:r>
              <a:rPr lang="lv-LV" sz="1278" spc="-5" dirty="0">
                <a:solidFill>
                  <a:schemeClr val="bg1"/>
                </a:solidFill>
                <a:latin typeface="Century Gothic" pitchFamily="34" charset="0"/>
                <a:cs typeface="Mark"/>
              </a:rPr>
              <a:t>numurs</a:t>
            </a:r>
            <a:endParaRPr lang="lv-LV" sz="1278" dirty="0">
              <a:solidFill>
                <a:schemeClr val="bg1"/>
              </a:solidFill>
              <a:latin typeface="Century Gothic" pitchFamily="34" charset="0"/>
              <a:cs typeface="Mark"/>
            </a:endParaRPr>
          </a:p>
          <a:p>
            <a:pPr marL="12700" fontAlgn="auto">
              <a:spcBef>
                <a:spcPts val="40"/>
              </a:spcBef>
              <a:spcAft>
                <a:spcPts val="0"/>
              </a:spcAft>
              <a:defRPr/>
            </a:pPr>
            <a:r>
              <a:rPr lang="lv-LV" sz="1278" spc="-5" dirty="0">
                <a:solidFill>
                  <a:schemeClr val="bg1"/>
                </a:solidFill>
                <a:latin typeface="Century Gothic" pitchFamily="34" charset="0"/>
                <a:cs typeface="Mark"/>
              </a:rPr>
              <a:t>e-pasta</a:t>
            </a:r>
            <a:r>
              <a:rPr lang="lv-LV" sz="1278" spc="-98" dirty="0">
                <a:solidFill>
                  <a:schemeClr val="bg1"/>
                </a:solidFill>
                <a:latin typeface="Century Gothic" pitchFamily="34" charset="0"/>
                <a:cs typeface="Mark"/>
              </a:rPr>
              <a:t> </a:t>
            </a:r>
            <a:r>
              <a:rPr lang="lv-LV" sz="1278" dirty="0">
                <a:solidFill>
                  <a:schemeClr val="bg1"/>
                </a:solidFill>
                <a:latin typeface="Century Gothic" pitchFamily="34" charset="0"/>
                <a:cs typeface="Mark"/>
              </a:rPr>
              <a:t>adrese</a:t>
            </a:r>
          </a:p>
        </p:txBody>
      </p:sp>
    </p:spTree>
    <p:extLst>
      <p:ext uri="{BB962C8B-B14F-4D97-AF65-F5344CB8AC3E}">
        <p14:creationId xmlns:p14="http://schemas.microsoft.com/office/powerpoint/2010/main" val="415112969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ltais pilna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ject 2"/>
          <p:cNvSpPr>
            <a:spLocks noChangeArrowheads="1"/>
          </p:cNvSpPr>
          <p:nvPr userDrawn="1"/>
        </p:nvSpPr>
        <p:spPr bwMode="auto">
          <a:xfrm>
            <a:off x="3175" y="0"/>
            <a:ext cx="13733463" cy="7856538"/>
          </a:xfrm>
          <a:prstGeom prst="rect">
            <a:avLst/>
          </a:prstGeom>
          <a:blipFill dpi="0"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>
              <a:latin typeface="Century Gothic" pitchFamily="34" charset="0"/>
            </a:endParaRP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987846" y="1877591"/>
            <a:ext cx="12363574" cy="3968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spc="0" baseline="0">
                <a:solidFill>
                  <a:schemeClr val="bg1"/>
                </a:solidFill>
              </a:defRPr>
            </a:lvl1pPr>
          </a:lstStyle>
          <a:p>
            <a:pPr marL="12700" fontAlgn="auto">
              <a:spcBef>
                <a:spcPts val="100"/>
              </a:spcBef>
              <a:spcAft>
                <a:spcPts val="0"/>
              </a:spcAft>
              <a:defRPr/>
            </a:pPr>
            <a:r>
              <a:rPr lang="en-US" sz="2500" b="1" spc="-145" dirty="0" err="1">
                <a:solidFill>
                  <a:srgbClr val="0F416A"/>
                </a:solidFill>
                <a:latin typeface="Century Gothic" pitchFamily="34" charset="0"/>
                <a:cs typeface="Mark"/>
              </a:rPr>
              <a:t>Mazais</a:t>
            </a:r>
            <a:r>
              <a:rPr lang="en-US" sz="2500" b="1" spc="-420" dirty="0">
                <a:solidFill>
                  <a:srgbClr val="0F416A"/>
                </a:solidFill>
                <a:latin typeface="Century Gothic" pitchFamily="34" charset="0"/>
                <a:cs typeface="Mark"/>
              </a:rPr>
              <a:t> </a:t>
            </a:r>
            <a:r>
              <a:rPr lang="en-US" sz="2500" b="1" spc="-155" dirty="0" err="1">
                <a:solidFill>
                  <a:srgbClr val="0F416A"/>
                </a:solidFill>
                <a:latin typeface="Century Gothic" pitchFamily="34" charset="0"/>
                <a:cs typeface="Mark"/>
              </a:rPr>
              <a:t>virsraksts</a:t>
            </a:r>
            <a:endParaRPr lang="en-US" sz="2500" dirty="0">
              <a:latin typeface="Century Gothic" pitchFamily="34" charset="0"/>
              <a:cs typeface="Mark"/>
            </a:endParaRPr>
          </a:p>
        </p:txBody>
      </p:sp>
      <p:sp>
        <p:nvSpPr>
          <p:cNvPr id="11" name="object 3"/>
          <p:cNvSpPr txBox="1">
            <a:spLocks noGrp="1"/>
          </p:cNvSpPr>
          <p:nvPr>
            <p:ph type="title" hasCustomPrompt="1"/>
          </p:nvPr>
        </p:nvSpPr>
        <p:spPr>
          <a:xfrm>
            <a:off x="987846" y="983010"/>
            <a:ext cx="12363574" cy="787400"/>
          </a:xfrm>
          <a:prstGeom prst="rect">
            <a:avLst/>
          </a:prstGeom>
        </p:spPr>
        <p:txBody>
          <a:bodyPr tIns="12700" rtlCol="0"/>
          <a:lstStyle>
            <a:lvl1pPr algn="l">
              <a:defRPr sz="5000" b="1" spc="0" baseline="0">
                <a:solidFill>
                  <a:schemeClr val="bg1"/>
                </a:solidFill>
              </a:defRPr>
            </a:lvl1pPr>
          </a:lstStyle>
          <a:p>
            <a:pPr marL="12700" fontAlgn="auto">
              <a:spcBef>
                <a:spcPts val="100"/>
              </a:spcBef>
              <a:spcAft>
                <a:spcPts val="0"/>
              </a:spcAft>
              <a:defRPr/>
            </a:pPr>
            <a:r>
              <a:rPr lang="en-US" sz="5000" b="1" spc="-120" dirty="0">
                <a:solidFill>
                  <a:srgbClr val="0F416A"/>
                </a:solidFill>
                <a:latin typeface="Century Gothic" pitchFamily="34" charset="0"/>
                <a:cs typeface="Mark"/>
              </a:rPr>
              <a:t>LIELAIS</a:t>
            </a:r>
            <a:r>
              <a:rPr lang="en-US" sz="5000" b="1" spc="-335" dirty="0">
                <a:solidFill>
                  <a:srgbClr val="0F416A"/>
                </a:solidFill>
                <a:latin typeface="Century Gothic" pitchFamily="34" charset="0"/>
                <a:cs typeface="Mark"/>
              </a:rPr>
              <a:t> </a:t>
            </a:r>
            <a:r>
              <a:rPr lang="en-US" sz="5000" b="1" spc="-130" dirty="0">
                <a:solidFill>
                  <a:srgbClr val="0F416A"/>
                </a:solidFill>
                <a:latin typeface="Century Gothic" pitchFamily="34" charset="0"/>
                <a:cs typeface="Mark"/>
              </a:rPr>
              <a:t>VIRSRAKSTS</a:t>
            </a:r>
            <a:endParaRPr lang="en-US" sz="5000" dirty="0">
              <a:latin typeface="Century Gothic" pitchFamily="34" charset="0"/>
              <a:cs typeface="Mark"/>
            </a:endParaRPr>
          </a:p>
        </p:txBody>
      </p:sp>
    </p:spTree>
    <p:extLst>
      <p:ext uri="{BB962C8B-B14F-4D97-AF65-F5344CB8AC3E}">
        <p14:creationId xmlns:p14="http://schemas.microsoft.com/office/powerpoint/2010/main" val="303639233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altais pilna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ject 2"/>
          <p:cNvSpPr>
            <a:spLocks noChangeArrowheads="1"/>
          </p:cNvSpPr>
          <p:nvPr userDrawn="1"/>
        </p:nvSpPr>
        <p:spPr bwMode="auto">
          <a:xfrm>
            <a:off x="3175" y="0"/>
            <a:ext cx="13733463" cy="7856538"/>
          </a:xfrm>
          <a:prstGeom prst="rect">
            <a:avLst/>
          </a:prstGeom>
          <a:blipFill dpi="0"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>
              <a:latin typeface="Century Gothic" pitchFamily="34" charset="0"/>
            </a:endParaRPr>
          </a:p>
        </p:txBody>
      </p:sp>
      <p:sp>
        <p:nvSpPr>
          <p:cNvPr id="5" name="object 3"/>
          <p:cNvSpPr txBox="1"/>
          <p:nvPr userDrawn="1"/>
        </p:nvSpPr>
        <p:spPr>
          <a:xfrm>
            <a:off x="1071563" y="973138"/>
            <a:ext cx="11398250" cy="787400"/>
          </a:xfrm>
          <a:prstGeom prst="rect">
            <a:avLst/>
          </a:prstGeom>
        </p:spPr>
        <p:txBody>
          <a:bodyPr lIns="0" tIns="12700" rIns="0" bIns="0">
            <a:spAutoFit/>
          </a:bodyPr>
          <a:lstStyle/>
          <a:p>
            <a:pPr marL="12700" fontAlgn="auto">
              <a:spcBef>
                <a:spcPts val="100"/>
              </a:spcBef>
              <a:spcAft>
                <a:spcPts val="0"/>
              </a:spcAft>
              <a:defRPr/>
            </a:pPr>
            <a:r>
              <a:rPr sz="5000" b="1" spc="0" baseline="0" dirty="0">
                <a:solidFill>
                  <a:srgbClr val="0F416A"/>
                </a:solidFill>
                <a:latin typeface="Century Gothic" pitchFamily="34" charset="0"/>
                <a:cs typeface="Mark"/>
              </a:rPr>
              <a:t>LIELAIS VIRSRAKSTS</a:t>
            </a:r>
            <a:endParaRPr sz="5000" spc="0" baseline="0" dirty="0">
              <a:latin typeface="Century Gothic" pitchFamily="34" charset="0"/>
              <a:cs typeface="Mark"/>
            </a:endParaRPr>
          </a:p>
        </p:txBody>
      </p:sp>
      <p:sp>
        <p:nvSpPr>
          <p:cNvPr id="6" name="object 4"/>
          <p:cNvSpPr txBox="1"/>
          <p:nvPr userDrawn="1"/>
        </p:nvSpPr>
        <p:spPr>
          <a:xfrm>
            <a:off x="1071563" y="1925638"/>
            <a:ext cx="11398250" cy="406400"/>
          </a:xfrm>
          <a:prstGeom prst="rect">
            <a:avLst/>
          </a:prstGeom>
        </p:spPr>
        <p:txBody>
          <a:bodyPr lIns="0" tIns="12700" rIns="0" bIns="0">
            <a:spAutoFit/>
          </a:bodyPr>
          <a:lstStyle/>
          <a:p>
            <a:pPr marL="12700" fontAlgn="auto">
              <a:spcBef>
                <a:spcPts val="100"/>
              </a:spcBef>
              <a:spcAft>
                <a:spcPts val="0"/>
              </a:spcAft>
              <a:defRPr/>
            </a:pPr>
            <a:r>
              <a:rPr sz="2500" b="1" spc="0" baseline="0" dirty="0">
                <a:solidFill>
                  <a:srgbClr val="0F416A"/>
                </a:solidFill>
                <a:latin typeface="Century Gothic" pitchFamily="34" charset="0"/>
                <a:cs typeface="Mark"/>
              </a:rPr>
              <a:t>Mazais virsraksts</a:t>
            </a:r>
            <a:endParaRPr sz="2500" spc="0" baseline="0" dirty="0">
              <a:latin typeface="Century Gothic" pitchFamily="34" charset="0"/>
              <a:cs typeface="Mark"/>
            </a:endParaRPr>
          </a:p>
        </p:txBody>
      </p:sp>
      <p:sp>
        <p:nvSpPr>
          <p:cNvPr id="8" name="object 3"/>
          <p:cNvSpPr txBox="1"/>
          <p:nvPr userDrawn="1"/>
        </p:nvSpPr>
        <p:spPr>
          <a:xfrm rot="20355368">
            <a:off x="354318" y="2119299"/>
            <a:ext cx="12239720" cy="1490152"/>
          </a:xfrm>
          <a:prstGeom prst="rect">
            <a:avLst/>
          </a:prstGeom>
        </p:spPr>
        <p:txBody>
          <a:bodyPr wrap="square" lIns="0" tIns="12700" rIns="0" bIns="0">
            <a:spAutoFit/>
          </a:bodyPr>
          <a:lstStyle/>
          <a:p>
            <a:pPr marL="12700" fontAlgn="auto">
              <a:spcBef>
                <a:spcPts val="100"/>
              </a:spcBef>
              <a:spcAft>
                <a:spcPts val="0"/>
              </a:spcAft>
              <a:defRPr/>
            </a:pPr>
            <a:r>
              <a:rPr lang="lv-LV" sz="9600" b="1" dirty="0">
                <a:solidFill>
                  <a:srgbClr val="FF0000"/>
                </a:solidFill>
                <a:latin typeface="Century Gothic" pitchFamily="34" charset="0"/>
                <a:cs typeface="Arial" pitchFamily="34" charset="0"/>
              </a:rPr>
              <a:t>PARAUGS!</a:t>
            </a:r>
            <a:r>
              <a:rPr lang="lv-LV" sz="9600" b="1" baseline="0" dirty="0">
                <a:solidFill>
                  <a:srgbClr val="FF0000"/>
                </a:solidFill>
                <a:latin typeface="Century Gothic" pitchFamily="34" charset="0"/>
                <a:cs typeface="Arial" pitchFamily="34" charset="0"/>
              </a:rPr>
              <a:t> NELIETOT!</a:t>
            </a:r>
            <a:endParaRPr sz="9600" b="1" dirty="0">
              <a:solidFill>
                <a:srgbClr val="FF0000"/>
              </a:solidFill>
              <a:latin typeface="Century Gothic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48743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ils 2 apļi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Box 5"/>
          <p:cNvSpPr txBox="1">
            <a:spLocks noChangeArrowheads="1"/>
          </p:cNvSpPr>
          <p:nvPr userDrawn="1"/>
        </p:nvSpPr>
        <p:spPr bwMode="auto">
          <a:xfrm>
            <a:off x="9391650" y="958850"/>
            <a:ext cx="4130675" cy="15081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lv-LV" sz="4600" b="1" spc="0" baseline="0" dirty="0">
                <a:solidFill>
                  <a:srgbClr val="00AAC6"/>
                </a:solidFill>
                <a:latin typeface="Century Gothic" pitchFamily="34" charset="0"/>
                <a:ea typeface="Mark" pitchFamily="50" charset="0"/>
                <a:cs typeface="Mark" pitchFamily="50" charset="0"/>
              </a:rPr>
              <a:t>LIELAIS VIRSRAKSTS</a:t>
            </a:r>
            <a:endParaRPr lang="en-US" sz="4600" b="1" spc="0" baseline="0" dirty="0">
              <a:solidFill>
                <a:srgbClr val="00AAC6"/>
              </a:solidFill>
              <a:latin typeface="Century Gothic" pitchFamily="34" charset="0"/>
              <a:ea typeface="Mark" pitchFamily="50" charset="0"/>
              <a:cs typeface="Mark" pitchFamily="50" charset="0"/>
            </a:endParaRPr>
          </a:p>
        </p:txBody>
      </p:sp>
      <p:sp>
        <p:nvSpPr>
          <p:cNvPr id="25" name="object 6"/>
          <p:cNvSpPr>
            <a:spLocks/>
          </p:cNvSpPr>
          <p:nvPr userDrawn="1"/>
        </p:nvSpPr>
        <p:spPr bwMode="auto">
          <a:xfrm>
            <a:off x="2125663" y="3478213"/>
            <a:ext cx="2617787" cy="2617787"/>
          </a:xfrm>
          <a:custGeom>
            <a:avLst/>
            <a:gdLst>
              <a:gd name="T0" fmla="*/ 2614240 w 2618104"/>
              <a:gd name="T1" fmla="*/ 1404348 h 2618104"/>
              <a:gd name="T2" fmla="*/ 2596587 w 2618104"/>
              <a:gd name="T3" fmla="*/ 1544085 h 2618104"/>
              <a:gd name="T4" fmla="*/ 2564636 w 2618104"/>
              <a:gd name="T5" fmla="*/ 1678841 h 2618104"/>
              <a:gd name="T6" fmla="*/ 2519190 w 2618104"/>
              <a:gd name="T7" fmla="*/ 1807816 h 2618104"/>
              <a:gd name="T8" fmla="*/ 2461045 w 2618104"/>
              <a:gd name="T9" fmla="*/ 1930215 h 2618104"/>
              <a:gd name="T10" fmla="*/ 2390999 w 2618104"/>
              <a:gd name="T11" fmla="*/ 2045237 h 2618104"/>
              <a:gd name="T12" fmla="*/ 2309852 w 2618104"/>
              <a:gd name="T13" fmla="*/ 2152085 h 2618104"/>
              <a:gd name="T14" fmla="*/ 2218402 w 2618104"/>
              <a:gd name="T15" fmla="*/ 2249961 h 2618104"/>
              <a:gd name="T16" fmla="*/ 2117447 w 2618104"/>
              <a:gd name="T17" fmla="*/ 2338065 h 2618104"/>
              <a:gd name="T18" fmla="*/ 2007785 w 2618104"/>
              <a:gd name="T19" fmla="*/ 2415598 h 2618104"/>
              <a:gd name="T20" fmla="*/ 1890215 w 2618104"/>
              <a:gd name="T21" fmla="*/ 2481765 h 2618104"/>
              <a:gd name="T22" fmla="*/ 1765536 w 2618104"/>
              <a:gd name="T23" fmla="*/ 2535766 h 2618104"/>
              <a:gd name="T24" fmla="*/ 1634546 w 2618104"/>
              <a:gd name="T25" fmla="*/ 2576801 h 2618104"/>
              <a:gd name="T26" fmla="*/ 1498043 w 2618104"/>
              <a:gd name="T27" fmla="*/ 2604074 h 2618104"/>
              <a:gd name="T28" fmla="*/ 1356825 w 2618104"/>
              <a:gd name="T29" fmla="*/ 2616785 h 2618104"/>
              <a:gd name="T30" fmla="*/ 1213313 w 2618104"/>
              <a:gd name="T31" fmla="*/ 2614214 h 2618104"/>
              <a:gd name="T32" fmla="*/ 1073578 w 2618104"/>
              <a:gd name="T33" fmla="*/ 2596562 h 2618104"/>
              <a:gd name="T34" fmla="*/ 938823 w 2618104"/>
              <a:gd name="T35" fmla="*/ 2564612 h 2618104"/>
              <a:gd name="T36" fmla="*/ 809847 w 2618104"/>
              <a:gd name="T37" fmla="*/ 2519167 h 2618104"/>
              <a:gd name="T38" fmla="*/ 687448 w 2618104"/>
              <a:gd name="T39" fmla="*/ 2461022 h 2618104"/>
              <a:gd name="T40" fmla="*/ 572424 w 2618104"/>
              <a:gd name="T41" fmla="*/ 2390977 h 2618104"/>
              <a:gd name="T42" fmla="*/ 465575 w 2618104"/>
              <a:gd name="T43" fmla="*/ 2309831 h 2618104"/>
              <a:gd name="T44" fmla="*/ 367697 w 2618104"/>
              <a:gd name="T45" fmla="*/ 2218381 h 2618104"/>
              <a:gd name="T46" fmla="*/ 279591 w 2618104"/>
              <a:gd name="T47" fmla="*/ 2117427 h 2618104"/>
              <a:gd name="T48" fmla="*/ 202056 w 2618104"/>
              <a:gd name="T49" fmla="*/ 2007766 h 2618104"/>
              <a:gd name="T50" fmla="*/ 135887 w 2618104"/>
              <a:gd name="T51" fmla="*/ 1890196 h 2618104"/>
              <a:gd name="T52" fmla="*/ 81885 w 2618104"/>
              <a:gd name="T53" fmla="*/ 1765516 h 2618104"/>
              <a:gd name="T54" fmla="*/ 40848 w 2618104"/>
              <a:gd name="T55" fmla="*/ 1634524 h 2618104"/>
              <a:gd name="T56" fmla="*/ 13574 w 2618104"/>
              <a:gd name="T57" fmla="*/ 1498020 h 2618104"/>
              <a:gd name="T58" fmla="*/ 863 w 2618104"/>
              <a:gd name="T59" fmla="*/ 1356801 h 2618104"/>
              <a:gd name="T60" fmla="*/ 3433 w 2618104"/>
              <a:gd name="T61" fmla="*/ 1213288 h 2618104"/>
              <a:gd name="T62" fmla="*/ 21086 w 2618104"/>
              <a:gd name="T63" fmla="*/ 1073554 h 2618104"/>
              <a:gd name="T64" fmla="*/ 53037 w 2618104"/>
              <a:gd name="T65" fmla="*/ 938800 h 2618104"/>
              <a:gd name="T66" fmla="*/ 98484 w 2618104"/>
              <a:gd name="T67" fmla="*/ 809825 h 2618104"/>
              <a:gd name="T68" fmla="*/ 156630 w 2618104"/>
              <a:gd name="T69" fmla="*/ 687428 h 2618104"/>
              <a:gd name="T70" fmla="*/ 226677 w 2618104"/>
              <a:gd name="T71" fmla="*/ 572407 h 2618104"/>
              <a:gd name="T72" fmla="*/ 307826 w 2618104"/>
              <a:gd name="T73" fmla="*/ 465560 h 2618104"/>
              <a:gd name="T74" fmla="*/ 399277 w 2618104"/>
              <a:gd name="T75" fmla="*/ 367685 h 2618104"/>
              <a:gd name="T76" fmla="*/ 500233 w 2618104"/>
              <a:gd name="T77" fmla="*/ 279582 h 2618104"/>
              <a:gd name="T78" fmla="*/ 609896 w 2618104"/>
              <a:gd name="T79" fmla="*/ 202048 h 2618104"/>
              <a:gd name="T80" fmla="*/ 727467 w 2618104"/>
              <a:gd name="T81" fmla="*/ 135882 h 2618104"/>
              <a:gd name="T82" fmla="*/ 852148 w 2618104"/>
              <a:gd name="T83" fmla="*/ 81882 h 2618104"/>
              <a:gd name="T84" fmla="*/ 983139 w 2618104"/>
              <a:gd name="T85" fmla="*/ 40846 h 2618104"/>
              <a:gd name="T86" fmla="*/ 1119642 w 2618104"/>
              <a:gd name="T87" fmla="*/ 13573 h 2618104"/>
              <a:gd name="T88" fmla="*/ 1260860 w 2618104"/>
              <a:gd name="T89" fmla="*/ 863 h 2618104"/>
              <a:gd name="T90" fmla="*/ 1404372 w 2618104"/>
              <a:gd name="T91" fmla="*/ 3433 h 2618104"/>
              <a:gd name="T92" fmla="*/ 1544107 w 2618104"/>
              <a:gd name="T93" fmla="*/ 21086 h 2618104"/>
              <a:gd name="T94" fmla="*/ 1678861 w 2618104"/>
              <a:gd name="T95" fmla="*/ 53035 h 2618104"/>
              <a:gd name="T96" fmla="*/ 1807837 w 2618104"/>
              <a:gd name="T97" fmla="*/ 98480 h 2618104"/>
              <a:gd name="T98" fmla="*/ 1930235 w 2618104"/>
              <a:gd name="T99" fmla="*/ 156625 h 2618104"/>
              <a:gd name="T100" fmla="*/ 2045257 w 2618104"/>
              <a:gd name="T101" fmla="*/ 226669 h 2618104"/>
              <a:gd name="T102" fmla="*/ 2152105 w 2618104"/>
              <a:gd name="T103" fmla="*/ 307815 h 2618104"/>
              <a:gd name="T104" fmla="*/ 2249982 w 2618104"/>
              <a:gd name="T105" fmla="*/ 399264 h 2618104"/>
              <a:gd name="T106" fmla="*/ 2338086 w 2618104"/>
              <a:gd name="T107" fmla="*/ 500217 h 2618104"/>
              <a:gd name="T108" fmla="*/ 2415621 w 2618104"/>
              <a:gd name="T109" fmla="*/ 609878 h 2618104"/>
              <a:gd name="T110" fmla="*/ 2481788 w 2618104"/>
              <a:gd name="T111" fmla="*/ 727447 h 2618104"/>
              <a:gd name="T112" fmla="*/ 2535790 w 2618104"/>
              <a:gd name="T113" fmla="*/ 852126 h 2618104"/>
              <a:gd name="T114" fmla="*/ 2576826 w 2618104"/>
              <a:gd name="T115" fmla="*/ 983115 h 2618104"/>
              <a:gd name="T116" fmla="*/ 2604099 w 2618104"/>
              <a:gd name="T117" fmla="*/ 1119618 h 2618104"/>
              <a:gd name="T118" fmla="*/ 2616810 w 2618104"/>
              <a:gd name="T119" fmla="*/ 1260835 h 2618104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0" t="0" r="r" b="b"/>
            <a:pathLst>
              <a:path w="2618104" h="2618104">
                <a:moveTo>
                  <a:pt x="2617990" y="1308976"/>
                </a:moveTo>
                <a:lnTo>
                  <a:pt x="2617127" y="1356965"/>
                </a:lnTo>
                <a:lnTo>
                  <a:pt x="2614557" y="1404518"/>
                </a:lnTo>
                <a:lnTo>
                  <a:pt x="2610309" y="1451607"/>
                </a:lnTo>
                <a:lnTo>
                  <a:pt x="2604414" y="1498201"/>
                </a:lnTo>
                <a:lnTo>
                  <a:pt x="2596901" y="1544272"/>
                </a:lnTo>
                <a:lnTo>
                  <a:pt x="2587799" y="1589789"/>
                </a:lnTo>
                <a:lnTo>
                  <a:pt x="2577138" y="1634722"/>
                </a:lnTo>
                <a:lnTo>
                  <a:pt x="2564947" y="1679044"/>
                </a:lnTo>
                <a:lnTo>
                  <a:pt x="2551257" y="1722722"/>
                </a:lnTo>
                <a:lnTo>
                  <a:pt x="2536097" y="1765730"/>
                </a:lnTo>
                <a:lnTo>
                  <a:pt x="2519495" y="1808035"/>
                </a:lnTo>
                <a:lnTo>
                  <a:pt x="2501483" y="1849610"/>
                </a:lnTo>
                <a:lnTo>
                  <a:pt x="2482089" y="1890425"/>
                </a:lnTo>
                <a:lnTo>
                  <a:pt x="2461343" y="1930449"/>
                </a:lnTo>
                <a:lnTo>
                  <a:pt x="2439275" y="1969653"/>
                </a:lnTo>
                <a:lnTo>
                  <a:pt x="2415914" y="2008009"/>
                </a:lnTo>
                <a:lnTo>
                  <a:pt x="2391289" y="2045485"/>
                </a:lnTo>
                <a:lnTo>
                  <a:pt x="2365431" y="2082053"/>
                </a:lnTo>
                <a:lnTo>
                  <a:pt x="2338369" y="2117683"/>
                </a:lnTo>
                <a:lnTo>
                  <a:pt x="2310132" y="2152346"/>
                </a:lnTo>
                <a:lnTo>
                  <a:pt x="2280751" y="2186012"/>
                </a:lnTo>
                <a:lnTo>
                  <a:pt x="2250254" y="2218650"/>
                </a:lnTo>
                <a:lnTo>
                  <a:pt x="2218671" y="2250233"/>
                </a:lnTo>
                <a:lnTo>
                  <a:pt x="2186032" y="2280730"/>
                </a:lnTo>
                <a:lnTo>
                  <a:pt x="2152366" y="2310111"/>
                </a:lnTo>
                <a:lnTo>
                  <a:pt x="2117703" y="2338348"/>
                </a:lnTo>
                <a:lnTo>
                  <a:pt x="2082073" y="2365410"/>
                </a:lnTo>
                <a:lnTo>
                  <a:pt x="2045505" y="2391267"/>
                </a:lnTo>
                <a:lnTo>
                  <a:pt x="2008028" y="2415891"/>
                </a:lnTo>
                <a:lnTo>
                  <a:pt x="1969673" y="2439252"/>
                </a:lnTo>
                <a:lnTo>
                  <a:pt x="1930469" y="2461320"/>
                </a:lnTo>
                <a:lnTo>
                  <a:pt x="1890444" y="2482066"/>
                </a:lnTo>
                <a:lnTo>
                  <a:pt x="1849630" y="2501460"/>
                </a:lnTo>
                <a:lnTo>
                  <a:pt x="1808056" y="2519472"/>
                </a:lnTo>
                <a:lnTo>
                  <a:pt x="1765750" y="2536073"/>
                </a:lnTo>
                <a:lnTo>
                  <a:pt x="1722743" y="2551233"/>
                </a:lnTo>
                <a:lnTo>
                  <a:pt x="1679064" y="2564923"/>
                </a:lnTo>
                <a:lnTo>
                  <a:pt x="1634744" y="2577113"/>
                </a:lnTo>
                <a:lnTo>
                  <a:pt x="1589810" y="2587774"/>
                </a:lnTo>
                <a:lnTo>
                  <a:pt x="1544294" y="2596876"/>
                </a:lnTo>
                <a:lnTo>
                  <a:pt x="1498224" y="2604389"/>
                </a:lnTo>
                <a:lnTo>
                  <a:pt x="1451630" y="2610284"/>
                </a:lnTo>
                <a:lnTo>
                  <a:pt x="1404542" y="2614531"/>
                </a:lnTo>
                <a:lnTo>
                  <a:pt x="1356989" y="2617102"/>
                </a:lnTo>
                <a:lnTo>
                  <a:pt x="1309001" y="2617965"/>
                </a:lnTo>
                <a:lnTo>
                  <a:pt x="1261013" y="2617102"/>
                </a:lnTo>
                <a:lnTo>
                  <a:pt x="1213460" y="2614531"/>
                </a:lnTo>
                <a:lnTo>
                  <a:pt x="1166372" y="2610284"/>
                </a:lnTo>
                <a:lnTo>
                  <a:pt x="1119778" y="2604389"/>
                </a:lnTo>
                <a:lnTo>
                  <a:pt x="1073708" y="2596876"/>
                </a:lnTo>
                <a:lnTo>
                  <a:pt x="1028192" y="2587774"/>
                </a:lnTo>
                <a:lnTo>
                  <a:pt x="983258" y="2577113"/>
                </a:lnTo>
                <a:lnTo>
                  <a:pt x="938937" y="2564923"/>
                </a:lnTo>
                <a:lnTo>
                  <a:pt x="895258" y="2551233"/>
                </a:lnTo>
                <a:lnTo>
                  <a:pt x="852251" y="2536073"/>
                </a:lnTo>
                <a:lnTo>
                  <a:pt x="809945" y="2519472"/>
                </a:lnTo>
                <a:lnTo>
                  <a:pt x="768370" y="2501460"/>
                </a:lnTo>
                <a:lnTo>
                  <a:pt x="727555" y="2482066"/>
                </a:lnTo>
                <a:lnTo>
                  <a:pt x="687531" y="2461320"/>
                </a:lnTo>
                <a:lnTo>
                  <a:pt x="648326" y="2439252"/>
                </a:lnTo>
                <a:lnTo>
                  <a:pt x="609970" y="2415891"/>
                </a:lnTo>
                <a:lnTo>
                  <a:pt x="572493" y="2391267"/>
                </a:lnTo>
                <a:lnTo>
                  <a:pt x="535925" y="2365410"/>
                </a:lnTo>
                <a:lnTo>
                  <a:pt x="500294" y="2338348"/>
                </a:lnTo>
                <a:lnTo>
                  <a:pt x="465631" y="2310111"/>
                </a:lnTo>
                <a:lnTo>
                  <a:pt x="431965" y="2280730"/>
                </a:lnTo>
                <a:lnTo>
                  <a:pt x="399325" y="2250233"/>
                </a:lnTo>
                <a:lnTo>
                  <a:pt x="367742" y="2218650"/>
                </a:lnTo>
                <a:lnTo>
                  <a:pt x="337245" y="2186012"/>
                </a:lnTo>
                <a:lnTo>
                  <a:pt x="307863" y="2152346"/>
                </a:lnTo>
                <a:lnTo>
                  <a:pt x="279625" y="2117683"/>
                </a:lnTo>
                <a:lnTo>
                  <a:pt x="252563" y="2082053"/>
                </a:lnTo>
                <a:lnTo>
                  <a:pt x="226704" y="2045485"/>
                </a:lnTo>
                <a:lnTo>
                  <a:pt x="202080" y="2008009"/>
                </a:lnTo>
                <a:lnTo>
                  <a:pt x="178718" y="1969653"/>
                </a:lnTo>
                <a:lnTo>
                  <a:pt x="156649" y="1930449"/>
                </a:lnTo>
                <a:lnTo>
                  <a:pt x="135903" y="1890425"/>
                </a:lnTo>
                <a:lnTo>
                  <a:pt x="116509" y="1849610"/>
                </a:lnTo>
                <a:lnTo>
                  <a:pt x="98496" y="1808035"/>
                </a:lnTo>
                <a:lnTo>
                  <a:pt x="81895" y="1765730"/>
                </a:lnTo>
                <a:lnTo>
                  <a:pt x="66734" y="1722722"/>
                </a:lnTo>
                <a:lnTo>
                  <a:pt x="53043" y="1679044"/>
                </a:lnTo>
                <a:lnTo>
                  <a:pt x="40853" y="1634722"/>
                </a:lnTo>
                <a:lnTo>
                  <a:pt x="30192" y="1589789"/>
                </a:lnTo>
                <a:lnTo>
                  <a:pt x="21089" y="1544272"/>
                </a:lnTo>
                <a:lnTo>
                  <a:pt x="13576" y="1498201"/>
                </a:lnTo>
                <a:lnTo>
                  <a:pt x="7681" y="1451607"/>
                </a:lnTo>
                <a:lnTo>
                  <a:pt x="3433" y="1404518"/>
                </a:lnTo>
                <a:lnTo>
                  <a:pt x="863" y="1356965"/>
                </a:lnTo>
                <a:lnTo>
                  <a:pt x="0" y="1308976"/>
                </a:lnTo>
                <a:lnTo>
                  <a:pt x="863" y="1260988"/>
                </a:lnTo>
                <a:lnTo>
                  <a:pt x="3433" y="1213435"/>
                </a:lnTo>
                <a:lnTo>
                  <a:pt x="7681" y="1166347"/>
                </a:lnTo>
                <a:lnTo>
                  <a:pt x="13576" y="1119754"/>
                </a:lnTo>
                <a:lnTo>
                  <a:pt x="21089" y="1073684"/>
                </a:lnTo>
                <a:lnTo>
                  <a:pt x="30192" y="1028168"/>
                </a:lnTo>
                <a:lnTo>
                  <a:pt x="40853" y="983234"/>
                </a:lnTo>
                <a:lnTo>
                  <a:pt x="53043" y="938914"/>
                </a:lnTo>
                <a:lnTo>
                  <a:pt x="66734" y="895235"/>
                </a:lnTo>
                <a:lnTo>
                  <a:pt x="81895" y="852229"/>
                </a:lnTo>
                <a:lnTo>
                  <a:pt x="98496" y="809923"/>
                </a:lnTo>
                <a:lnTo>
                  <a:pt x="116509" y="768349"/>
                </a:lnTo>
                <a:lnTo>
                  <a:pt x="135903" y="727535"/>
                </a:lnTo>
                <a:lnTo>
                  <a:pt x="156649" y="687511"/>
                </a:lnTo>
                <a:lnTo>
                  <a:pt x="178718" y="648307"/>
                </a:lnTo>
                <a:lnTo>
                  <a:pt x="202080" y="609952"/>
                </a:lnTo>
                <a:lnTo>
                  <a:pt x="226704" y="572476"/>
                </a:lnTo>
                <a:lnTo>
                  <a:pt x="252563" y="535908"/>
                </a:lnTo>
                <a:lnTo>
                  <a:pt x="279625" y="500278"/>
                </a:lnTo>
                <a:lnTo>
                  <a:pt x="307863" y="465616"/>
                </a:lnTo>
                <a:lnTo>
                  <a:pt x="337245" y="431951"/>
                </a:lnTo>
                <a:lnTo>
                  <a:pt x="367742" y="399312"/>
                </a:lnTo>
                <a:lnTo>
                  <a:pt x="399325" y="367730"/>
                </a:lnTo>
                <a:lnTo>
                  <a:pt x="431965" y="337233"/>
                </a:lnTo>
                <a:lnTo>
                  <a:pt x="465631" y="307852"/>
                </a:lnTo>
                <a:lnTo>
                  <a:pt x="500294" y="279616"/>
                </a:lnTo>
                <a:lnTo>
                  <a:pt x="535925" y="252554"/>
                </a:lnTo>
                <a:lnTo>
                  <a:pt x="572493" y="226696"/>
                </a:lnTo>
                <a:lnTo>
                  <a:pt x="609970" y="202072"/>
                </a:lnTo>
                <a:lnTo>
                  <a:pt x="648326" y="178712"/>
                </a:lnTo>
                <a:lnTo>
                  <a:pt x="687531" y="156644"/>
                </a:lnTo>
                <a:lnTo>
                  <a:pt x="727555" y="135898"/>
                </a:lnTo>
                <a:lnTo>
                  <a:pt x="768370" y="116505"/>
                </a:lnTo>
                <a:lnTo>
                  <a:pt x="809945" y="98492"/>
                </a:lnTo>
                <a:lnTo>
                  <a:pt x="852251" y="81892"/>
                </a:lnTo>
                <a:lnTo>
                  <a:pt x="895258" y="66731"/>
                </a:lnTo>
                <a:lnTo>
                  <a:pt x="938937" y="53041"/>
                </a:lnTo>
                <a:lnTo>
                  <a:pt x="983258" y="40851"/>
                </a:lnTo>
                <a:lnTo>
                  <a:pt x="1028192" y="30190"/>
                </a:lnTo>
                <a:lnTo>
                  <a:pt x="1073708" y="21089"/>
                </a:lnTo>
                <a:lnTo>
                  <a:pt x="1119778" y="13575"/>
                </a:lnTo>
                <a:lnTo>
                  <a:pt x="1166372" y="7680"/>
                </a:lnTo>
                <a:lnTo>
                  <a:pt x="1213460" y="3433"/>
                </a:lnTo>
                <a:lnTo>
                  <a:pt x="1261013" y="863"/>
                </a:lnTo>
                <a:lnTo>
                  <a:pt x="1309001" y="0"/>
                </a:lnTo>
                <a:lnTo>
                  <a:pt x="1356989" y="863"/>
                </a:lnTo>
                <a:lnTo>
                  <a:pt x="1404542" y="3433"/>
                </a:lnTo>
                <a:lnTo>
                  <a:pt x="1451630" y="7680"/>
                </a:lnTo>
                <a:lnTo>
                  <a:pt x="1498224" y="13575"/>
                </a:lnTo>
                <a:lnTo>
                  <a:pt x="1544294" y="21089"/>
                </a:lnTo>
                <a:lnTo>
                  <a:pt x="1589810" y="30190"/>
                </a:lnTo>
                <a:lnTo>
                  <a:pt x="1634744" y="40851"/>
                </a:lnTo>
                <a:lnTo>
                  <a:pt x="1679064" y="53041"/>
                </a:lnTo>
                <a:lnTo>
                  <a:pt x="1722743" y="66731"/>
                </a:lnTo>
                <a:lnTo>
                  <a:pt x="1765750" y="81892"/>
                </a:lnTo>
                <a:lnTo>
                  <a:pt x="1808056" y="98492"/>
                </a:lnTo>
                <a:lnTo>
                  <a:pt x="1849630" y="116505"/>
                </a:lnTo>
                <a:lnTo>
                  <a:pt x="1890444" y="135898"/>
                </a:lnTo>
                <a:lnTo>
                  <a:pt x="1930469" y="156644"/>
                </a:lnTo>
                <a:lnTo>
                  <a:pt x="1969673" y="178712"/>
                </a:lnTo>
                <a:lnTo>
                  <a:pt x="2008028" y="202072"/>
                </a:lnTo>
                <a:lnTo>
                  <a:pt x="2045505" y="226696"/>
                </a:lnTo>
                <a:lnTo>
                  <a:pt x="2082073" y="252554"/>
                </a:lnTo>
                <a:lnTo>
                  <a:pt x="2117703" y="279616"/>
                </a:lnTo>
                <a:lnTo>
                  <a:pt x="2152366" y="307852"/>
                </a:lnTo>
                <a:lnTo>
                  <a:pt x="2186032" y="337233"/>
                </a:lnTo>
                <a:lnTo>
                  <a:pt x="2218671" y="367730"/>
                </a:lnTo>
                <a:lnTo>
                  <a:pt x="2250254" y="399312"/>
                </a:lnTo>
                <a:lnTo>
                  <a:pt x="2280751" y="431951"/>
                </a:lnTo>
                <a:lnTo>
                  <a:pt x="2310132" y="465616"/>
                </a:lnTo>
                <a:lnTo>
                  <a:pt x="2338369" y="500278"/>
                </a:lnTo>
                <a:lnTo>
                  <a:pt x="2365431" y="535908"/>
                </a:lnTo>
                <a:lnTo>
                  <a:pt x="2391289" y="572476"/>
                </a:lnTo>
                <a:lnTo>
                  <a:pt x="2415914" y="609952"/>
                </a:lnTo>
                <a:lnTo>
                  <a:pt x="2439275" y="648307"/>
                </a:lnTo>
                <a:lnTo>
                  <a:pt x="2461343" y="687511"/>
                </a:lnTo>
                <a:lnTo>
                  <a:pt x="2482089" y="727535"/>
                </a:lnTo>
                <a:lnTo>
                  <a:pt x="2501483" y="768349"/>
                </a:lnTo>
                <a:lnTo>
                  <a:pt x="2519495" y="809923"/>
                </a:lnTo>
                <a:lnTo>
                  <a:pt x="2536097" y="852229"/>
                </a:lnTo>
                <a:lnTo>
                  <a:pt x="2551257" y="895235"/>
                </a:lnTo>
                <a:lnTo>
                  <a:pt x="2564947" y="938914"/>
                </a:lnTo>
                <a:lnTo>
                  <a:pt x="2577138" y="983234"/>
                </a:lnTo>
                <a:lnTo>
                  <a:pt x="2587799" y="1028168"/>
                </a:lnTo>
                <a:lnTo>
                  <a:pt x="2596901" y="1073684"/>
                </a:lnTo>
                <a:lnTo>
                  <a:pt x="2604414" y="1119754"/>
                </a:lnTo>
                <a:lnTo>
                  <a:pt x="2610309" y="1166347"/>
                </a:lnTo>
                <a:lnTo>
                  <a:pt x="2614557" y="1213435"/>
                </a:lnTo>
                <a:lnTo>
                  <a:pt x="2617127" y="1260988"/>
                </a:lnTo>
                <a:lnTo>
                  <a:pt x="2617990" y="1308976"/>
                </a:lnTo>
                <a:close/>
              </a:path>
            </a:pathLst>
          </a:custGeom>
          <a:noFill/>
          <a:ln w="38100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 spc="0" baseline="0">
              <a:latin typeface="Century Gothic" pitchFamily="34" charset="0"/>
            </a:endParaRPr>
          </a:p>
        </p:txBody>
      </p:sp>
      <p:sp>
        <p:nvSpPr>
          <p:cNvPr id="12" name="object 3"/>
          <p:cNvSpPr txBox="1">
            <a:spLocks noGrp="1"/>
          </p:cNvSpPr>
          <p:nvPr>
            <p:ph type="title" hasCustomPrompt="1"/>
          </p:nvPr>
        </p:nvSpPr>
        <p:spPr>
          <a:xfrm>
            <a:off x="533996" y="690290"/>
            <a:ext cx="12147550" cy="787400"/>
          </a:xfrm>
          <a:prstGeom prst="rect">
            <a:avLst/>
          </a:prstGeom>
        </p:spPr>
        <p:txBody>
          <a:bodyPr tIns="12700" rtlCol="0"/>
          <a:lstStyle>
            <a:lvl1pPr>
              <a:defRPr sz="5000" b="1" kern="1200" spc="0" baseline="0" dirty="0">
                <a:solidFill>
                  <a:schemeClr val="bg1"/>
                </a:solidFill>
                <a:latin typeface="Century Gothic" pitchFamily="34" charset="0"/>
                <a:ea typeface="+mn-ea"/>
                <a:cs typeface="Arial" pitchFamily="34" charset="0"/>
              </a:defRPr>
            </a:lvl1pPr>
          </a:lstStyle>
          <a:p>
            <a:pPr marL="12700" algn="l" eaLnBrk="1" fontAlgn="auto" hangingPunct="1">
              <a:spcBef>
                <a:spcPts val="100"/>
              </a:spcBef>
              <a:spcAft>
                <a:spcPts val="0"/>
              </a:spcAft>
              <a:defRPr/>
            </a:pPr>
            <a:r>
              <a:rPr spc="-120" dirty="0">
                <a:solidFill>
                  <a:schemeClr val="bg1"/>
                </a:solidFill>
                <a:latin typeface="Century Gothic" pitchFamily="34" charset="0"/>
              </a:rPr>
              <a:t>LIELAIS</a:t>
            </a:r>
            <a:r>
              <a:rPr spc="-335" dirty="0">
                <a:solidFill>
                  <a:schemeClr val="bg1"/>
                </a:solidFill>
                <a:latin typeface="Century Gothic" pitchFamily="34" charset="0"/>
              </a:rPr>
              <a:t> </a:t>
            </a:r>
            <a:r>
              <a:rPr spc="-130" dirty="0">
                <a:solidFill>
                  <a:schemeClr val="bg1"/>
                </a:solidFill>
                <a:latin typeface="Century Gothic" pitchFamily="34" charset="0"/>
              </a:rPr>
              <a:t>VIRSRAKSTS</a:t>
            </a:r>
          </a:p>
        </p:txBody>
      </p:sp>
      <p:sp>
        <p:nvSpPr>
          <p:cNvPr id="16" name="Text Placeholder 2"/>
          <p:cNvSpPr>
            <a:spLocks noGrp="1"/>
          </p:cNvSpPr>
          <p:nvPr>
            <p:ph type="body" sz="quarter" idx="11" hasCustomPrompt="1"/>
          </p:nvPr>
        </p:nvSpPr>
        <p:spPr>
          <a:xfrm>
            <a:off x="622300" y="6440488"/>
            <a:ext cx="5638800" cy="226466"/>
          </a:xfrm>
          <a:prstGeom prst="rect">
            <a:avLst/>
          </a:prstGeom>
        </p:spPr>
        <p:txBody>
          <a:bodyPr anchor="ctr"/>
          <a:lstStyle>
            <a:lvl1pPr algn="ctr">
              <a:defRPr sz="1300" spc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lv-LV" dirty="0"/>
              <a:t>Teksts</a:t>
            </a:r>
            <a:endParaRPr lang="en-US" dirty="0"/>
          </a:p>
        </p:txBody>
      </p:sp>
      <p:sp>
        <p:nvSpPr>
          <p:cNvPr id="18" name="Text Placeholder 2"/>
          <p:cNvSpPr>
            <a:spLocks noGrp="1"/>
          </p:cNvSpPr>
          <p:nvPr>
            <p:ph type="body" sz="quarter" idx="12" hasCustomPrompt="1"/>
          </p:nvPr>
        </p:nvSpPr>
        <p:spPr>
          <a:xfrm>
            <a:off x="7424588" y="6440488"/>
            <a:ext cx="5638800" cy="226466"/>
          </a:xfrm>
          <a:prstGeom prst="rect">
            <a:avLst/>
          </a:prstGeom>
        </p:spPr>
        <p:txBody>
          <a:bodyPr anchor="ctr"/>
          <a:lstStyle>
            <a:lvl1pPr algn="ctr">
              <a:defRPr sz="1300" spc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lv-LV" dirty="0"/>
              <a:t>Teksts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>
          <a:xfrm>
            <a:off x="2125663" y="3478213"/>
            <a:ext cx="2617787" cy="2617787"/>
          </a:xfrm>
          <a:prstGeom prst="rect">
            <a:avLst/>
          </a:prstGeom>
        </p:spPr>
        <p:txBody>
          <a:bodyPr/>
          <a:lstStyle>
            <a:lvl1pPr>
              <a:defRPr spc="0" baseline="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4"/>
          </p:nvPr>
        </p:nvSpPr>
        <p:spPr>
          <a:xfrm>
            <a:off x="8968359" y="3488407"/>
            <a:ext cx="2617787" cy="2617787"/>
          </a:xfrm>
          <a:prstGeom prst="rect">
            <a:avLst/>
          </a:prstGeom>
        </p:spPr>
        <p:txBody>
          <a:bodyPr/>
          <a:lstStyle>
            <a:lvl1pPr>
              <a:defRPr spc="0" baseline="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5" name="Oval 34"/>
          <p:cNvSpPr/>
          <p:nvPr userDrawn="1"/>
        </p:nvSpPr>
        <p:spPr>
          <a:xfrm>
            <a:off x="8993188" y="3488407"/>
            <a:ext cx="2592958" cy="2623988"/>
          </a:xfrm>
          <a:prstGeom prst="ellipse">
            <a:avLst/>
          </a:prstGeom>
          <a:noFill/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pc="0" baseline="0"/>
          </a:p>
        </p:txBody>
      </p:sp>
      <p:sp>
        <p:nvSpPr>
          <p:cNvPr id="14" name="Text Placeholder 2"/>
          <p:cNvSpPr>
            <a:spLocks noGrp="1"/>
          </p:cNvSpPr>
          <p:nvPr>
            <p:ph type="body" sz="quarter" idx="15" hasCustomPrompt="1"/>
          </p:nvPr>
        </p:nvSpPr>
        <p:spPr>
          <a:xfrm>
            <a:off x="533996" y="1626395"/>
            <a:ext cx="12168187" cy="504056"/>
          </a:xfrm>
          <a:prstGeom prst="rect">
            <a:avLst/>
          </a:prstGeom>
        </p:spPr>
        <p:txBody>
          <a:bodyPr anchor="ctr"/>
          <a:lstStyle>
            <a:lvl1pPr>
              <a:defRPr lang="lv-LV" sz="2500" b="1" spc="0" baseline="0" dirty="0" smtClean="0">
                <a:solidFill>
                  <a:schemeClr val="bg1"/>
                </a:solidFill>
                <a:latin typeface="Century Gothic" pitchFamily="34" charset="0"/>
                <a:ea typeface="+mn-ea"/>
                <a:cs typeface="Mark"/>
              </a:defRPr>
            </a:lvl1pPr>
          </a:lstStyle>
          <a:p>
            <a:pPr lvl="0"/>
            <a:r>
              <a:rPr lang="lv-LV" dirty="0"/>
              <a:t>Mazais virsraksts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295645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ltais 1/3 bilde pa kre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10"/>
          <p:cNvSpPr>
            <a:spLocks noGrp="1"/>
          </p:cNvSpPr>
          <p:nvPr>
            <p:ph type="body" sz="quarter" idx="13" hasCustomPrompt="1"/>
          </p:nvPr>
        </p:nvSpPr>
        <p:spPr>
          <a:xfrm>
            <a:off x="4998493" y="2016944"/>
            <a:ext cx="8280920" cy="40640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lang="lv-LV" sz="2500" b="1" kern="1200" spc="0" baseline="0" dirty="0" smtClean="0">
                <a:solidFill>
                  <a:srgbClr val="00AAC6"/>
                </a:solidFill>
                <a:latin typeface="Century Gothic" pitchFamily="34" charset="0"/>
                <a:ea typeface="+mn-ea"/>
                <a:cs typeface="Mark"/>
              </a:defRPr>
            </a:lvl1pPr>
          </a:lstStyle>
          <a:p>
            <a:pPr lvl="0"/>
            <a:r>
              <a:rPr lang="lv-LV" dirty="0"/>
              <a:t>Mazais virsraksts</a:t>
            </a:r>
            <a:endParaRPr lang="en-US" dirty="0"/>
          </a:p>
        </p:txBody>
      </p:sp>
      <p:sp>
        <p:nvSpPr>
          <p:cNvPr id="11" name="Text Placeholder 2"/>
          <p:cNvSpPr>
            <a:spLocks noGrp="1"/>
          </p:cNvSpPr>
          <p:nvPr>
            <p:ph type="body" sz="quarter" idx="14" hasCustomPrompt="1"/>
          </p:nvPr>
        </p:nvSpPr>
        <p:spPr>
          <a:xfrm>
            <a:off x="4998492" y="978322"/>
            <a:ext cx="8280920" cy="846535"/>
          </a:xfrm>
          <a:prstGeom prst="rect">
            <a:avLst/>
          </a:prstGeom>
        </p:spPr>
        <p:txBody>
          <a:bodyPr/>
          <a:lstStyle>
            <a:lvl1pPr marL="0" indent="0" algn="l">
              <a:spcBef>
                <a:spcPts val="0"/>
              </a:spcBef>
              <a:buNone/>
              <a:defRPr lang="lv-LV" sz="5000" b="1" kern="1200" spc="0" baseline="0" dirty="0" smtClean="0">
                <a:solidFill>
                  <a:srgbClr val="00AAC6"/>
                </a:solidFill>
                <a:latin typeface="Century Gothic" pitchFamily="34" charset="0"/>
                <a:ea typeface="Mark" pitchFamily="50" charset="0"/>
                <a:cs typeface="Mark" pitchFamily="50" charset="0"/>
              </a:defRPr>
            </a:lvl1pPr>
          </a:lstStyle>
          <a:p>
            <a:pPr lvl="0"/>
            <a:r>
              <a:rPr lang="lv-LV" dirty="0"/>
              <a:t>LIELAIS VIRSRAKSTS</a:t>
            </a:r>
            <a:endParaRPr lang="en-US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5" hasCustomPrompt="1"/>
          </p:nvPr>
        </p:nvSpPr>
        <p:spPr>
          <a:xfrm>
            <a:off x="4998492" y="2490490"/>
            <a:ext cx="8280920" cy="288032"/>
          </a:xfrm>
          <a:prstGeom prst="rect">
            <a:avLst/>
          </a:prstGeom>
        </p:spPr>
        <p:txBody>
          <a:bodyPr anchor="ctr"/>
          <a:lstStyle>
            <a:lvl1pPr marL="0" indent="0">
              <a:spcBef>
                <a:spcPts val="0"/>
              </a:spcBef>
              <a:buNone/>
              <a:defRPr lang="en-US" sz="1400" kern="1200" spc="0" baseline="0" dirty="0">
                <a:solidFill>
                  <a:srgbClr val="00AAC6"/>
                </a:solidFill>
                <a:latin typeface="Century Gothic" pitchFamily="34" charset="0"/>
                <a:ea typeface="+mn-ea"/>
                <a:cs typeface="Arial" pitchFamily="34" charset="0"/>
              </a:defRPr>
            </a:lvl1pPr>
          </a:lstStyle>
          <a:p>
            <a:pPr lvl="0"/>
            <a:r>
              <a:rPr lang="lv-LV" dirty="0"/>
              <a:t>Teksts</a:t>
            </a:r>
            <a:endParaRPr lang="en-US" dirty="0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8" hasCustomPrompt="1"/>
          </p:nvPr>
        </p:nvSpPr>
        <p:spPr>
          <a:xfrm>
            <a:off x="0" y="0"/>
            <a:ext cx="4578350" cy="7856538"/>
          </a:xfrm>
          <a:prstGeom prst="rect">
            <a:avLst/>
          </a:prstGeo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>
                <a:solidFill>
                  <a:srgbClr val="FF0000"/>
                </a:solidFill>
              </a:defRPr>
            </a:lvl1pPr>
          </a:lstStyle>
          <a:p>
            <a:r>
              <a:rPr lang="lv-LV" dirty="0"/>
              <a:t>Ievietot attēlu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549975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altais 1/3 bilde pa kre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10"/>
          <p:cNvSpPr>
            <a:spLocks noGrp="1"/>
          </p:cNvSpPr>
          <p:nvPr>
            <p:ph type="body" sz="quarter" idx="13" hasCustomPrompt="1"/>
          </p:nvPr>
        </p:nvSpPr>
        <p:spPr>
          <a:xfrm>
            <a:off x="4998493" y="2016944"/>
            <a:ext cx="8280920" cy="40640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lang="lv-LV" sz="2500" b="1" kern="1200" spc="0" baseline="0" dirty="0" smtClean="0">
                <a:solidFill>
                  <a:schemeClr val="tx1"/>
                </a:solidFill>
                <a:latin typeface="Century Gothic" pitchFamily="34" charset="0"/>
                <a:ea typeface="+mn-ea"/>
                <a:cs typeface="Mark"/>
              </a:defRPr>
            </a:lvl1pPr>
          </a:lstStyle>
          <a:p>
            <a:pPr lvl="0"/>
            <a:r>
              <a:rPr lang="lv-LV" dirty="0"/>
              <a:t>Mazais virsraksts</a:t>
            </a:r>
            <a:endParaRPr lang="en-US" dirty="0"/>
          </a:p>
        </p:txBody>
      </p:sp>
      <p:sp>
        <p:nvSpPr>
          <p:cNvPr id="11" name="Text Placeholder 2"/>
          <p:cNvSpPr>
            <a:spLocks noGrp="1"/>
          </p:cNvSpPr>
          <p:nvPr>
            <p:ph type="body" sz="quarter" idx="14" hasCustomPrompt="1"/>
          </p:nvPr>
        </p:nvSpPr>
        <p:spPr>
          <a:xfrm>
            <a:off x="4998492" y="978322"/>
            <a:ext cx="8280920" cy="846535"/>
          </a:xfrm>
          <a:prstGeom prst="rect">
            <a:avLst/>
          </a:prstGeom>
        </p:spPr>
        <p:txBody>
          <a:bodyPr/>
          <a:lstStyle>
            <a:lvl1pPr marL="0" indent="0" algn="l">
              <a:spcBef>
                <a:spcPts val="0"/>
              </a:spcBef>
              <a:buNone/>
              <a:defRPr lang="lv-LV" sz="5000" b="1" kern="1200" spc="0" baseline="0" dirty="0" smtClean="0">
                <a:solidFill>
                  <a:schemeClr val="tx1"/>
                </a:solidFill>
                <a:latin typeface="Century Gothic" pitchFamily="34" charset="0"/>
                <a:ea typeface="Mark" pitchFamily="50" charset="0"/>
                <a:cs typeface="Mark" pitchFamily="50" charset="0"/>
              </a:defRPr>
            </a:lvl1pPr>
          </a:lstStyle>
          <a:p>
            <a:pPr lvl="0"/>
            <a:r>
              <a:rPr lang="lv-LV" dirty="0"/>
              <a:t>LIELAIS VIRSRAKSTS</a:t>
            </a:r>
            <a:endParaRPr lang="en-US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5" hasCustomPrompt="1"/>
          </p:nvPr>
        </p:nvSpPr>
        <p:spPr>
          <a:xfrm>
            <a:off x="4998492" y="2490490"/>
            <a:ext cx="8280920" cy="288032"/>
          </a:xfrm>
          <a:prstGeom prst="rect">
            <a:avLst/>
          </a:prstGeom>
        </p:spPr>
        <p:txBody>
          <a:bodyPr anchor="ctr"/>
          <a:lstStyle>
            <a:lvl1pPr marL="0" indent="0">
              <a:spcBef>
                <a:spcPts val="0"/>
              </a:spcBef>
              <a:buNone/>
              <a:defRPr lang="en-US" sz="1400" kern="1200" spc="0" baseline="0" dirty="0">
                <a:solidFill>
                  <a:schemeClr val="tx1"/>
                </a:solidFill>
                <a:latin typeface="Century Gothic" pitchFamily="34" charset="0"/>
                <a:ea typeface="+mn-ea"/>
                <a:cs typeface="Arial" pitchFamily="34" charset="0"/>
              </a:defRPr>
            </a:lvl1pPr>
          </a:lstStyle>
          <a:p>
            <a:pPr lvl="0"/>
            <a:r>
              <a:rPr lang="lv-LV" dirty="0"/>
              <a:t>Teksts</a:t>
            </a:r>
            <a:endParaRPr lang="en-US" dirty="0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8" hasCustomPrompt="1"/>
          </p:nvPr>
        </p:nvSpPr>
        <p:spPr>
          <a:xfrm>
            <a:off x="0" y="0"/>
            <a:ext cx="4578350" cy="7856538"/>
          </a:xfrm>
          <a:prstGeom prst="rect">
            <a:avLst/>
          </a:prstGeo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>
                <a:solidFill>
                  <a:srgbClr val="FF0000"/>
                </a:solidFill>
              </a:defRPr>
            </a:lvl1pPr>
          </a:lstStyle>
          <a:p>
            <a:r>
              <a:rPr lang="lv-LV" dirty="0"/>
              <a:t>Ievietot attēlu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683362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altais 1/3 bilde pa kre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3"/>
          <p:cNvSpPr>
            <a:spLocks noChangeArrowheads="1"/>
          </p:cNvSpPr>
          <p:nvPr userDrawn="1"/>
        </p:nvSpPr>
        <p:spPr bwMode="auto">
          <a:xfrm>
            <a:off x="0" y="0"/>
            <a:ext cx="4578350" cy="7856538"/>
          </a:xfrm>
          <a:prstGeom prst="rect">
            <a:avLst/>
          </a:prstGeom>
          <a:blipFill dpi="0"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>
              <a:latin typeface="Century Gothic" pitchFamily="34" charset="0"/>
            </a:endParaRPr>
          </a:p>
        </p:txBody>
      </p:sp>
      <p:sp>
        <p:nvSpPr>
          <p:cNvPr id="7" name="object 3"/>
          <p:cNvSpPr txBox="1"/>
          <p:nvPr userDrawn="1"/>
        </p:nvSpPr>
        <p:spPr>
          <a:xfrm>
            <a:off x="5118100" y="973138"/>
            <a:ext cx="8088313" cy="787400"/>
          </a:xfrm>
          <a:prstGeom prst="rect">
            <a:avLst/>
          </a:prstGeom>
        </p:spPr>
        <p:txBody>
          <a:bodyPr lIns="0" tIns="12700" rIns="0" bIns="0">
            <a:spAutoFit/>
          </a:bodyPr>
          <a:lstStyle/>
          <a:p>
            <a:pPr marL="12700" fontAlgn="auto">
              <a:spcBef>
                <a:spcPts val="100"/>
              </a:spcBef>
              <a:spcAft>
                <a:spcPts val="0"/>
              </a:spcAft>
              <a:defRPr/>
            </a:pPr>
            <a:r>
              <a:rPr sz="5000" b="1" spc="0" baseline="0" dirty="0">
                <a:solidFill>
                  <a:srgbClr val="00AAC6"/>
                </a:solidFill>
                <a:latin typeface="Century Gothic" pitchFamily="34" charset="0"/>
                <a:cs typeface="Arial" pitchFamily="34" charset="0"/>
              </a:rPr>
              <a:t>LIELAIS VIRSRAKSTS</a:t>
            </a:r>
          </a:p>
        </p:txBody>
      </p:sp>
      <p:sp>
        <p:nvSpPr>
          <p:cNvPr id="8" name="object 4"/>
          <p:cNvSpPr txBox="1"/>
          <p:nvPr userDrawn="1"/>
        </p:nvSpPr>
        <p:spPr>
          <a:xfrm>
            <a:off x="5118100" y="1925638"/>
            <a:ext cx="8088313" cy="406400"/>
          </a:xfrm>
          <a:prstGeom prst="rect">
            <a:avLst/>
          </a:prstGeom>
        </p:spPr>
        <p:txBody>
          <a:bodyPr lIns="0" tIns="12700" rIns="0" bIns="0">
            <a:spAutoFit/>
          </a:bodyPr>
          <a:lstStyle/>
          <a:p>
            <a:pPr marL="12700" fontAlgn="auto">
              <a:spcBef>
                <a:spcPts val="100"/>
              </a:spcBef>
              <a:spcAft>
                <a:spcPts val="0"/>
              </a:spcAft>
              <a:defRPr/>
            </a:pPr>
            <a:r>
              <a:rPr sz="2500" b="1" spc="0" baseline="0" dirty="0">
                <a:solidFill>
                  <a:srgbClr val="00AAC6"/>
                </a:solidFill>
                <a:latin typeface="Century Gothic" pitchFamily="34" charset="0"/>
                <a:cs typeface="Mark"/>
              </a:rPr>
              <a:t>Mazais virsraksts</a:t>
            </a:r>
          </a:p>
        </p:txBody>
      </p:sp>
      <p:sp>
        <p:nvSpPr>
          <p:cNvPr id="9" name="object 4"/>
          <p:cNvSpPr txBox="1"/>
          <p:nvPr userDrawn="1"/>
        </p:nvSpPr>
        <p:spPr>
          <a:xfrm>
            <a:off x="5118100" y="2482850"/>
            <a:ext cx="8102600" cy="212725"/>
          </a:xfrm>
          <a:prstGeom prst="rect">
            <a:avLst/>
          </a:prstGeom>
        </p:spPr>
        <p:txBody>
          <a:bodyPr lIns="0" tIns="12700" rIns="0" bIns="0">
            <a:spAutoFit/>
          </a:bodyPr>
          <a:lstStyle/>
          <a:p>
            <a:pPr marL="12700" fontAlgn="auto">
              <a:spcBef>
                <a:spcPts val="100"/>
              </a:spcBef>
              <a:spcAft>
                <a:spcPts val="0"/>
              </a:spcAft>
              <a:defRPr/>
            </a:pPr>
            <a:r>
              <a:rPr lang="lv-LV" sz="1300" spc="0" baseline="0" dirty="0">
                <a:solidFill>
                  <a:srgbClr val="00AAC6"/>
                </a:solidFill>
                <a:latin typeface="Century Gothic" pitchFamily="34" charset="0"/>
                <a:cs typeface="Mark"/>
              </a:rPr>
              <a:t>Teksts</a:t>
            </a:r>
            <a:endParaRPr sz="1300" spc="0" baseline="0" dirty="0">
              <a:solidFill>
                <a:srgbClr val="00AAC6"/>
              </a:solidFill>
              <a:latin typeface="Century Gothic" pitchFamily="34" charset="0"/>
              <a:cs typeface="Mark"/>
            </a:endParaRPr>
          </a:p>
        </p:txBody>
      </p:sp>
      <p:sp>
        <p:nvSpPr>
          <p:cNvPr id="6" name="object 3"/>
          <p:cNvSpPr txBox="1"/>
          <p:nvPr userDrawn="1"/>
        </p:nvSpPr>
        <p:spPr>
          <a:xfrm rot="20355368">
            <a:off x="977229" y="3183193"/>
            <a:ext cx="12239720" cy="1490152"/>
          </a:xfrm>
          <a:prstGeom prst="rect">
            <a:avLst/>
          </a:prstGeom>
        </p:spPr>
        <p:txBody>
          <a:bodyPr wrap="square" lIns="0" tIns="12700" rIns="0" bIns="0">
            <a:spAutoFit/>
          </a:bodyPr>
          <a:lstStyle/>
          <a:p>
            <a:pPr marL="12700" fontAlgn="auto">
              <a:spcBef>
                <a:spcPts val="100"/>
              </a:spcBef>
              <a:spcAft>
                <a:spcPts val="0"/>
              </a:spcAft>
              <a:defRPr/>
            </a:pPr>
            <a:r>
              <a:rPr lang="lv-LV" sz="9600" b="1" dirty="0">
                <a:solidFill>
                  <a:srgbClr val="FF0000"/>
                </a:solidFill>
                <a:latin typeface="Century Gothic" pitchFamily="34" charset="0"/>
                <a:cs typeface="Arial" pitchFamily="34" charset="0"/>
              </a:rPr>
              <a:t>PARAUGS!</a:t>
            </a:r>
            <a:r>
              <a:rPr lang="lv-LV" sz="9600" b="1" baseline="0" dirty="0">
                <a:solidFill>
                  <a:srgbClr val="FF0000"/>
                </a:solidFill>
                <a:latin typeface="Century Gothic" pitchFamily="34" charset="0"/>
                <a:cs typeface="Arial" pitchFamily="34" charset="0"/>
              </a:rPr>
              <a:t> NELIETOT!</a:t>
            </a:r>
            <a:endParaRPr sz="9600" b="1" dirty="0">
              <a:solidFill>
                <a:srgbClr val="FF0000"/>
              </a:solidFill>
              <a:latin typeface="Century Gothic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050182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ltais 2/3 bilde pa kre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 Placeholder 10"/>
          <p:cNvSpPr>
            <a:spLocks noGrp="1"/>
          </p:cNvSpPr>
          <p:nvPr>
            <p:ph type="body" sz="quarter" idx="13" hasCustomPrompt="1"/>
          </p:nvPr>
        </p:nvSpPr>
        <p:spPr>
          <a:xfrm>
            <a:off x="7304187" y="2687514"/>
            <a:ext cx="5904655" cy="40640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lang="lv-LV" sz="2500" b="1" kern="1200" spc="0" baseline="0" dirty="0" smtClean="0">
                <a:solidFill>
                  <a:srgbClr val="00AAC6"/>
                </a:solidFill>
                <a:latin typeface="Century Gothic" pitchFamily="34" charset="0"/>
                <a:ea typeface="+mn-ea"/>
                <a:cs typeface="Mark"/>
              </a:defRPr>
            </a:lvl1pPr>
          </a:lstStyle>
          <a:p>
            <a:pPr lvl="0"/>
            <a:r>
              <a:rPr lang="lv-LV" dirty="0"/>
              <a:t>Mazais virsraksts</a:t>
            </a:r>
            <a:endParaRPr lang="en-US" dirty="0"/>
          </a:p>
        </p:txBody>
      </p:sp>
      <p:sp>
        <p:nvSpPr>
          <p:cNvPr id="18" name="Text Placeholder 2"/>
          <p:cNvSpPr>
            <a:spLocks noGrp="1"/>
          </p:cNvSpPr>
          <p:nvPr>
            <p:ph type="body" sz="quarter" idx="12" hasCustomPrompt="1"/>
          </p:nvPr>
        </p:nvSpPr>
        <p:spPr>
          <a:xfrm>
            <a:off x="7302748" y="978322"/>
            <a:ext cx="5904656" cy="1603648"/>
          </a:xfrm>
          <a:prstGeom prst="rect">
            <a:avLst/>
          </a:prstGeom>
        </p:spPr>
        <p:txBody>
          <a:bodyPr anchor="ctr"/>
          <a:lstStyle>
            <a:lvl1pPr marL="0" indent="0" algn="ctr">
              <a:spcBef>
                <a:spcPts val="0"/>
              </a:spcBef>
              <a:buNone/>
              <a:defRPr lang="en-US" sz="5000" b="1" kern="1200" spc="0" baseline="0" dirty="0">
                <a:solidFill>
                  <a:srgbClr val="00AAC6"/>
                </a:solidFill>
                <a:latin typeface="Century Gothic" pitchFamily="34" charset="0"/>
                <a:ea typeface="+mn-ea"/>
                <a:cs typeface="Arial" pitchFamily="34" charset="0"/>
              </a:defRPr>
            </a:lvl1pPr>
          </a:lstStyle>
          <a:p>
            <a:pPr lvl="0"/>
            <a:r>
              <a:rPr lang="lv-LV" dirty="0"/>
              <a:t> LIELAIS VIRSRAKSTS</a:t>
            </a:r>
            <a:endParaRPr lang="en-US" dirty="0"/>
          </a:p>
        </p:txBody>
      </p:sp>
      <p:sp>
        <p:nvSpPr>
          <p:cNvPr id="5" name="Picture Placeholder 2"/>
          <p:cNvSpPr>
            <a:spLocks noGrp="1"/>
          </p:cNvSpPr>
          <p:nvPr>
            <p:ph type="pic" sz="quarter" idx="17" hasCustomPrompt="1"/>
          </p:nvPr>
        </p:nvSpPr>
        <p:spPr>
          <a:xfrm>
            <a:off x="0" y="0"/>
            <a:ext cx="6867525" cy="7861300"/>
          </a:xfrm>
          <a:prstGeom prst="rect">
            <a:avLst/>
          </a:prstGeo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>
                <a:solidFill>
                  <a:srgbClr val="FF0000"/>
                </a:solidFill>
              </a:defRPr>
            </a:lvl1pPr>
          </a:lstStyle>
          <a:p>
            <a:r>
              <a:rPr lang="lv-LV" dirty="0"/>
              <a:t>Ievietot attēlu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247238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altais 2/3 bilde pa kre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 Placeholder 10"/>
          <p:cNvSpPr>
            <a:spLocks noGrp="1"/>
          </p:cNvSpPr>
          <p:nvPr>
            <p:ph type="body" sz="quarter" idx="13" hasCustomPrompt="1"/>
          </p:nvPr>
        </p:nvSpPr>
        <p:spPr>
          <a:xfrm>
            <a:off x="7304187" y="2687514"/>
            <a:ext cx="5904655" cy="40640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lang="lv-LV" sz="2500" b="1" kern="1200" spc="0" baseline="0" dirty="0" smtClean="0">
                <a:solidFill>
                  <a:schemeClr val="tx1"/>
                </a:solidFill>
                <a:latin typeface="Century Gothic" pitchFamily="34" charset="0"/>
                <a:ea typeface="+mn-ea"/>
                <a:cs typeface="Mark"/>
              </a:defRPr>
            </a:lvl1pPr>
          </a:lstStyle>
          <a:p>
            <a:pPr lvl="0"/>
            <a:r>
              <a:rPr lang="lv-LV" dirty="0"/>
              <a:t>Mazais virsraksts</a:t>
            </a:r>
            <a:endParaRPr lang="en-US" dirty="0"/>
          </a:p>
        </p:txBody>
      </p:sp>
      <p:sp>
        <p:nvSpPr>
          <p:cNvPr id="18" name="Text Placeholder 2"/>
          <p:cNvSpPr>
            <a:spLocks noGrp="1"/>
          </p:cNvSpPr>
          <p:nvPr>
            <p:ph type="body" sz="quarter" idx="12" hasCustomPrompt="1"/>
          </p:nvPr>
        </p:nvSpPr>
        <p:spPr>
          <a:xfrm>
            <a:off x="7302748" y="978322"/>
            <a:ext cx="5904656" cy="1603648"/>
          </a:xfrm>
          <a:prstGeom prst="rect">
            <a:avLst/>
          </a:prstGeom>
        </p:spPr>
        <p:txBody>
          <a:bodyPr anchor="ctr"/>
          <a:lstStyle>
            <a:lvl1pPr marL="0" indent="0" algn="ctr">
              <a:spcBef>
                <a:spcPts val="0"/>
              </a:spcBef>
              <a:buNone/>
              <a:defRPr lang="en-US" sz="5000" b="1" kern="1200" spc="0" baseline="0" dirty="0">
                <a:solidFill>
                  <a:schemeClr val="tx1"/>
                </a:solidFill>
                <a:latin typeface="Century Gothic" pitchFamily="34" charset="0"/>
                <a:ea typeface="+mn-ea"/>
                <a:cs typeface="Arial" pitchFamily="34" charset="0"/>
              </a:defRPr>
            </a:lvl1pPr>
          </a:lstStyle>
          <a:p>
            <a:pPr lvl="0"/>
            <a:r>
              <a:rPr lang="lv-LV" dirty="0"/>
              <a:t> LIELAIS VIRSRAKSTS</a:t>
            </a:r>
            <a:endParaRPr lang="en-US" dirty="0"/>
          </a:p>
        </p:txBody>
      </p:sp>
      <p:sp>
        <p:nvSpPr>
          <p:cNvPr id="5" name="Picture Placeholder 2"/>
          <p:cNvSpPr>
            <a:spLocks noGrp="1"/>
          </p:cNvSpPr>
          <p:nvPr>
            <p:ph type="pic" sz="quarter" idx="17" hasCustomPrompt="1"/>
          </p:nvPr>
        </p:nvSpPr>
        <p:spPr>
          <a:xfrm>
            <a:off x="0" y="0"/>
            <a:ext cx="6867525" cy="7861300"/>
          </a:xfrm>
          <a:prstGeom prst="rect">
            <a:avLst/>
          </a:prstGeo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>
                <a:solidFill>
                  <a:srgbClr val="FF0000"/>
                </a:solidFill>
              </a:defRPr>
            </a:lvl1pPr>
          </a:lstStyle>
          <a:p>
            <a:r>
              <a:rPr lang="lv-LV" dirty="0"/>
              <a:t>Ievietot attēlu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236690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altais 2/3 bilde pa kre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ject 2"/>
          <p:cNvSpPr>
            <a:spLocks noChangeArrowheads="1"/>
          </p:cNvSpPr>
          <p:nvPr userDrawn="1"/>
        </p:nvSpPr>
        <p:spPr bwMode="auto">
          <a:xfrm>
            <a:off x="0" y="0"/>
            <a:ext cx="6867525" cy="7856538"/>
          </a:xfrm>
          <a:prstGeom prst="rect">
            <a:avLst/>
          </a:prstGeom>
          <a:blipFill dpi="0"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6" name="object 3"/>
          <p:cNvSpPr txBox="1"/>
          <p:nvPr userDrawn="1"/>
        </p:nvSpPr>
        <p:spPr>
          <a:xfrm>
            <a:off x="7327900" y="2687638"/>
            <a:ext cx="5867400" cy="406400"/>
          </a:xfrm>
          <a:prstGeom prst="rect">
            <a:avLst/>
          </a:prstGeom>
        </p:spPr>
        <p:txBody>
          <a:bodyPr lIns="0" tIns="12700" rIns="0" bIns="0">
            <a:spAutoFit/>
          </a:bodyPr>
          <a:lstStyle/>
          <a:p>
            <a:pPr marL="12700" algn="ctr" fontAlgn="auto">
              <a:spcBef>
                <a:spcPts val="100"/>
              </a:spcBef>
              <a:spcAft>
                <a:spcPts val="0"/>
              </a:spcAft>
              <a:defRPr/>
            </a:pPr>
            <a:r>
              <a:rPr sz="2500" b="1" spc="0" baseline="0" dirty="0">
                <a:solidFill>
                  <a:srgbClr val="00AAC6"/>
                </a:solidFill>
                <a:latin typeface="Century Gothic" pitchFamily="34" charset="0"/>
                <a:cs typeface="Mark"/>
              </a:rPr>
              <a:t>Mazais virsraksts</a:t>
            </a:r>
            <a:endParaRPr sz="2500" spc="0" baseline="0" dirty="0">
              <a:solidFill>
                <a:prstClr val="black"/>
              </a:solidFill>
              <a:latin typeface="Century Gothic" pitchFamily="34" charset="0"/>
              <a:cs typeface="Mark"/>
            </a:endParaRPr>
          </a:p>
        </p:txBody>
      </p:sp>
      <p:sp>
        <p:nvSpPr>
          <p:cNvPr id="7" name="TextBox 5"/>
          <p:cNvSpPr txBox="1">
            <a:spLocks noChangeArrowheads="1"/>
          </p:cNvSpPr>
          <p:nvPr userDrawn="1"/>
        </p:nvSpPr>
        <p:spPr bwMode="auto">
          <a:xfrm>
            <a:off x="7327900" y="958850"/>
            <a:ext cx="5867400" cy="163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lv-LV" sz="5000" b="1" spc="0" baseline="0" dirty="0">
                <a:solidFill>
                  <a:srgbClr val="00AAC6"/>
                </a:solidFill>
                <a:latin typeface="Century Gothic" pitchFamily="34" charset="0"/>
              </a:rPr>
              <a:t>LIELAIS VIRSRAKSTS</a:t>
            </a:r>
            <a:endParaRPr lang="en-US" sz="5000" b="1" spc="0" baseline="0" dirty="0">
              <a:solidFill>
                <a:srgbClr val="00AAC6"/>
              </a:solidFill>
              <a:latin typeface="Century Gothic" pitchFamily="34" charset="0"/>
            </a:endParaRPr>
          </a:p>
        </p:txBody>
      </p:sp>
      <p:sp>
        <p:nvSpPr>
          <p:cNvPr id="8" name="object 3"/>
          <p:cNvSpPr txBox="1"/>
          <p:nvPr userDrawn="1"/>
        </p:nvSpPr>
        <p:spPr>
          <a:xfrm rot="20355368">
            <a:off x="1633495" y="4264674"/>
            <a:ext cx="12239720" cy="1490152"/>
          </a:xfrm>
          <a:prstGeom prst="rect">
            <a:avLst/>
          </a:prstGeom>
        </p:spPr>
        <p:txBody>
          <a:bodyPr wrap="square" lIns="0" tIns="12700" rIns="0" bIns="0">
            <a:spAutoFit/>
          </a:bodyPr>
          <a:lstStyle/>
          <a:p>
            <a:pPr marL="12700" fontAlgn="auto">
              <a:spcBef>
                <a:spcPts val="100"/>
              </a:spcBef>
              <a:spcAft>
                <a:spcPts val="0"/>
              </a:spcAft>
              <a:defRPr/>
            </a:pPr>
            <a:r>
              <a:rPr lang="lv-LV" sz="9600" b="1" dirty="0">
                <a:solidFill>
                  <a:srgbClr val="FF0000"/>
                </a:solidFill>
                <a:latin typeface="Century Gothic" pitchFamily="34" charset="0"/>
                <a:cs typeface="Arial" pitchFamily="34" charset="0"/>
              </a:rPr>
              <a:t>PARAUGS!</a:t>
            </a:r>
            <a:r>
              <a:rPr lang="lv-LV" sz="9600" b="1" baseline="0" dirty="0">
                <a:solidFill>
                  <a:srgbClr val="FF0000"/>
                </a:solidFill>
                <a:latin typeface="Century Gothic" pitchFamily="34" charset="0"/>
                <a:cs typeface="Arial" pitchFamily="34" charset="0"/>
              </a:rPr>
              <a:t> NELIETOT!</a:t>
            </a:r>
            <a:endParaRPr sz="9600" b="1" dirty="0">
              <a:solidFill>
                <a:srgbClr val="FF0000"/>
              </a:solidFill>
              <a:latin typeface="Century Gothic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221626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ltais 2/3  bilde pa kre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2"/>
          <p:cNvSpPr>
            <a:spLocks noGrp="1"/>
          </p:cNvSpPr>
          <p:nvPr>
            <p:ph type="body" sz="quarter" idx="12" hasCustomPrompt="1"/>
          </p:nvPr>
        </p:nvSpPr>
        <p:spPr>
          <a:xfrm>
            <a:off x="9390211" y="958850"/>
            <a:ext cx="4130675" cy="1538883"/>
          </a:xfrm>
          <a:prstGeom prst="rect">
            <a:avLst/>
          </a:prstGeom>
        </p:spPr>
        <p:txBody>
          <a:bodyPr/>
          <a:lstStyle>
            <a:lvl1pPr marL="0" indent="0" algn="ctr">
              <a:spcBef>
                <a:spcPts val="0"/>
              </a:spcBef>
              <a:buNone/>
              <a:defRPr lang="lv-LV" sz="5000" b="1" kern="1200" spc="0" baseline="0" dirty="0" smtClean="0">
                <a:solidFill>
                  <a:srgbClr val="00AAC6"/>
                </a:solidFill>
                <a:latin typeface="Century Gothic" pitchFamily="34" charset="0"/>
                <a:ea typeface="Mark" pitchFamily="50" charset="0"/>
                <a:cs typeface="Mark" pitchFamily="50" charset="0"/>
              </a:defRPr>
            </a:lvl1pPr>
          </a:lstStyle>
          <a:p>
            <a:pPr lvl="0"/>
            <a:r>
              <a:rPr lang="lv-LV" dirty="0"/>
              <a:t>LIELAIS VIRSRAKSTS</a:t>
            </a:r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3" hasCustomPrompt="1"/>
          </p:nvPr>
        </p:nvSpPr>
        <p:spPr>
          <a:xfrm>
            <a:off x="9391649" y="2687514"/>
            <a:ext cx="4130675" cy="4064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lang="lv-LV" sz="2500" b="1" kern="1200" spc="0" baseline="0" dirty="0" smtClean="0">
                <a:solidFill>
                  <a:srgbClr val="00AAC6"/>
                </a:solidFill>
                <a:latin typeface="Century Gothic" pitchFamily="34" charset="0"/>
                <a:ea typeface="+mn-ea"/>
                <a:cs typeface="Mark"/>
              </a:defRPr>
            </a:lvl1pPr>
          </a:lstStyle>
          <a:p>
            <a:pPr lvl="0"/>
            <a:r>
              <a:rPr lang="lv-LV" dirty="0"/>
              <a:t>Mazais virsraksts</a:t>
            </a: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7" hasCustomPrompt="1"/>
          </p:nvPr>
        </p:nvSpPr>
        <p:spPr>
          <a:xfrm>
            <a:off x="3174" y="0"/>
            <a:ext cx="9155113" cy="7861300"/>
          </a:xfrm>
          <a:prstGeom prst="rect">
            <a:avLst/>
          </a:prstGeo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>
                <a:solidFill>
                  <a:srgbClr val="FF0000"/>
                </a:solidFill>
              </a:defRPr>
            </a:lvl1pPr>
          </a:lstStyle>
          <a:p>
            <a:r>
              <a:rPr lang="lv-LV" dirty="0"/>
              <a:t>Ievietot attēlu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912570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altais 2/3  bilde pa kre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2"/>
          <p:cNvSpPr>
            <a:spLocks noGrp="1"/>
          </p:cNvSpPr>
          <p:nvPr>
            <p:ph type="body" sz="quarter" idx="12" hasCustomPrompt="1"/>
          </p:nvPr>
        </p:nvSpPr>
        <p:spPr>
          <a:xfrm>
            <a:off x="9390211" y="958850"/>
            <a:ext cx="4130675" cy="1538883"/>
          </a:xfrm>
          <a:prstGeom prst="rect">
            <a:avLst/>
          </a:prstGeom>
        </p:spPr>
        <p:txBody>
          <a:bodyPr/>
          <a:lstStyle>
            <a:lvl1pPr marL="0" indent="0" algn="ctr">
              <a:spcBef>
                <a:spcPts val="0"/>
              </a:spcBef>
              <a:buNone/>
              <a:defRPr lang="lv-LV" sz="5000" b="1" kern="1200" spc="0" baseline="0" dirty="0" smtClean="0">
                <a:solidFill>
                  <a:schemeClr val="tx1"/>
                </a:solidFill>
                <a:latin typeface="Century Gothic" pitchFamily="34" charset="0"/>
                <a:ea typeface="Mark" pitchFamily="50" charset="0"/>
                <a:cs typeface="Mark" pitchFamily="50" charset="0"/>
              </a:defRPr>
            </a:lvl1pPr>
          </a:lstStyle>
          <a:p>
            <a:pPr lvl="0"/>
            <a:r>
              <a:rPr lang="lv-LV" dirty="0"/>
              <a:t>LIELAIS VIRSRAKSTS</a:t>
            </a:r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3" hasCustomPrompt="1"/>
          </p:nvPr>
        </p:nvSpPr>
        <p:spPr>
          <a:xfrm>
            <a:off x="9391649" y="2687514"/>
            <a:ext cx="4130675" cy="4064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lang="lv-LV" sz="2500" b="1" kern="1200" spc="0" baseline="0" dirty="0" smtClean="0">
                <a:solidFill>
                  <a:schemeClr val="tx1"/>
                </a:solidFill>
                <a:latin typeface="Century Gothic" pitchFamily="34" charset="0"/>
                <a:ea typeface="+mn-ea"/>
                <a:cs typeface="Mark"/>
              </a:defRPr>
            </a:lvl1pPr>
          </a:lstStyle>
          <a:p>
            <a:pPr lvl="0"/>
            <a:r>
              <a:rPr lang="lv-LV" dirty="0"/>
              <a:t>Mazais virsraksts</a:t>
            </a: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7" hasCustomPrompt="1"/>
          </p:nvPr>
        </p:nvSpPr>
        <p:spPr>
          <a:xfrm>
            <a:off x="3174" y="0"/>
            <a:ext cx="9155113" cy="7861300"/>
          </a:xfrm>
          <a:prstGeom prst="rect">
            <a:avLst/>
          </a:prstGeo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>
                <a:solidFill>
                  <a:srgbClr val="FF0000"/>
                </a:solidFill>
              </a:defRPr>
            </a:lvl1pPr>
          </a:lstStyle>
          <a:p>
            <a:r>
              <a:rPr lang="lv-LV" dirty="0"/>
              <a:t>Ievietot attēlu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146732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altais 2/3  bilde pa kre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2"/>
          <p:cNvSpPr>
            <a:spLocks noChangeArrowheads="1"/>
          </p:cNvSpPr>
          <p:nvPr userDrawn="1"/>
        </p:nvSpPr>
        <p:spPr bwMode="auto">
          <a:xfrm>
            <a:off x="3175" y="0"/>
            <a:ext cx="9155113" cy="7856538"/>
          </a:xfrm>
          <a:prstGeom prst="rect">
            <a:avLst/>
          </a:prstGeom>
          <a:blipFill dpi="0"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>
              <a:latin typeface="Century Gothic" pitchFamily="34" charset="0"/>
            </a:endParaRPr>
          </a:p>
        </p:txBody>
      </p:sp>
      <p:sp>
        <p:nvSpPr>
          <p:cNvPr id="5" name="object 3"/>
          <p:cNvSpPr txBox="1"/>
          <p:nvPr userDrawn="1"/>
        </p:nvSpPr>
        <p:spPr>
          <a:xfrm>
            <a:off x="9391650" y="2687638"/>
            <a:ext cx="4130675" cy="406400"/>
          </a:xfrm>
          <a:prstGeom prst="rect">
            <a:avLst/>
          </a:prstGeom>
        </p:spPr>
        <p:txBody>
          <a:bodyPr wrap="square" lIns="0" tIns="12700" rIns="0" bIns="0">
            <a:spAutoFit/>
          </a:bodyPr>
          <a:lstStyle/>
          <a:p>
            <a:pPr marL="12700" algn="ctr" fontAlgn="auto">
              <a:spcBef>
                <a:spcPts val="100"/>
              </a:spcBef>
              <a:spcAft>
                <a:spcPts val="0"/>
              </a:spcAft>
              <a:defRPr/>
            </a:pPr>
            <a:r>
              <a:rPr sz="2500" b="1" spc="-145" dirty="0">
                <a:solidFill>
                  <a:srgbClr val="00AAC6"/>
                </a:solidFill>
                <a:latin typeface="Century Gothic" pitchFamily="34" charset="0"/>
                <a:cs typeface="Mark"/>
              </a:rPr>
              <a:t>Mazais</a:t>
            </a:r>
            <a:r>
              <a:rPr sz="2500" b="1" spc="-420" dirty="0">
                <a:solidFill>
                  <a:srgbClr val="00AAC6"/>
                </a:solidFill>
                <a:latin typeface="Century Gothic" pitchFamily="34" charset="0"/>
                <a:cs typeface="Mark"/>
              </a:rPr>
              <a:t> </a:t>
            </a:r>
            <a:r>
              <a:rPr sz="2500" b="1" spc="-155" dirty="0">
                <a:solidFill>
                  <a:srgbClr val="00AAC6"/>
                </a:solidFill>
                <a:latin typeface="Century Gothic" pitchFamily="34" charset="0"/>
                <a:cs typeface="Mark"/>
              </a:rPr>
              <a:t>virsraksts</a:t>
            </a:r>
            <a:endParaRPr sz="2500" dirty="0">
              <a:latin typeface="Century Gothic" pitchFamily="34" charset="0"/>
              <a:cs typeface="Mark"/>
            </a:endParaRPr>
          </a:p>
        </p:txBody>
      </p:sp>
      <p:sp>
        <p:nvSpPr>
          <p:cNvPr id="6" name="TextBox 5"/>
          <p:cNvSpPr txBox="1">
            <a:spLocks noChangeArrowheads="1"/>
          </p:cNvSpPr>
          <p:nvPr userDrawn="1"/>
        </p:nvSpPr>
        <p:spPr bwMode="auto">
          <a:xfrm>
            <a:off x="9391650" y="958850"/>
            <a:ext cx="4130675" cy="15081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lv-LV" sz="4600" b="1" dirty="0">
                <a:solidFill>
                  <a:srgbClr val="00AAC6"/>
                </a:solidFill>
                <a:latin typeface="Century Gothic" pitchFamily="34" charset="0"/>
                <a:ea typeface="Mark" pitchFamily="50" charset="0"/>
                <a:cs typeface="Mark" pitchFamily="50" charset="0"/>
              </a:rPr>
              <a:t>LIELAIS VIRSRAKSTS</a:t>
            </a:r>
            <a:endParaRPr lang="en-US" sz="4600" b="1" dirty="0">
              <a:solidFill>
                <a:srgbClr val="00AAC6"/>
              </a:solidFill>
              <a:latin typeface="Century Gothic" pitchFamily="34" charset="0"/>
              <a:ea typeface="Mark" pitchFamily="50" charset="0"/>
              <a:cs typeface="Mark" pitchFamily="50" charset="0"/>
            </a:endParaRPr>
          </a:p>
        </p:txBody>
      </p:sp>
      <p:sp>
        <p:nvSpPr>
          <p:cNvPr id="7" name="object 3"/>
          <p:cNvSpPr txBox="1"/>
          <p:nvPr userDrawn="1"/>
        </p:nvSpPr>
        <p:spPr>
          <a:xfrm rot="20355368">
            <a:off x="1415437" y="4393764"/>
            <a:ext cx="12239720" cy="1490152"/>
          </a:xfrm>
          <a:prstGeom prst="rect">
            <a:avLst/>
          </a:prstGeom>
        </p:spPr>
        <p:txBody>
          <a:bodyPr wrap="square" lIns="0" tIns="12700" rIns="0" bIns="0">
            <a:spAutoFit/>
          </a:bodyPr>
          <a:lstStyle/>
          <a:p>
            <a:pPr marL="12700" fontAlgn="auto">
              <a:spcBef>
                <a:spcPts val="100"/>
              </a:spcBef>
              <a:spcAft>
                <a:spcPts val="0"/>
              </a:spcAft>
              <a:defRPr/>
            </a:pPr>
            <a:r>
              <a:rPr lang="lv-LV" sz="9600" b="1" dirty="0">
                <a:solidFill>
                  <a:srgbClr val="FF0000"/>
                </a:solidFill>
                <a:latin typeface="Century Gothic" pitchFamily="34" charset="0"/>
                <a:cs typeface="Arial" pitchFamily="34" charset="0"/>
              </a:rPr>
              <a:t>PARAUGS!</a:t>
            </a:r>
            <a:r>
              <a:rPr lang="lv-LV" sz="9600" b="1" baseline="0" dirty="0">
                <a:solidFill>
                  <a:srgbClr val="FF0000"/>
                </a:solidFill>
                <a:latin typeface="Century Gothic" pitchFamily="34" charset="0"/>
                <a:cs typeface="Arial" pitchFamily="34" charset="0"/>
              </a:rPr>
              <a:t> NELIETOT!</a:t>
            </a:r>
            <a:endParaRPr sz="9600" b="1" dirty="0">
              <a:solidFill>
                <a:srgbClr val="FF0000"/>
              </a:solidFill>
              <a:latin typeface="Century Gothic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846151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ltais lielais virsraksts bilde augš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10"/>
          <p:cNvSpPr>
            <a:spLocks noGrp="1"/>
          </p:cNvSpPr>
          <p:nvPr>
            <p:ph type="body" sz="quarter" idx="13" hasCustomPrompt="1"/>
          </p:nvPr>
        </p:nvSpPr>
        <p:spPr>
          <a:xfrm>
            <a:off x="619125" y="3994150"/>
            <a:ext cx="12423775" cy="40640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lang="lv-LV" sz="2500" b="1" kern="1200" spc="0" baseline="0" dirty="0" smtClean="0">
                <a:solidFill>
                  <a:srgbClr val="00AAC6"/>
                </a:solidFill>
                <a:latin typeface="Century Gothic" pitchFamily="34" charset="0"/>
                <a:ea typeface="+mn-ea"/>
                <a:cs typeface="Mark"/>
              </a:defRPr>
            </a:lvl1pPr>
          </a:lstStyle>
          <a:p>
            <a:pPr lvl="0"/>
            <a:r>
              <a:rPr lang="lv-LV" dirty="0"/>
              <a:t>Mazais virsraksts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sz="quarter" idx="12" hasCustomPrompt="1"/>
          </p:nvPr>
        </p:nvSpPr>
        <p:spPr>
          <a:xfrm>
            <a:off x="619124" y="2955528"/>
            <a:ext cx="12423775" cy="846535"/>
          </a:xfrm>
          <a:prstGeom prst="rect">
            <a:avLst/>
          </a:prstGeom>
        </p:spPr>
        <p:txBody>
          <a:bodyPr/>
          <a:lstStyle>
            <a:lvl1pPr marL="0" indent="0" algn="l">
              <a:spcBef>
                <a:spcPts val="0"/>
              </a:spcBef>
              <a:buNone/>
              <a:defRPr lang="lv-LV" sz="5000" b="1" kern="1200" spc="0" baseline="0" dirty="0" smtClean="0">
                <a:solidFill>
                  <a:srgbClr val="00AAC6"/>
                </a:solidFill>
                <a:latin typeface="Century Gothic" pitchFamily="34" charset="0"/>
                <a:ea typeface="Mark" pitchFamily="50" charset="0"/>
                <a:cs typeface="Mark" pitchFamily="50" charset="0"/>
              </a:defRPr>
            </a:lvl1pPr>
          </a:lstStyle>
          <a:p>
            <a:pPr lvl="0"/>
            <a:r>
              <a:rPr lang="lv-LV" dirty="0"/>
              <a:t>LIELAIS VIRSRAKSTS</a:t>
            </a:r>
            <a:endParaRPr lang="en-US" dirty="0"/>
          </a:p>
        </p:txBody>
      </p:sp>
      <p:sp>
        <p:nvSpPr>
          <p:cNvPr id="8" name="Picture Placeholder 2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13736638" cy="2619375"/>
          </a:xfrm>
          <a:prstGeom prst="rect">
            <a:avLst/>
          </a:prstGeo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>
                <a:solidFill>
                  <a:srgbClr val="FF0000"/>
                </a:solidFill>
              </a:defRPr>
            </a:lvl1pPr>
          </a:lstStyle>
          <a:p>
            <a:r>
              <a:rPr lang="lv-LV" dirty="0"/>
              <a:t>Ievietot attēlu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20221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ils 3 apļi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object 6"/>
          <p:cNvSpPr>
            <a:spLocks/>
          </p:cNvSpPr>
          <p:nvPr userDrawn="1"/>
        </p:nvSpPr>
        <p:spPr bwMode="auto">
          <a:xfrm>
            <a:off x="966044" y="3478213"/>
            <a:ext cx="2617787" cy="2617787"/>
          </a:xfrm>
          <a:custGeom>
            <a:avLst/>
            <a:gdLst>
              <a:gd name="T0" fmla="*/ 2614240 w 2618104"/>
              <a:gd name="T1" fmla="*/ 1404348 h 2618104"/>
              <a:gd name="T2" fmla="*/ 2596587 w 2618104"/>
              <a:gd name="T3" fmla="*/ 1544085 h 2618104"/>
              <a:gd name="T4" fmla="*/ 2564636 w 2618104"/>
              <a:gd name="T5" fmla="*/ 1678841 h 2618104"/>
              <a:gd name="T6" fmla="*/ 2519190 w 2618104"/>
              <a:gd name="T7" fmla="*/ 1807816 h 2618104"/>
              <a:gd name="T8" fmla="*/ 2461045 w 2618104"/>
              <a:gd name="T9" fmla="*/ 1930215 h 2618104"/>
              <a:gd name="T10" fmla="*/ 2390999 w 2618104"/>
              <a:gd name="T11" fmla="*/ 2045237 h 2618104"/>
              <a:gd name="T12" fmla="*/ 2309852 w 2618104"/>
              <a:gd name="T13" fmla="*/ 2152085 h 2618104"/>
              <a:gd name="T14" fmla="*/ 2218402 w 2618104"/>
              <a:gd name="T15" fmla="*/ 2249961 h 2618104"/>
              <a:gd name="T16" fmla="*/ 2117447 w 2618104"/>
              <a:gd name="T17" fmla="*/ 2338065 h 2618104"/>
              <a:gd name="T18" fmla="*/ 2007785 w 2618104"/>
              <a:gd name="T19" fmla="*/ 2415598 h 2618104"/>
              <a:gd name="T20" fmla="*/ 1890215 w 2618104"/>
              <a:gd name="T21" fmla="*/ 2481765 h 2618104"/>
              <a:gd name="T22" fmla="*/ 1765536 w 2618104"/>
              <a:gd name="T23" fmla="*/ 2535766 h 2618104"/>
              <a:gd name="T24" fmla="*/ 1634546 w 2618104"/>
              <a:gd name="T25" fmla="*/ 2576801 h 2618104"/>
              <a:gd name="T26" fmla="*/ 1498043 w 2618104"/>
              <a:gd name="T27" fmla="*/ 2604074 h 2618104"/>
              <a:gd name="T28" fmla="*/ 1356825 w 2618104"/>
              <a:gd name="T29" fmla="*/ 2616785 h 2618104"/>
              <a:gd name="T30" fmla="*/ 1213313 w 2618104"/>
              <a:gd name="T31" fmla="*/ 2614214 h 2618104"/>
              <a:gd name="T32" fmla="*/ 1073578 w 2618104"/>
              <a:gd name="T33" fmla="*/ 2596562 h 2618104"/>
              <a:gd name="T34" fmla="*/ 938823 w 2618104"/>
              <a:gd name="T35" fmla="*/ 2564612 h 2618104"/>
              <a:gd name="T36" fmla="*/ 809847 w 2618104"/>
              <a:gd name="T37" fmla="*/ 2519167 h 2618104"/>
              <a:gd name="T38" fmla="*/ 687448 w 2618104"/>
              <a:gd name="T39" fmla="*/ 2461022 h 2618104"/>
              <a:gd name="T40" fmla="*/ 572424 w 2618104"/>
              <a:gd name="T41" fmla="*/ 2390977 h 2618104"/>
              <a:gd name="T42" fmla="*/ 465575 w 2618104"/>
              <a:gd name="T43" fmla="*/ 2309831 h 2618104"/>
              <a:gd name="T44" fmla="*/ 367697 w 2618104"/>
              <a:gd name="T45" fmla="*/ 2218381 h 2618104"/>
              <a:gd name="T46" fmla="*/ 279591 w 2618104"/>
              <a:gd name="T47" fmla="*/ 2117427 h 2618104"/>
              <a:gd name="T48" fmla="*/ 202056 w 2618104"/>
              <a:gd name="T49" fmla="*/ 2007766 h 2618104"/>
              <a:gd name="T50" fmla="*/ 135887 w 2618104"/>
              <a:gd name="T51" fmla="*/ 1890196 h 2618104"/>
              <a:gd name="T52" fmla="*/ 81885 w 2618104"/>
              <a:gd name="T53" fmla="*/ 1765516 h 2618104"/>
              <a:gd name="T54" fmla="*/ 40848 w 2618104"/>
              <a:gd name="T55" fmla="*/ 1634524 h 2618104"/>
              <a:gd name="T56" fmla="*/ 13574 w 2618104"/>
              <a:gd name="T57" fmla="*/ 1498020 h 2618104"/>
              <a:gd name="T58" fmla="*/ 863 w 2618104"/>
              <a:gd name="T59" fmla="*/ 1356801 h 2618104"/>
              <a:gd name="T60" fmla="*/ 3433 w 2618104"/>
              <a:gd name="T61" fmla="*/ 1213288 h 2618104"/>
              <a:gd name="T62" fmla="*/ 21086 w 2618104"/>
              <a:gd name="T63" fmla="*/ 1073554 h 2618104"/>
              <a:gd name="T64" fmla="*/ 53037 w 2618104"/>
              <a:gd name="T65" fmla="*/ 938800 h 2618104"/>
              <a:gd name="T66" fmla="*/ 98484 w 2618104"/>
              <a:gd name="T67" fmla="*/ 809825 h 2618104"/>
              <a:gd name="T68" fmla="*/ 156630 w 2618104"/>
              <a:gd name="T69" fmla="*/ 687428 h 2618104"/>
              <a:gd name="T70" fmla="*/ 226677 w 2618104"/>
              <a:gd name="T71" fmla="*/ 572407 h 2618104"/>
              <a:gd name="T72" fmla="*/ 307826 w 2618104"/>
              <a:gd name="T73" fmla="*/ 465560 h 2618104"/>
              <a:gd name="T74" fmla="*/ 399277 w 2618104"/>
              <a:gd name="T75" fmla="*/ 367685 h 2618104"/>
              <a:gd name="T76" fmla="*/ 500233 w 2618104"/>
              <a:gd name="T77" fmla="*/ 279582 h 2618104"/>
              <a:gd name="T78" fmla="*/ 609896 w 2618104"/>
              <a:gd name="T79" fmla="*/ 202048 h 2618104"/>
              <a:gd name="T80" fmla="*/ 727467 w 2618104"/>
              <a:gd name="T81" fmla="*/ 135882 h 2618104"/>
              <a:gd name="T82" fmla="*/ 852148 w 2618104"/>
              <a:gd name="T83" fmla="*/ 81882 h 2618104"/>
              <a:gd name="T84" fmla="*/ 983139 w 2618104"/>
              <a:gd name="T85" fmla="*/ 40846 h 2618104"/>
              <a:gd name="T86" fmla="*/ 1119642 w 2618104"/>
              <a:gd name="T87" fmla="*/ 13573 h 2618104"/>
              <a:gd name="T88" fmla="*/ 1260860 w 2618104"/>
              <a:gd name="T89" fmla="*/ 863 h 2618104"/>
              <a:gd name="T90" fmla="*/ 1404372 w 2618104"/>
              <a:gd name="T91" fmla="*/ 3433 h 2618104"/>
              <a:gd name="T92" fmla="*/ 1544107 w 2618104"/>
              <a:gd name="T93" fmla="*/ 21086 h 2618104"/>
              <a:gd name="T94" fmla="*/ 1678861 w 2618104"/>
              <a:gd name="T95" fmla="*/ 53035 h 2618104"/>
              <a:gd name="T96" fmla="*/ 1807837 w 2618104"/>
              <a:gd name="T97" fmla="*/ 98480 h 2618104"/>
              <a:gd name="T98" fmla="*/ 1930235 w 2618104"/>
              <a:gd name="T99" fmla="*/ 156625 h 2618104"/>
              <a:gd name="T100" fmla="*/ 2045257 w 2618104"/>
              <a:gd name="T101" fmla="*/ 226669 h 2618104"/>
              <a:gd name="T102" fmla="*/ 2152105 w 2618104"/>
              <a:gd name="T103" fmla="*/ 307815 h 2618104"/>
              <a:gd name="T104" fmla="*/ 2249982 w 2618104"/>
              <a:gd name="T105" fmla="*/ 399264 h 2618104"/>
              <a:gd name="T106" fmla="*/ 2338086 w 2618104"/>
              <a:gd name="T107" fmla="*/ 500217 h 2618104"/>
              <a:gd name="T108" fmla="*/ 2415621 w 2618104"/>
              <a:gd name="T109" fmla="*/ 609878 h 2618104"/>
              <a:gd name="T110" fmla="*/ 2481788 w 2618104"/>
              <a:gd name="T111" fmla="*/ 727447 h 2618104"/>
              <a:gd name="T112" fmla="*/ 2535790 w 2618104"/>
              <a:gd name="T113" fmla="*/ 852126 h 2618104"/>
              <a:gd name="T114" fmla="*/ 2576826 w 2618104"/>
              <a:gd name="T115" fmla="*/ 983115 h 2618104"/>
              <a:gd name="T116" fmla="*/ 2604099 w 2618104"/>
              <a:gd name="T117" fmla="*/ 1119618 h 2618104"/>
              <a:gd name="T118" fmla="*/ 2616810 w 2618104"/>
              <a:gd name="T119" fmla="*/ 1260835 h 2618104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0" t="0" r="r" b="b"/>
            <a:pathLst>
              <a:path w="2618104" h="2618104">
                <a:moveTo>
                  <a:pt x="2617990" y="1308976"/>
                </a:moveTo>
                <a:lnTo>
                  <a:pt x="2617127" y="1356965"/>
                </a:lnTo>
                <a:lnTo>
                  <a:pt x="2614557" y="1404518"/>
                </a:lnTo>
                <a:lnTo>
                  <a:pt x="2610309" y="1451607"/>
                </a:lnTo>
                <a:lnTo>
                  <a:pt x="2604414" y="1498201"/>
                </a:lnTo>
                <a:lnTo>
                  <a:pt x="2596901" y="1544272"/>
                </a:lnTo>
                <a:lnTo>
                  <a:pt x="2587799" y="1589789"/>
                </a:lnTo>
                <a:lnTo>
                  <a:pt x="2577138" y="1634722"/>
                </a:lnTo>
                <a:lnTo>
                  <a:pt x="2564947" y="1679044"/>
                </a:lnTo>
                <a:lnTo>
                  <a:pt x="2551257" y="1722722"/>
                </a:lnTo>
                <a:lnTo>
                  <a:pt x="2536097" y="1765730"/>
                </a:lnTo>
                <a:lnTo>
                  <a:pt x="2519495" y="1808035"/>
                </a:lnTo>
                <a:lnTo>
                  <a:pt x="2501483" y="1849610"/>
                </a:lnTo>
                <a:lnTo>
                  <a:pt x="2482089" y="1890425"/>
                </a:lnTo>
                <a:lnTo>
                  <a:pt x="2461343" y="1930449"/>
                </a:lnTo>
                <a:lnTo>
                  <a:pt x="2439275" y="1969653"/>
                </a:lnTo>
                <a:lnTo>
                  <a:pt x="2415914" y="2008009"/>
                </a:lnTo>
                <a:lnTo>
                  <a:pt x="2391289" y="2045485"/>
                </a:lnTo>
                <a:lnTo>
                  <a:pt x="2365431" y="2082053"/>
                </a:lnTo>
                <a:lnTo>
                  <a:pt x="2338369" y="2117683"/>
                </a:lnTo>
                <a:lnTo>
                  <a:pt x="2310132" y="2152346"/>
                </a:lnTo>
                <a:lnTo>
                  <a:pt x="2280751" y="2186012"/>
                </a:lnTo>
                <a:lnTo>
                  <a:pt x="2250254" y="2218650"/>
                </a:lnTo>
                <a:lnTo>
                  <a:pt x="2218671" y="2250233"/>
                </a:lnTo>
                <a:lnTo>
                  <a:pt x="2186032" y="2280730"/>
                </a:lnTo>
                <a:lnTo>
                  <a:pt x="2152366" y="2310111"/>
                </a:lnTo>
                <a:lnTo>
                  <a:pt x="2117703" y="2338348"/>
                </a:lnTo>
                <a:lnTo>
                  <a:pt x="2082073" y="2365410"/>
                </a:lnTo>
                <a:lnTo>
                  <a:pt x="2045505" y="2391267"/>
                </a:lnTo>
                <a:lnTo>
                  <a:pt x="2008028" y="2415891"/>
                </a:lnTo>
                <a:lnTo>
                  <a:pt x="1969673" y="2439252"/>
                </a:lnTo>
                <a:lnTo>
                  <a:pt x="1930469" y="2461320"/>
                </a:lnTo>
                <a:lnTo>
                  <a:pt x="1890444" y="2482066"/>
                </a:lnTo>
                <a:lnTo>
                  <a:pt x="1849630" y="2501460"/>
                </a:lnTo>
                <a:lnTo>
                  <a:pt x="1808056" y="2519472"/>
                </a:lnTo>
                <a:lnTo>
                  <a:pt x="1765750" y="2536073"/>
                </a:lnTo>
                <a:lnTo>
                  <a:pt x="1722743" y="2551233"/>
                </a:lnTo>
                <a:lnTo>
                  <a:pt x="1679064" y="2564923"/>
                </a:lnTo>
                <a:lnTo>
                  <a:pt x="1634744" y="2577113"/>
                </a:lnTo>
                <a:lnTo>
                  <a:pt x="1589810" y="2587774"/>
                </a:lnTo>
                <a:lnTo>
                  <a:pt x="1544294" y="2596876"/>
                </a:lnTo>
                <a:lnTo>
                  <a:pt x="1498224" y="2604389"/>
                </a:lnTo>
                <a:lnTo>
                  <a:pt x="1451630" y="2610284"/>
                </a:lnTo>
                <a:lnTo>
                  <a:pt x="1404542" y="2614531"/>
                </a:lnTo>
                <a:lnTo>
                  <a:pt x="1356989" y="2617102"/>
                </a:lnTo>
                <a:lnTo>
                  <a:pt x="1309001" y="2617965"/>
                </a:lnTo>
                <a:lnTo>
                  <a:pt x="1261013" y="2617102"/>
                </a:lnTo>
                <a:lnTo>
                  <a:pt x="1213460" y="2614531"/>
                </a:lnTo>
                <a:lnTo>
                  <a:pt x="1166372" y="2610284"/>
                </a:lnTo>
                <a:lnTo>
                  <a:pt x="1119778" y="2604389"/>
                </a:lnTo>
                <a:lnTo>
                  <a:pt x="1073708" y="2596876"/>
                </a:lnTo>
                <a:lnTo>
                  <a:pt x="1028192" y="2587774"/>
                </a:lnTo>
                <a:lnTo>
                  <a:pt x="983258" y="2577113"/>
                </a:lnTo>
                <a:lnTo>
                  <a:pt x="938937" y="2564923"/>
                </a:lnTo>
                <a:lnTo>
                  <a:pt x="895258" y="2551233"/>
                </a:lnTo>
                <a:lnTo>
                  <a:pt x="852251" y="2536073"/>
                </a:lnTo>
                <a:lnTo>
                  <a:pt x="809945" y="2519472"/>
                </a:lnTo>
                <a:lnTo>
                  <a:pt x="768370" y="2501460"/>
                </a:lnTo>
                <a:lnTo>
                  <a:pt x="727555" y="2482066"/>
                </a:lnTo>
                <a:lnTo>
                  <a:pt x="687531" y="2461320"/>
                </a:lnTo>
                <a:lnTo>
                  <a:pt x="648326" y="2439252"/>
                </a:lnTo>
                <a:lnTo>
                  <a:pt x="609970" y="2415891"/>
                </a:lnTo>
                <a:lnTo>
                  <a:pt x="572493" y="2391267"/>
                </a:lnTo>
                <a:lnTo>
                  <a:pt x="535925" y="2365410"/>
                </a:lnTo>
                <a:lnTo>
                  <a:pt x="500294" y="2338348"/>
                </a:lnTo>
                <a:lnTo>
                  <a:pt x="465631" y="2310111"/>
                </a:lnTo>
                <a:lnTo>
                  <a:pt x="431965" y="2280730"/>
                </a:lnTo>
                <a:lnTo>
                  <a:pt x="399325" y="2250233"/>
                </a:lnTo>
                <a:lnTo>
                  <a:pt x="367742" y="2218650"/>
                </a:lnTo>
                <a:lnTo>
                  <a:pt x="337245" y="2186012"/>
                </a:lnTo>
                <a:lnTo>
                  <a:pt x="307863" y="2152346"/>
                </a:lnTo>
                <a:lnTo>
                  <a:pt x="279625" y="2117683"/>
                </a:lnTo>
                <a:lnTo>
                  <a:pt x="252563" y="2082053"/>
                </a:lnTo>
                <a:lnTo>
                  <a:pt x="226704" y="2045485"/>
                </a:lnTo>
                <a:lnTo>
                  <a:pt x="202080" y="2008009"/>
                </a:lnTo>
                <a:lnTo>
                  <a:pt x="178718" y="1969653"/>
                </a:lnTo>
                <a:lnTo>
                  <a:pt x="156649" y="1930449"/>
                </a:lnTo>
                <a:lnTo>
                  <a:pt x="135903" y="1890425"/>
                </a:lnTo>
                <a:lnTo>
                  <a:pt x="116509" y="1849610"/>
                </a:lnTo>
                <a:lnTo>
                  <a:pt x="98496" y="1808035"/>
                </a:lnTo>
                <a:lnTo>
                  <a:pt x="81895" y="1765730"/>
                </a:lnTo>
                <a:lnTo>
                  <a:pt x="66734" y="1722722"/>
                </a:lnTo>
                <a:lnTo>
                  <a:pt x="53043" y="1679044"/>
                </a:lnTo>
                <a:lnTo>
                  <a:pt x="40853" y="1634722"/>
                </a:lnTo>
                <a:lnTo>
                  <a:pt x="30192" y="1589789"/>
                </a:lnTo>
                <a:lnTo>
                  <a:pt x="21089" y="1544272"/>
                </a:lnTo>
                <a:lnTo>
                  <a:pt x="13576" y="1498201"/>
                </a:lnTo>
                <a:lnTo>
                  <a:pt x="7681" y="1451607"/>
                </a:lnTo>
                <a:lnTo>
                  <a:pt x="3433" y="1404518"/>
                </a:lnTo>
                <a:lnTo>
                  <a:pt x="863" y="1356965"/>
                </a:lnTo>
                <a:lnTo>
                  <a:pt x="0" y="1308976"/>
                </a:lnTo>
                <a:lnTo>
                  <a:pt x="863" y="1260988"/>
                </a:lnTo>
                <a:lnTo>
                  <a:pt x="3433" y="1213435"/>
                </a:lnTo>
                <a:lnTo>
                  <a:pt x="7681" y="1166347"/>
                </a:lnTo>
                <a:lnTo>
                  <a:pt x="13576" y="1119754"/>
                </a:lnTo>
                <a:lnTo>
                  <a:pt x="21089" y="1073684"/>
                </a:lnTo>
                <a:lnTo>
                  <a:pt x="30192" y="1028168"/>
                </a:lnTo>
                <a:lnTo>
                  <a:pt x="40853" y="983234"/>
                </a:lnTo>
                <a:lnTo>
                  <a:pt x="53043" y="938914"/>
                </a:lnTo>
                <a:lnTo>
                  <a:pt x="66734" y="895235"/>
                </a:lnTo>
                <a:lnTo>
                  <a:pt x="81895" y="852229"/>
                </a:lnTo>
                <a:lnTo>
                  <a:pt x="98496" y="809923"/>
                </a:lnTo>
                <a:lnTo>
                  <a:pt x="116509" y="768349"/>
                </a:lnTo>
                <a:lnTo>
                  <a:pt x="135903" y="727535"/>
                </a:lnTo>
                <a:lnTo>
                  <a:pt x="156649" y="687511"/>
                </a:lnTo>
                <a:lnTo>
                  <a:pt x="178718" y="648307"/>
                </a:lnTo>
                <a:lnTo>
                  <a:pt x="202080" y="609952"/>
                </a:lnTo>
                <a:lnTo>
                  <a:pt x="226704" y="572476"/>
                </a:lnTo>
                <a:lnTo>
                  <a:pt x="252563" y="535908"/>
                </a:lnTo>
                <a:lnTo>
                  <a:pt x="279625" y="500278"/>
                </a:lnTo>
                <a:lnTo>
                  <a:pt x="307863" y="465616"/>
                </a:lnTo>
                <a:lnTo>
                  <a:pt x="337245" y="431951"/>
                </a:lnTo>
                <a:lnTo>
                  <a:pt x="367742" y="399312"/>
                </a:lnTo>
                <a:lnTo>
                  <a:pt x="399325" y="367730"/>
                </a:lnTo>
                <a:lnTo>
                  <a:pt x="431965" y="337233"/>
                </a:lnTo>
                <a:lnTo>
                  <a:pt x="465631" y="307852"/>
                </a:lnTo>
                <a:lnTo>
                  <a:pt x="500294" y="279616"/>
                </a:lnTo>
                <a:lnTo>
                  <a:pt x="535925" y="252554"/>
                </a:lnTo>
                <a:lnTo>
                  <a:pt x="572493" y="226696"/>
                </a:lnTo>
                <a:lnTo>
                  <a:pt x="609970" y="202072"/>
                </a:lnTo>
                <a:lnTo>
                  <a:pt x="648326" y="178712"/>
                </a:lnTo>
                <a:lnTo>
                  <a:pt x="687531" y="156644"/>
                </a:lnTo>
                <a:lnTo>
                  <a:pt x="727555" y="135898"/>
                </a:lnTo>
                <a:lnTo>
                  <a:pt x="768370" y="116505"/>
                </a:lnTo>
                <a:lnTo>
                  <a:pt x="809945" y="98492"/>
                </a:lnTo>
                <a:lnTo>
                  <a:pt x="852251" y="81892"/>
                </a:lnTo>
                <a:lnTo>
                  <a:pt x="895258" y="66731"/>
                </a:lnTo>
                <a:lnTo>
                  <a:pt x="938937" y="53041"/>
                </a:lnTo>
                <a:lnTo>
                  <a:pt x="983258" y="40851"/>
                </a:lnTo>
                <a:lnTo>
                  <a:pt x="1028192" y="30190"/>
                </a:lnTo>
                <a:lnTo>
                  <a:pt x="1073708" y="21089"/>
                </a:lnTo>
                <a:lnTo>
                  <a:pt x="1119778" y="13575"/>
                </a:lnTo>
                <a:lnTo>
                  <a:pt x="1166372" y="7680"/>
                </a:lnTo>
                <a:lnTo>
                  <a:pt x="1213460" y="3433"/>
                </a:lnTo>
                <a:lnTo>
                  <a:pt x="1261013" y="863"/>
                </a:lnTo>
                <a:lnTo>
                  <a:pt x="1309001" y="0"/>
                </a:lnTo>
                <a:lnTo>
                  <a:pt x="1356989" y="863"/>
                </a:lnTo>
                <a:lnTo>
                  <a:pt x="1404542" y="3433"/>
                </a:lnTo>
                <a:lnTo>
                  <a:pt x="1451630" y="7680"/>
                </a:lnTo>
                <a:lnTo>
                  <a:pt x="1498224" y="13575"/>
                </a:lnTo>
                <a:lnTo>
                  <a:pt x="1544294" y="21089"/>
                </a:lnTo>
                <a:lnTo>
                  <a:pt x="1589810" y="30190"/>
                </a:lnTo>
                <a:lnTo>
                  <a:pt x="1634744" y="40851"/>
                </a:lnTo>
                <a:lnTo>
                  <a:pt x="1679064" y="53041"/>
                </a:lnTo>
                <a:lnTo>
                  <a:pt x="1722743" y="66731"/>
                </a:lnTo>
                <a:lnTo>
                  <a:pt x="1765750" y="81892"/>
                </a:lnTo>
                <a:lnTo>
                  <a:pt x="1808056" y="98492"/>
                </a:lnTo>
                <a:lnTo>
                  <a:pt x="1849630" y="116505"/>
                </a:lnTo>
                <a:lnTo>
                  <a:pt x="1890444" y="135898"/>
                </a:lnTo>
                <a:lnTo>
                  <a:pt x="1930469" y="156644"/>
                </a:lnTo>
                <a:lnTo>
                  <a:pt x="1969673" y="178712"/>
                </a:lnTo>
                <a:lnTo>
                  <a:pt x="2008028" y="202072"/>
                </a:lnTo>
                <a:lnTo>
                  <a:pt x="2045505" y="226696"/>
                </a:lnTo>
                <a:lnTo>
                  <a:pt x="2082073" y="252554"/>
                </a:lnTo>
                <a:lnTo>
                  <a:pt x="2117703" y="279616"/>
                </a:lnTo>
                <a:lnTo>
                  <a:pt x="2152366" y="307852"/>
                </a:lnTo>
                <a:lnTo>
                  <a:pt x="2186032" y="337233"/>
                </a:lnTo>
                <a:lnTo>
                  <a:pt x="2218671" y="367730"/>
                </a:lnTo>
                <a:lnTo>
                  <a:pt x="2250254" y="399312"/>
                </a:lnTo>
                <a:lnTo>
                  <a:pt x="2280751" y="431951"/>
                </a:lnTo>
                <a:lnTo>
                  <a:pt x="2310132" y="465616"/>
                </a:lnTo>
                <a:lnTo>
                  <a:pt x="2338369" y="500278"/>
                </a:lnTo>
                <a:lnTo>
                  <a:pt x="2365431" y="535908"/>
                </a:lnTo>
                <a:lnTo>
                  <a:pt x="2391289" y="572476"/>
                </a:lnTo>
                <a:lnTo>
                  <a:pt x="2415914" y="609952"/>
                </a:lnTo>
                <a:lnTo>
                  <a:pt x="2439275" y="648307"/>
                </a:lnTo>
                <a:lnTo>
                  <a:pt x="2461343" y="687511"/>
                </a:lnTo>
                <a:lnTo>
                  <a:pt x="2482089" y="727535"/>
                </a:lnTo>
                <a:lnTo>
                  <a:pt x="2501483" y="768349"/>
                </a:lnTo>
                <a:lnTo>
                  <a:pt x="2519495" y="809923"/>
                </a:lnTo>
                <a:lnTo>
                  <a:pt x="2536097" y="852229"/>
                </a:lnTo>
                <a:lnTo>
                  <a:pt x="2551257" y="895235"/>
                </a:lnTo>
                <a:lnTo>
                  <a:pt x="2564947" y="938914"/>
                </a:lnTo>
                <a:lnTo>
                  <a:pt x="2577138" y="983234"/>
                </a:lnTo>
                <a:lnTo>
                  <a:pt x="2587799" y="1028168"/>
                </a:lnTo>
                <a:lnTo>
                  <a:pt x="2596901" y="1073684"/>
                </a:lnTo>
                <a:lnTo>
                  <a:pt x="2604414" y="1119754"/>
                </a:lnTo>
                <a:lnTo>
                  <a:pt x="2610309" y="1166347"/>
                </a:lnTo>
                <a:lnTo>
                  <a:pt x="2614557" y="1213435"/>
                </a:lnTo>
                <a:lnTo>
                  <a:pt x="2617127" y="1260988"/>
                </a:lnTo>
                <a:lnTo>
                  <a:pt x="2617990" y="1308976"/>
                </a:lnTo>
                <a:close/>
              </a:path>
            </a:pathLst>
          </a:custGeom>
          <a:noFill/>
          <a:ln w="38100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 kern="0" spc="0" baseline="0">
              <a:latin typeface="Century Gothic" pitchFamily="34" charset="0"/>
            </a:endParaRPr>
          </a:p>
        </p:txBody>
      </p:sp>
      <p:sp>
        <p:nvSpPr>
          <p:cNvPr id="12" name="object 3"/>
          <p:cNvSpPr txBox="1">
            <a:spLocks noGrp="1"/>
          </p:cNvSpPr>
          <p:nvPr>
            <p:ph type="title" hasCustomPrompt="1"/>
          </p:nvPr>
        </p:nvSpPr>
        <p:spPr>
          <a:xfrm>
            <a:off x="533996" y="690290"/>
            <a:ext cx="12147550" cy="787400"/>
          </a:xfrm>
          <a:prstGeom prst="rect">
            <a:avLst/>
          </a:prstGeom>
        </p:spPr>
        <p:txBody>
          <a:bodyPr tIns="12700" rtlCol="0"/>
          <a:lstStyle>
            <a:lvl1pPr>
              <a:defRPr sz="5000" b="1" kern="0" spc="0" baseline="0" dirty="0">
                <a:solidFill>
                  <a:schemeClr val="bg1"/>
                </a:solidFill>
                <a:latin typeface="Century Gothic" pitchFamily="34" charset="0"/>
                <a:ea typeface="+mn-ea"/>
                <a:cs typeface="Arial" pitchFamily="34" charset="0"/>
              </a:defRPr>
            </a:lvl1pPr>
          </a:lstStyle>
          <a:p>
            <a:pPr marL="12700" algn="l" eaLnBrk="1" fontAlgn="auto" hangingPunct="1">
              <a:spcBef>
                <a:spcPts val="100"/>
              </a:spcBef>
              <a:spcAft>
                <a:spcPts val="0"/>
              </a:spcAft>
              <a:defRPr/>
            </a:pPr>
            <a:r>
              <a:rPr spc="-120" dirty="0">
                <a:solidFill>
                  <a:schemeClr val="bg1"/>
                </a:solidFill>
                <a:latin typeface="Century Gothic" pitchFamily="34" charset="0"/>
              </a:rPr>
              <a:t>LIELAIS</a:t>
            </a:r>
            <a:r>
              <a:rPr spc="-335" dirty="0">
                <a:solidFill>
                  <a:schemeClr val="bg1"/>
                </a:solidFill>
                <a:latin typeface="Century Gothic" pitchFamily="34" charset="0"/>
              </a:rPr>
              <a:t> </a:t>
            </a:r>
            <a:r>
              <a:rPr spc="-130" dirty="0">
                <a:solidFill>
                  <a:schemeClr val="bg1"/>
                </a:solidFill>
                <a:latin typeface="Century Gothic" pitchFamily="34" charset="0"/>
              </a:rPr>
              <a:t>VIRSRAKSTS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>
          <a:xfrm>
            <a:off x="966044" y="3478213"/>
            <a:ext cx="2617787" cy="2617787"/>
          </a:xfrm>
          <a:prstGeom prst="rect">
            <a:avLst/>
          </a:prstGeom>
        </p:spPr>
        <p:txBody>
          <a:bodyPr/>
          <a:lstStyle>
            <a:lvl1pPr>
              <a:defRPr kern="0" spc="0" baseline="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4"/>
          </p:nvPr>
        </p:nvSpPr>
        <p:spPr>
          <a:xfrm>
            <a:off x="10157569" y="3488407"/>
            <a:ext cx="2617787" cy="2617787"/>
          </a:xfrm>
          <a:prstGeom prst="rect">
            <a:avLst/>
          </a:prstGeom>
        </p:spPr>
        <p:txBody>
          <a:bodyPr/>
          <a:lstStyle>
            <a:lvl1pPr>
              <a:defRPr kern="0" spc="0" baseline="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5" name="Oval 34"/>
          <p:cNvSpPr/>
          <p:nvPr userDrawn="1"/>
        </p:nvSpPr>
        <p:spPr>
          <a:xfrm>
            <a:off x="10182398" y="3488407"/>
            <a:ext cx="2592958" cy="2623988"/>
          </a:xfrm>
          <a:prstGeom prst="ellipse">
            <a:avLst/>
          </a:prstGeom>
          <a:noFill/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kern="0" spc="0" baseline="0"/>
          </a:p>
        </p:txBody>
      </p:sp>
      <p:sp>
        <p:nvSpPr>
          <p:cNvPr id="11" name="object 6"/>
          <p:cNvSpPr>
            <a:spLocks/>
          </p:cNvSpPr>
          <p:nvPr userDrawn="1"/>
        </p:nvSpPr>
        <p:spPr bwMode="auto">
          <a:xfrm>
            <a:off x="5549057" y="3478213"/>
            <a:ext cx="2617787" cy="2617787"/>
          </a:xfrm>
          <a:custGeom>
            <a:avLst/>
            <a:gdLst>
              <a:gd name="T0" fmla="*/ 2614240 w 2618104"/>
              <a:gd name="T1" fmla="*/ 1404348 h 2618104"/>
              <a:gd name="T2" fmla="*/ 2596587 w 2618104"/>
              <a:gd name="T3" fmla="*/ 1544085 h 2618104"/>
              <a:gd name="T4" fmla="*/ 2564636 w 2618104"/>
              <a:gd name="T5" fmla="*/ 1678841 h 2618104"/>
              <a:gd name="T6" fmla="*/ 2519190 w 2618104"/>
              <a:gd name="T7" fmla="*/ 1807816 h 2618104"/>
              <a:gd name="T8" fmla="*/ 2461045 w 2618104"/>
              <a:gd name="T9" fmla="*/ 1930215 h 2618104"/>
              <a:gd name="T10" fmla="*/ 2390999 w 2618104"/>
              <a:gd name="T11" fmla="*/ 2045237 h 2618104"/>
              <a:gd name="T12" fmla="*/ 2309852 w 2618104"/>
              <a:gd name="T13" fmla="*/ 2152085 h 2618104"/>
              <a:gd name="T14" fmla="*/ 2218402 w 2618104"/>
              <a:gd name="T15" fmla="*/ 2249961 h 2618104"/>
              <a:gd name="T16" fmla="*/ 2117447 w 2618104"/>
              <a:gd name="T17" fmla="*/ 2338065 h 2618104"/>
              <a:gd name="T18" fmla="*/ 2007785 w 2618104"/>
              <a:gd name="T19" fmla="*/ 2415598 h 2618104"/>
              <a:gd name="T20" fmla="*/ 1890215 w 2618104"/>
              <a:gd name="T21" fmla="*/ 2481765 h 2618104"/>
              <a:gd name="T22" fmla="*/ 1765536 w 2618104"/>
              <a:gd name="T23" fmla="*/ 2535766 h 2618104"/>
              <a:gd name="T24" fmla="*/ 1634546 w 2618104"/>
              <a:gd name="T25" fmla="*/ 2576801 h 2618104"/>
              <a:gd name="T26" fmla="*/ 1498043 w 2618104"/>
              <a:gd name="T27" fmla="*/ 2604074 h 2618104"/>
              <a:gd name="T28" fmla="*/ 1356825 w 2618104"/>
              <a:gd name="T29" fmla="*/ 2616785 h 2618104"/>
              <a:gd name="T30" fmla="*/ 1213313 w 2618104"/>
              <a:gd name="T31" fmla="*/ 2614214 h 2618104"/>
              <a:gd name="T32" fmla="*/ 1073578 w 2618104"/>
              <a:gd name="T33" fmla="*/ 2596562 h 2618104"/>
              <a:gd name="T34" fmla="*/ 938823 w 2618104"/>
              <a:gd name="T35" fmla="*/ 2564612 h 2618104"/>
              <a:gd name="T36" fmla="*/ 809847 w 2618104"/>
              <a:gd name="T37" fmla="*/ 2519167 h 2618104"/>
              <a:gd name="T38" fmla="*/ 687448 w 2618104"/>
              <a:gd name="T39" fmla="*/ 2461022 h 2618104"/>
              <a:gd name="T40" fmla="*/ 572424 w 2618104"/>
              <a:gd name="T41" fmla="*/ 2390977 h 2618104"/>
              <a:gd name="T42" fmla="*/ 465575 w 2618104"/>
              <a:gd name="T43" fmla="*/ 2309831 h 2618104"/>
              <a:gd name="T44" fmla="*/ 367697 w 2618104"/>
              <a:gd name="T45" fmla="*/ 2218381 h 2618104"/>
              <a:gd name="T46" fmla="*/ 279591 w 2618104"/>
              <a:gd name="T47" fmla="*/ 2117427 h 2618104"/>
              <a:gd name="T48" fmla="*/ 202056 w 2618104"/>
              <a:gd name="T49" fmla="*/ 2007766 h 2618104"/>
              <a:gd name="T50" fmla="*/ 135887 w 2618104"/>
              <a:gd name="T51" fmla="*/ 1890196 h 2618104"/>
              <a:gd name="T52" fmla="*/ 81885 w 2618104"/>
              <a:gd name="T53" fmla="*/ 1765516 h 2618104"/>
              <a:gd name="T54" fmla="*/ 40848 w 2618104"/>
              <a:gd name="T55" fmla="*/ 1634524 h 2618104"/>
              <a:gd name="T56" fmla="*/ 13574 w 2618104"/>
              <a:gd name="T57" fmla="*/ 1498020 h 2618104"/>
              <a:gd name="T58" fmla="*/ 863 w 2618104"/>
              <a:gd name="T59" fmla="*/ 1356801 h 2618104"/>
              <a:gd name="T60" fmla="*/ 3433 w 2618104"/>
              <a:gd name="T61" fmla="*/ 1213288 h 2618104"/>
              <a:gd name="T62" fmla="*/ 21086 w 2618104"/>
              <a:gd name="T63" fmla="*/ 1073554 h 2618104"/>
              <a:gd name="T64" fmla="*/ 53037 w 2618104"/>
              <a:gd name="T65" fmla="*/ 938800 h 2618104"/>
              <a:gd name="T66" fmla="*/ 98484 w 2618104"/>
              <a:gd name="T67" fmla="*/ 809825 h 2618104"/>
              <a:gd name="T68" fmla="*/ 156630 w 2618104"/>
              <a:gd name="T69" fmla="*/ 687428 h 2618104"/>
              <a:gd name="T70" fmla="*/ 226677 w 2618104"/>
              <a:gd name="T71" fmla="*/ 572407 h 2618104"/>
              <a:gd name="T72" fmla="*/ 307826 w 2618104"/>
              <a:gd name="T73" fmla="*/ 465560 h 2618104"/>
              <a:gd name="T74" fmla="*/ 399277 w 2618104"/>
              <a:gd name="T75" fmla="*/ 367685 h 2618104"/>
              <a:gd name="T76" fmla="*/ 500233 w 2618104"/>
              <a:gd name="T77" fmla="*/ 279582 h 2618104"/>
              <a:gd name="T78" fmla="*/ 609896 w 2618104"/>
              <a:gd name="T79" fmla="*/ 202048 h 2618104"/>
              <a:gd name="T80" fmla="*/ 727467 w 2618104"/>
              <a:gd name="T81" fmla="*/ 135882 h 2618104"/>
              <a:gd name="T82" fmla="*/ 852148 w 2618104"/>
              <a:gd name="T83" fmla="*/ 81882 h 2618104"/>
              <a:gd name="T84" fmla="*/ 983139 w 2618104"/>
              <a:gd name="T85" fmla="*/ 40846 h 2618104"/>
              <a:gd name="T86" fmla="*/ 1119642 w 2618104"/>
              <a:gd name="T87" fmla="*/ 13573 h 2618104"/>
              <a:gd name="T88" fmla="*/ 1260860 w 2618104"/>
              <a:gd name="T89" fmla="*/ 863 h 2618104"/>
              <a:gd name="T90" fmla="*/ 1404372 w 2618104"/>
              <a:gd name="T91" fmla="*/ 3433 h 2618104"/>
              <a:gd name="T92" fmla="*/ 1544107 w 2618104"/>
              <a:gd name="T93" fmla="*/ 21086 h 2618104"/>
              <a:gd name="T94" fmla="*/ 1678861 w 2618104"/>
              <a:gd name="T95" fmla="*/ 53035 h 2618104"/>
              <a:gd name="T96" fmla="*/ 1807837 w 2618104"/>
              <a:gd name="T97" fmla="*/ 98480 h 2618104"/>
              <a:gd name="T98" fmla="*/ 1930235 w 2618104"/>
              <a:gd name="T99" fmla="*/ 156625 h 2618104"/>
              <a:gd name="T100" fmla="*/ 2045257 w 2618104"/>
              <a:gd name="T101" fmla="*/ 226669 h 2618104"/>
              <a:gd name="T102" fmla="*/ 2152105 w 2618104"/>
              <a:gd name="T103" fmla="*/ 307815 h 2618104"/>
              <a:gd name="T104" fmla="*/ 2249982 w 2618104"/>
              <a:gd name="T105" fmla="*/ 399264 h 2618104"/>
              <a:gd name="T106" fmla="*/ 2338086 w 2618104"/>
              <a:gd name="T107" fmla="*/ 500217 h 2618104"/>
              <a:gd name="T108" fmla="*/ 2415621 w 2618104"/>
              <a:gd name="T109" fmla="*/ 609878 h 2618104"/>
              <a:gd name="T110" fmla="*/ 2481788 w 2618104"/>
              <a:gd name="T111" fmla="*/ 727447 h 2618104"/>
              <a:gd name="T112" fmla="*/ 2535790 w 2618104"/>
              <a:gd name="T113" fmla="*/ 852126 h 2618104"/>
              <a:gd name="T114" fmla="*/ 2576826 w 2618104"/>
              <a:gd name="T115" fmla="*/ 983115 h 2618104"/>
              <a:gd name="T116" fmla="*/ 2604099 w 2618104"/>
              <a:gd name="T117" fmla="*/ 1119618 h 2618104"/>
              <a:gd name="T118" fmla="*/ 2616810 w 2618104"/>
              <a:gd name="T119" fmla="*/ 1260835 h 2618104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0" t="0" r="r" b="b"/>
            <a:pathLst>
              <a:path w="2618104" h="2618104">
                <a:moveTo>
                  <a:pt x="2617990" y="1308976"/>
                </a:moveTo>
                <a:lnTo>
                  <a:pt x="2617127" y="1356965"/>
                </a:lnTo>
                <a:lnTo>
                  <a:pt x="2614557" y="1404518"/>
                </a:lnTo>
                <a:lnTo>
                  <a:pt x="2610309" y="1451607"/>
                </a:lnTo>
                <a:lnTo>
                  <a:pt x="2604414" y="1498201"/>
                </a:lnTo>
                <a:lnTo>
                  <a:pt x="2596901" y="1544272"/>
                </a:lnTo>
                <a:lnTo>
                  <a:pt x="2587799" y="1589789"/>
                </a:lnTo>
                <a:lnTo>
                  <a:pt x="2577138" y="1634722"/>
                </a:lnTo>
                <a:lnTo>
                  <a:pt x="2564947" y="1679044"/>
                </a:lnTo>
                <a:lnTo>
                  <a:pt x="2551257" y="1722722"/>
                </a:lnTo>
                <a:lnTo>
                  <a:pt x="2536097" y="1765730"/>
                </a:lnTo>
                <a:lnTo>
                  <a:pt x="2519495" y="1808035"/>
                </a:lnTo>
                <a:lnTo>
                  <a:pt x="2501483" y="1849610"/>
                </a:lnTo>
                <a:lnTo>
                  <a:pt x="2482089" y="1890425"/>
                </a:lnTo>
                <a:lnTo>
                  <a:pt x="2461343" y="1930449"/>
                </a:lnTo>
                <a:lnTo>
                  <a:pt x="2439275" y="1969653"/>
                </a:lnTo>
                <a:lnTo>
                  <a:pt x="2415914" y="2008009"/>
                </a:lnTo>
                <a:lnTo>
                  <a:pt x="2391289" y="2045485"/>
                </a:lnTo>
                <a:lnTo>
                  <a:pt x="2365431" y="2082053"/>
                </a:lnTo>
                <a:lnTo>
                  <a:pt x="2338369" y="2117683"/>
                </a:lnTo>
                <a:lnTo>
                  <a:pt x="2310132" y="2152346"/>
                </a:lnTo>
                <a:lnTo>
                  <a:pt x="2280751" y="2186012"/>
                </a:lnTo>
                <a:lnTo>
                  <a:pt x="2250254" y="2218650"/>
                </a:lnTo>
                <a:lnTo>
                  <a:pt x="2218671" y="2250233"/>
                </a:lnTo>
                <a:lnTo>
                  <a:pt x="2186032" y="2280730"/>
                </a:lnTo>
                <a:lnTo>
                  <a:pt x="2152366" y="2310111"/>
                </a:lnTo>
                <a:lnTo>
                  <a:pt x="2117703" y="2338348"/>
                </a:lnTo>
                <a:lnTo>
                  <a:pt x="2082073" y="2365410"/>
                </a:lnTo>
                <a:lnTo>
                  <a:pt x="2045505" y="2391267"/>
                </a:lnTo>
                <a:lnTo>
                  <a:pt x="2008028" y="2415891"/>
                </a:lnTo>
                <a:lnTo>
                  <a:pt x="1969673" y="2439252"/>
                </a:lnTo>
                <a:lnTo>
                  <a:pt x="1930469" y="2461320"/>
                </a:lnTo>
                <a:lnTo>
                  <a:pt x="1890444" y="2482066"/>
                </a:lnTo>
                <a:lnTo>
                  <a:pt x="1849630" y="2501460"/>
                </a:lnTo>
                <a:lnTo>
                  <a:pt x="1808056" y="2519472"/>
                </a:lnTo>
                <a:lnTo>
                  <a:pt x="1765750" y="2536073"/>
                </a:lnTo>
                <a:lnTo>
                  <a:pt x="1722743" y="2551233"/>
                </a:lnTo>
                <a:lnTo>
                  <a:pt x="1679064" y="2564923"/>
                </a:lnTo>
                <a:lnTo>
                  <a:pt x="1634744" y="2577113"/>
                </a:lnTo>
                <a:lnTo>
                  <a:pt x="1589810" y="2587774"/>
                </a:lnTo>
                <a:lnTo>
                  <a:pt x="1544294" y="2596876"/>
                </a:lnTo>
                <a:lnTo>
                  <a:pt x="1498224" y="2604389"/>
                </a:lnTo>
                <a:lnTo>
                  <a:pt x="1451630" y="2610284"/>
                </a:lnTo>
                <a:lnTo>
                  <a:pt x="1404542" y="2614531"/>
                </a:lnTo>
                <a:lnTo>
                  <a:pt x="1356989" y="2617102"/>
                </a:lnTo>
                <a:lnTo>
                  <a:pt x="1309001" y="2617965"/>
                </a:lnTo>
                <a:lnTo>
                  <a:pt x="1261013" y="2617102"/>
                </a:lnTo>
                <a:lnTo>
                  <a:pt x="1213460" y="2614531"/>
                </a:lnTo>
                <a:lnTo>
                  <a:pt x="1166372" y="2610284"/>
                </a:lnTo>
                <a:lnTo>
                  <a:pt x="1119778" y="2604389"/>
                </a:lnTo>
                <a:lnTo>
                  <a:pt x="1073708" y="2596876"/>
                </a:lnTo>
                <a:lnTo>
                  <a:pt x="1028192" y="2587774"/>
                </a:lnTo>
                <a:lnTo>
                  <a:pt x="983258" y="2577113"/>
                </a:lnTo>
                <a:lnTo>
                  <a:pt x="938937" y="2564923"/>
                </a:lnTo>
                <a:lnTo>
                  <a:pt x="895258" y="2551233"/>
                </a:lnTo>
                <a:lnTo>
                  <a:pt x="852251" y="2536073"/>
                </a:lnTo>
                <a:lnTo>
                  <a:pt x="809945" y="2519472"/>
                </a:lnTo>
                <a:lnTo>
                  <a:pt x="768370" y="2501460"/>
                </a:lnTo>
                <a:lnTo>
                  <a:pt x="727555" y="2482066"/>
                </a:lnTo>
                <a:lnTo>
                  <a:pt x="687531" y="2461320"/>
                </a:lnTo>
                <a:lnTo>
                  <a:pt x="648326" y="2439252"/>
                </a:lnTo>
                <a:lnTo>
                  <a:pt x="609970" y="2415891"/>
                </a:lnTo>
                <a:lnTo>
                  <a:pt x="572493" y="2391267"/>
                </a:lnTo>
                <a:lnTo>
                  <a:pt x="535925" y="2365410"/>
                </a:lnTo>
                <a:lnTo>
                  <a:pt x="500294" y="2338348"/>
                </a:lnTo>
                <a:lnTo>
                  <a:pt x="465631" y="2310111"/>
                </a:lnTo>
                <a:lnTo>
                  <a:pt x="431965" y="2280730"/>
                </a:lnTo>
                <a:lnTo>
                  <a:pt x="399325" y="2250233"/>
                </a:lnTo>
                <a:lnTo>
                  <a:pt x="367742" y="2218650"/>
                </a:lnTo>
                <a:lnTo>
                  <a:pt x="337245" y="2186012"/>
                </a:lnTo>
                <a:lnTo>
                  <a:pt x="307863" y="2152346"/>
                </a:lnTo>
                <a:lnTo>
                  <a:pt x="279625" y="2117683"/>
                </a:lnTo>
                <a:lnTo>
                  <a:pt x="252563" y="2082053"/>
                </a:lnTo>
                <a:lnTo>
                  <a:pt x="226704" y="2045485"/>
                </a:lnTo>
                <a:lnTo>
                  <a:pt x="202080" y="2008009"/>
                </a:lnTo>
                <a:lnTo>
                  <a:pt x="178718" y="1969653"/>
                </a:lnTo>
                <a:lnTo>
                  <a:pt x="156649" y="1930449"/>
                </a:lnTo>
                <a:lnTo>
                  <a:pt x="135903" y="1890425"/>
                </a:lnTo>
                <a:lnTo>
                  <a:pt x="116509" y="1849610"/>
                </a:lnTo>
                <a:lnTo>
                  <a:pt x="98496" y="1808035"/>
                </a:lnTo>
                <a:lnTo>
                  <a:pt x="81895" y="1765730"/>
                </a:lnTo>
                <a:lnTo>
                  <a:pt x="66734" y="1722722"/>
                </a:lnTo>
                <a:lnTo>
                  <a:pt x="53043" y="1679044"/>
                </a:lnTo>
                <a:lnTo>
                  <a:pt x="40853" y="1634722"/>
                </a:lnTo>
                <a:lnTo>
                  <a:pt x="30192" y="1589789"/>
                </a:lnTo>
                <a:lnTo>
                  <a:pt x="21089" y="1544272"/>
                </a:lnTo>
                <a:lnTo>
                  <a:pt x="13576" y="1498201"/>
                </a:lnTo>
                <a:lnTo>
                  <a:pt x="7681" y="1451607"/>
                </a:lnTo>
                <a:lnTo>
                  <a:pt x="3433" y="1404518"/>
                </a:lnTo>
                <a:lnTo>
                  <a:pt x="863" y="1356965"/>
                </a:lnTo>
                <a:lnTo>
                  <a:pt x="0" y="1308976"/>
                </a:lnTo>
                <a:lnTo>
                  <a:pt x="863" y="1260988"/>
                </a:lnTo>
                <a:lnTo>
                  <a:pt x="3433" y="1213435"/>
                </a:lnTo>
                <a:lnTo>
                  <a:pt x="7681" y="1166347"/>
                </a:lnTo>
                <a:lnTo>
                  <a:pt x="13576" y="1119754"/>
                </a:lnTo>
                <a:lnTo>
                  <a:pt x="21089" y="1073684"/>
                </a:lnTo>
                <a:lnTo>
                  <a:pt x="30192" y="1028168"/>
                </a:lnTo>
                <a:lnTo>
                  <a:pt x="40853" y="983234"/>
                </a:lnTo>
                <a:lnTo>
                  <a:pt x="53043" y="938914"/>
                </a:lnTo>
                <a:lnTo>
                  <a:pt x="66734" y="895235"/>
                </a:lnTo>
                <a:lnTo>
                  <a:pt x="81895" y="852229"/>
                </a:lnTo>
                <a:lnTo>
                  <a:pt x="98496" y="809923"/>
                </a:lnTo>
                <a:lnTo>
                  <a:pt x="116509" y="768349"/>
                </a:lnTo>
                <a:lnTo>
                  <a:pt x="135903" y="727535"/>
                </a:lnTo>
                <a:lnTo>
                  <a:pt x="156649" y="687511"/>
                </a:lnTo>
                <a:lnTo>
                  <a:pt x="178718" y="648307"/>
                </a:lnTo>
                <a:lnTo>
                  <a:pt x="202080" y="609952"/>
                </a:lnTo>
                <a:lnTo>
                  <a:pt x="226704" y="572476"/>
                </a:lnTo>
                <a:lnTo>
                  <a:pt x="252563" y="535908"/>
                </a:lnTo>
                <a:lnTo>
                  <a:pt x="279625" y="500278"/>
                </a:lnTo>
                <a:lnTo>
                  <a:pt x="307863" y="465616"/>
                </a:lnTo>
                <a:lnTo>
                  <a:pt x="337245" y="431951"/>
                </a:lnTo>
                <a:lnTo>
                  <a:pt x="367742" y="399312"/>
                </a:lnTo>
                <a:lnTo>
                  <a:pt x="399325" y="367730"/>
                </a:lnTo>
                <a:lnTo>
                  <a:pt x="431965" y="337233"/>
                </a:lnTo>
                <a:lnTo>
                  <a:pt x="465631" y="307852"/>
                </a:lnTo>
                <a:lnTo>
                  <a:pt x="500294" y="279616"/>
                </a:lnTo>
                <a:lnTo>
                  <a:pt x="535925" y="252554"/>
                </a:lnTo>
                <a:lnTo>
                  <a:pt x="572493" y="226696"/>
                </a:lnTo>
                <a:lnTo>
                  <a:pt x="609970" y="202072"/>
                </a:lnTo>
                <a:lnTo>
                  <a:pt x="648326" y="178712"/>
                </a:lnTo>
                <a:lnTo>
                  <a:pt x="687531" y="156644"/>
                </a:lnTo>
                <a:lnTo>
                  <a:pt x="727555" y="135898"/>
                </a:lnTo>
                <a:lnTo>
                  <a:pt x="768370" y="116505"/>
                </a:lnTo>
                <a:lnTo>
                  <a:pt x="809945" y="98492"/>
                </a:lnTo>
                <a:lnTo>
                  <a:pt x="852251" y="81892"/>
                </a:lnTo>
                <a:lnTo>
                  <a:pt x="895258" y="66731"/>
                </a:lnTo>
                <a:lnTo>
                  <a:pt x="938937" y="53041"/>
                </a:lnTo>
                <a:lnTo>
                  <a:pt x="983258" y="40851"/>
                </a:lnTo>
                <a:lnTo>
                  <a:pt x="1028192" y="30190"/>
                </a:lnTo>
                <a:lnTo>
                  <a:pt x="1073708" y="21089"/>
                </a:lnTo>
                <a:lnTo>
                  <a:pt x="1119778" y="13575"/>
                </a:lnTo>
                <a:lnTo>
                  <a:pt x="1166372" y="7680"/>
                </a:lnTo>
                <a:lnTo>
                  <a:pt x="1213460" y="3433"/>
                </a:lnTo>
                <a:lnTo>
                  <a:pt x="1261013" y="863"/>
                </a:lnTo>
                <a:lnTo>
                  <a:pt x="1309001" y="0"/>
                </a:lnTo>
                <a:lnTo>
                  <a:pt x="1356989" y="863"/>
                </a:lnTo>
                <a:lnTo>
                  <a:pt x="1404542" y="3433"/>
                </a:lnTo>
                <a:lnTo>
                  <a:pt x="1451630" y="7680"/>
                </a:lnTo>
                <a:lnTo>
                  <a:pt x="1498224" y="13575"/>
                </a:lnTo>
                <a:lnTo>
                  <a:pt x="1544294" y="21089"/>
                </a:lnTo>
                <a:lnTo>
                  <a:pt x="1589810" y="30190"/>
                </a:lnTo>
                <a:lnTo>
                  <a:pt x="1634744" y="40851"/>
                </a:lnTo>
                <a:lnTo>
                  <a:pt x="1679064" y="53041"/>
                </a:lnTo>
                <a:lnTo>
                  <a:pt x="1722743" y="66731"/>
                </a:lnTo>
                <a:lnTo>
                  <a:pt x="1765750" y="81892"/>
                </a:lnTo>
                <a:lnTo>
                  <a:pt x="1808056" y="98492"/>
                </a:lnTo>
                <a:lnTo>
                  <a:pt x="1849630" y="116505"/>
                </a:lnTo>
                <a:lnTo>
                  <a:pt x="1890444" y="135898"/>
                </a:lnTo>
                <a:lnTo>
                  <a:pt x="1930469" y="156644"/>
                </a:lnTo>
                <a:lnTo>
                  <a:pt x="1969673" y="178712"/>
                </a:lnTo>
                <a:lnTo>
                  <a:pt x="2008028" y="202072"/>
                </a:lnTo>
                <a:lnTo>
                  <a:pt x="2045505" y="226696"/>
                </a:lnTo>
                <a:lnTo>
                  <a:pt x="2082073" y="252554"/>
                </a:lnTo>
                <a:lnTo>
                  <a:pt x="2117703" y="279616"/>
                </a:lnTo>
                <a:lnTo>
                  <a:pt x="2152366" y="307852"/>
                </a:lnTo>
                <a:lnTo>
                  <a:pt x="2186032" y="337233"/>
                </a:lnTo>
                <a:lnTo>
                  <a:pt x="2218671" y="367730"/>
                </a:lnTo>
                <a:lnTo>
                  <a:pt x="2250254" y="399312"/>
                </a:lnTo>
                <a:lnTo>
                  <a:pt x="2280751" y="431951"/>
                </a:lnTo>
                <a:lnTo>
                  <a:pt x="2310132" y="465616"/>
                </a:lnTo>
                <a:lnTo>
                  <a:pt x="2338369" y="500278"/>
                </a:lnTo>
                <a:lnTo>
                  <a:pt x="2365431" y="535908"/>
                </a:lnTo>
                <a:lnTo>
                  <a:pt x="2391289" y="572476"/>
                </a:lnTo>
                <a:lnTo>
                  <a:pt x="2415914" y="609952"/>
                </a:lnTo>
                <a:lnTo>
                  <a:pt x="2439275" y="648307"/>
                </a:lnTo>
                <a:lnTo>
                  <a:pt x="2461343" y="687511"/>
                </a:lnTo>
                <a:lnTo>
                  <a:pt x="2482089" y="727535"/>
                </a:lnTo>
                <a:lnTo>
                  <a:pt x="2501483" y="768349"/>
                </a:lnTo>
                <a:lnTo>
                  <a:pt x="2519495" y="809923"/>
                </a:lnTo>
                <a:lnTo>
                  <a:pt x="2536097" y="852229"/>
                </a:lnTo>
                <a:lnTo>
                  <a:pt x="2551257" y="895235"/>
                </a:lnTo>
                <a:lnTo>
                  <a:pt x="2564947" y="938914"/>
                </a:lnTo>
                <a:lnTo>
                  <a:pt x="2577138" y="983234"/>
                </a:lnTo>
                <a:lnTo>
                  <a:pt x="2587799" y="1028168"/>
                </a:lnTo>
                <a:lnTo>
                  <a:pt x="2596901" y="1073684"/>
                </a:lnTo>
                <a:lnTo>
                  <a:pt x="2604414" y="1119754"/>
                </a:lnTo>
                <a:lnTo>
                  <a:pt x="2610309" y="1166347"/>
                </a:lnTo>
                <a:lnTo>
                  <a:pt x="2614557" y="1213435"/>
                </a:lnTo>
                <a:lnTo>
                  <a:pt x="2617127" y="1260988"/>
                </a:lnTo>
                <a:lnTo>
                  <a:pt x="2617990" y="1308976"/>
                </a:lnTo>
                <a:close/>
              </a:path>
            </a:pathLst>
          </a:custGeom>
          <a:noFill/>
          <a:ln w="38100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 kern="0" spc="0" baseline="0">
              <a:latin typeface="Century Gothic" pitchFamily="34" charset="0"/>
            </a:endParaRPr>
          </a:p>
        </p:txBody>
      </p:sp>
      <p:sp>
        <p:nvSpPr>
          <p:cNvPr id="14" name="Content Placeholder 4"/>
          <p:cNvSpPr>
            <a:spLocks noGrp="1"/>
          </p:cNvSpPr>
          <p:nvPr>
            <p:ph sz="quarter" idx="15"/>
          </p:nvPr>
        </p:nvSpPr>
        <p:spPr>
          <a:xfrm>
            <a:off x="5549057" y="3478213"/>
            <a:ext cx="2617787" cy="2617787"/>
          </a:xfrm>
          <a:prstGeom prst="rect">
            <a:avLst/>
          </a:prstGeom>
        </p:spPr>
        <p:txBody>
          <a:bodyPr/>
          <a:lstStyle>
            <a:lvl1pPr>
              <a:defRPr kern="0" spc="0" baseline="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4" name="Text Placeholder 2"/>
          <p:cNvSpPr>
            <a:spLocks noGrp="1"/>
          </p:cNvSpPr>
          <p:nvPr>
            <p:ph type="body" sz="quarter" idx="11" hasCustomPrompt="1"/>
          </p:nvPr>
        </p:nvSpPr>
        <p:spPr>
          <a:xfrm>
            <a:off x="397080" y="6584504"/>
            <a:ext cx="3798683" cy="226466"/>
          </a:xfrm>
          <a:prstGeom prst="rect">
            <a:avLst/>
          </a:prstGeom>
        </p:spPr>
        <p:txBody>
          <a:bodyPr anchor="ctr"/>
          <a:lstStyle>
            <a:lvl1pPr algn="ctr">
              <a:defRPr sz="1300" kern="0" spc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lv-LV" dirty="0"/>
              <a:t>Teksts</a:t>
            </a:r>
            <a:endParaRPr lang="en-US" dirty="0"/>
          </a:p>
        </p:txBody>
      </p:sp>
      <p:sp>
        <p:nvSpPr>
          <p:cNvPr id="26" name="Text Placeholder 2"/>
          <p:cNvSpPr>
            <a:spLocks noGrp="1"/>
          </p:cNvSpPr>
          <p:nvPr>
            <p:ph type="body" sz="quarter" idx="16" hasCustomPrompt="1"/>
          </p:nvPr>
        </p:nvSpPr>
        <p:spPr>
          <a:xfrm>
            <a:off x="4958608" y="6584504"/>
            <a:ext cx="3798683" cy="226466"/>
          </a:xfrm>
          <a:prstGeom prst="rect">
            <a:avLst/>
          </a:prstGeom>
        </p:spPr>
        <p:txBody>
          <a:bodyPr anchor="ctr"/>
          <a:lstStyle>
            <a:lvl1pPr algn="ctr">
              <a:defRPr sz="1300" kern="0" spc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lv-LV" dirty="0"/>
              <a:t>Teksts</a:t>
            </a:r>
            <a:endParaRPr lang="en-US" dirty="0"/>
          </a:p>
        </p:txBody>
      </p:sp>
      <p:sp>
        <p:nvSpPr>
          <p:cNvPr id="27" name="Text Placeholder 2"/>
          <p:cNvSpPr>
            <a:spLocks noGrp="1"/>
          </p:cNvSpPr>
          <p:nvPr>
            <p:ph type="body" sz="quarter" idx="17" hasCustomPrompt="1"/>
          </p:nvPr>
        </p:nvSpPr>
        <p:spPr>
          <a:xfrm>
            <a:off x="9579535" y="6584504"/>
            <a:ext cx="3798683" cy="226466"/>
          </a:xfrm>
          <a:prstGeom prst="rect">
            <a:avLst/>
          </a:prstGeom>
        </p:spPr>
        <p:txBody>
          <a:bodyPr anchor="ctr"/>
          <a:lstStyle>
            <a:lvl1pPr algn="ctr">
              <a:defRPr sz="1300" kern="0" spc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lv-LV" dirty="0"/>
              <a:t>Teksts</a:t>
            </a:r>
            <a:endParaRPr lang="en-US" dirty="0"/>
          </a:p>
        </p:txBody>
      </p:sp>
      <p:sp>
        <p:nvSpPr>
          <p:cNvPr id="16" name="Text Placeholder 2"/>
          <p:cNvSpPr>
            <a:spLocks noGrp="1"/>
          </p:cNvSpPr>
          <p:nvPr>
            <p:ph type="body" sz="quarter" idx="12" hasCustomPrompt="1"/>
          </p:nvPr>
        </p:nvSpPr>
        <p:spPr>
          <a:xfrm>
            <a:off x="533997" y="1698005"/>
            <a:ext cx="12169352" cy="432445"/>
          </a:xfrm>
          <a:prstGeom prst="rect">
            <a:avLst/>
          </a:prstGeom>
        </p:spPr>
        <p:txBody>
          <a:bodyPr anchor="ctr"/>
          <a:lstStyle>
            <a:lvl1pPr>
              <a:defRPr lang="lv-LV" sz="2500" b="1" kern="0" spc="0" baseline="0" dirty="0" smtClean="0">
                <a:solidFill>
                  <a:schemeClr val="bg1"/>
                </a:solidFill>
                <a:latin typeface="Century Gothic" pitchFamily="34" charset="0"/>
                <a:ea typeface="+mn-ea"/>
                <a:cs typeface="Mark"/>
              </a:defRPr>
            </a:lvl1pPr>
          </a:lstStyle>
          <a:p>
            <a:pPr lvl="0"/>
            <a:r>
              <a:rPr lang="lv-LV" dirty="0"/>
              <a:t>Mazais virsraksts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714821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altais lielais virsraksts bilde augš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10"/>
          <p:cNvSpPr>
            <a:spLocks noGrp="1"/>
          </p:cNvSpPr>
          <p:nvPr>
            <p:ph type="body" sz="quarter" idx="13" hasCustomPrompt="1"/>
          </p:nvPr>
        </p:nvSpPr>
        <p:spPr>
          <a:xfrm>
            <a:off x="619125" y="3994150"/>
            <a:ext cx="12423775" cy="40640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lang="lv-LV" sz="2500" b="1" kern="1200" spc="0" baseline="0" dirty="0" smtClean="0">
                <a:solidFill>
                  <a:schemeClr val="tx1"/>
                </a:solidFill>
                <a:latin typeface="Century Gothic" pitchFamily="34" charset="0"/>
                <a:ea typeface="+mn-ea"/>
                <a:cs typeface="Mark"/>
              </a:defRPr>
            </a:lvl1pPr>
          </a:lstStyle>
          <a:p>
            <a:pPr lvl="0"/>
            <a:r>
              <a:rPr lang="lv-LV" dirty="0"/>
              <a:t>Mazais virsraksts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sz="quarter" idx="12" hasCustomPrompt="1"/>
          </p:nvPr>
        </p:nvSpPr>
        <p:spPr>
          <a:xfrm>
            <a:off x="619124" y="2955528"/>
            <a:ext cx="12423775" cy="846535"/>
          </a:xfrm>
          <a:prstGeom prst="rect">
            <a:avLst/>
          </a:prstGeom>
        </p:spPr>
        <p:txBody>
          <a:bodyPr/>
          <a:lstStyle>
            <a:lvl1pPr marL="0" indent="0" algn="l">
              <a:spcBef>
                <a:spcPts val="0"/>
              </a:spcBef>
              <a:buNone/>
              <a:defRPr lang="lv-LV" sz="5000" b="1" kern="1200" spc="0" baseline="0" dirty="0" smtClean="0">
                <a:solidFill>
                  <a:schemeClr val="tx1"/>
                </a:solidFill>
                <a:latin typeface="Century Gothic" pitchFamily="34" charset="0"/>
                <a:ea typeface="Mark" pitchFamily="50" charset="0"/>
                <a:cs typeface="Mark" pitchFamily="50" charset="0"/>
              </a:defRPr>
            </a:lvl1pPr>
          </a:lstStyle>
          <a:p>
            <a:pPr lvl="0"/>
            <a:r>
              <a:rPr lang="lv-LV" dirty="0"/>
              <a:t>LIELAIS VIRSRAKSTS</a:t>
            </a:r>
            <a:endParaRPr lang="en-US" dirty="0"/>
          </a:p>
        </p:txBody>
      </p:sp>
      <p:sp>
        <p:nvSpPr>
          <p:cNvPr id="8" name="Picture Placeholder 2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13736638" cy="2619375"/>
          </a:xfrm>
          <a:prstGeom prst="rect">
            <a:avLst/>
          </a:prstGeo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>
                <a:solidFill>
                  <a:srgbClr val="FF0000"/>
                </a:solidFill>
              </a:defRPr>
            </a:lvl1pPr>
          </a:lstStyle>
          <a:p>
            <a:r>
              <a:rPr lang="lv-LV" dirty="0"/>
              <a:t>Ievietot attēlu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809661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altais lielais virsraksts bilde augš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ject 2"/>
          <p:cNvSpPr>
            <a:spLocks noChangeArrowheads="1"/>
          </p:cNvSpPr>
          <p:nvPr userDrawn="1"/>
        </p:nvSpPr>
        <p:spPr bwMode="auto">
          <a:xfrm>
            <a:off x="3175" y="0"/>
            <a:ext cx="13733463" cy="2619375"/>
          </a:xfrm>
          <a:prstGeom prst="rect">
            <a:avLst/>
          </a:prstGeom>
          <a:blipFill dpi="0"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" name="object 3"/>
          <p:cNvSpPr txBox="1"/>
          <p:nvPr userDrawn="1"/>
        </p:nvSpPr>
        <p:spPr>
          <a:xfrm>
            <a:off x="619125" y="3994150"/>
            <a:ext cx="12423775" cy="406400"/>
          </a:xfrm>
          <a:prstGeom prst="rect">
            <a:avLst/>
          </a:prstGeom>
        </p:spPr>
        <p:txBody>
          <a:bodyPr lIns="0" tIns="12700" rIns="0" bIns="0">
            <a:spAutoFit/>
          </a:bodyPr>
          <a:lstStyle/>
          <a:p>
            <a:pPr marL="12700" fontAlgn="auto">
              <a:spcBef>
                <a:spcPts val="100"/>
              </a:spcBef>
              <a:spcAft>
                <a:spcPts val="0"/>
              </a:spcAft>
              <a:defRPr/>
            </a:pPr>
            <a:r>
              <a:rPr sz="2500" b="1" spc="0" baseline="0" dirty="0">
                <a:solidFill>
                  <a:srgbClr val="00AAC6"/>
                </a:solidFill>
                <a:latin typeface="Century Gothic" pitchFamily="34" charset="0"/>
                <a:cs typeface="Mark"/>
              </a:rPr>
              <a:t>Mazais virsraksts</a:t>
            </a:r>
            <a:endParaRPr sz="2500" spc="0" baseline="0" dirty="0">
              <a:latin typeface="Century Gothic" pitchFamily="34" charset="0"/>
              <a:cs typeface="Mark"/>
            </a:endParaRPr>
          </a:p>
        </p:txBody>
      </p:sp>
      <p:sp>
        <p:nvSpPr>
          <p:cNvPr id="8" name="TextBox 5"/>
          <p:cNvSpPr txBox="1">
            <a:spLocks noChangeArrowheads="1"/>
          </p:cNvSpPr>
          <p:nvPr userDrawn="1"/>
        </p:nvSpPr>
        <p:spPr bwMode="auto">
          <a:xfrm>
            <a:off x="498772" y="2940050"/>
            <a:ext cx="12420600" cy="862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lv-LV" sz="5000" b="1" spc="0" baseline="0" dirty="0">
                <a:solidFill>
                  <a:srgbClr val="00AAC6"/>
                </a:solidFill>
                <a:latin typeface="Century Gothic" pitchFamily="34" charset="0"/>
                <a:ea typeface="Mark" pitchFamily="50" charset="0"/>
                <a:cs typeface="Mark" pitchFamily="50" charset="0"/>
              </a:rPr>
              <a:t>LIELAIS VIRSRAKSTS</a:t>
            </a:r>
            <a:endParaRPr lang="en-US" sz="5000" b="1" spc="0" baseline="0" dirty="0">
              <a:solidFill>
                <a:srgbClr val="00AAC6"/>
              </a:solidFill>
              <a:latin typeface="Century Gothic" pitchFamily="34" charset="0"/>
              <a:ea typeface="Mark" pitchFamily="50" charset="0"/>
              <a:cs typeface="Mark" pitchFamily="50" charset="0"/>
            </a:endParaRPr>
          </a:p>
        </p:txBody>
      </p:sp>
      <p:sp>
        <p:nvSpPr>
          <p:cNvPr id="9" name="object 3"/>
          <p:cNvSpPr txBox="1"/>
          <p:nvPr userDrawn="1"/>
        </p:nvSpPr>
        <p:spPr>
          <a:xfrm rot="20355368">
            <a:off x="977229" y="3183193"/>
            <a:ext cx="12239720" cy="1490152"/>
          </a:xfrm>
          <a:prstGeom prst="rect">
            <a:avLst/>
          </a:prstGeom>
        </p:spPr>
        <p:txBody>
          <a:bodyPr wrap="square" lIns="0" tIns="12700" rIns="0" bIns="0">
            <a:spAutoFit/>
          </a:bodyPr>
          <a:lstStyle/>
          <a:p>
            <a:pPr marL="12700" fontAlgn="auto">
              <a:spcBef>
                <a:spcPts val="100"/>
              </a:spcBef>
              <a:spcAft>
                <a:spcPts val="0"/>
              </a:spcAft>
              <a:defRPr/>
            </a:pPr>
            <a:r>
              <a:rPr lang="lv-LV" sz="9600" b="1" dirty="0">
                <a:solidFill>
                  <a:srgbClr val="FF0000"/>
                </a:solidFill>
                <a:latin typeface="Century Gothic" pitchFamily="34" charset="0"/>
                <a:cs typeface="Arial" pitchFamily="34" charset="0"/>
              </a:rPr>
              <a:t>PARAUGS!</a:t>
            </a:r>
            <a:r>
              <a:rPr lang="lv-LV" sz="9600" b="1" baseline="0" dirty="0">
                <a:solidFill>
                  <a:srgbClr val="FF0000"/>
                </a:solidFill>
                <a:latin typeface="Century Gothic" pitchFamily="34" charset="0"/>
                <a:cs typeface="Arial" pitchFamily="34" charset="0"/>
              </a:rPr>
              <a:t> NELIETOT!</a:t>
            </a:r>
            <a:endParaRPr sz="9600" b="1" dirty="0">
              <a:solidFill>
                <a:srgbClr val="FF0000"/>
              </a:solidFill>
              <a:latin typeface="Century Gothic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119666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ltais kar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2"/>
          <p:cNvSpPr>
            <a:spLocks noGrp="1"/>
          </p:cNvSpPr>
          <p:nvPr>
            <p:ph type="pic" sz="quarter" idx="10" hasCustomPrompt="1"/>
          </p:nvPr>
        </p:nvSpPr>
        <p:spPr>
          <a:xfrm>
            <a:off x="1079500" y="501650"/>
            <a:ext cx="11582400" cy="6858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lv-LV" dirty="0"/>
              <a:t>Latvijas kartes attēls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819119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altais kar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8052" y="474265"/>
            <a:ext cx="11593288" cy="6864719"/>
          </a:xfrm>
          <a:prstGeom prst="rect">
            <a:avLst/>
          </a:prstGeom>
        </p:spPr>
      </p:pic>
      <p:sp>
        <p:nvSpPr>
          <p:cNvPr id="4" name="object 3"/>
          <p:cNvSpPr txBox="1"/>
          <p:nvPr userDrawn="1"/>
        </p:nvSpPr>
        <p:spPr>
          <a:xfrm rot="20355368">
            <a:off x="1193252" y="4105731"/>
            <a:ext cx="12239720" cy="1490152"/>
          </a:xfrm>
          <a:prstGeom prst="rect">
            <a:avLst/>
          </a:prstGeom>
        </p:spPr>
        <p:txBody>
          <a:bodyPr wrap="square" lIns="0" tIns="12700" rIns="0" bIns="0">
            <a:spAutoFit/>
          </a:bodyPr>
          <a:lstStyle/>
          <a:p>
            <a:pPr marL="12700" fontAlgn="auto">
              <a:spcBef>
                <a:spcPts val="100"/>
              </a:spcBef>
              <a:spcAft>
                <a:spcPts val="0"/>
              </a:spcAft>
              <a:defRPr/>
            </a:pPr>
            <a:r>
              <a:rPr lang="lv-LV" sz="9600" b="1" dirty="0">
                <a:solidFill>
                  <a:srgbClr val="FF0000"/>
                </a:solidFill>
                <a:latin typeface="Century Gothic" pitchFamily="34" charset="0"/>
                <a:cs typeface="Arial" pitchFamily="34" charset="0"/>
              </a:rPr>
              <a:t>PARAUGS!</a:t>
            </a:r>
            <a:r>
              <a:rPr lang="lv-LV" sz="9600" b="1" baseline="0" dirty="0">
                <a:solidFill>
                  <a:srgbClr val="FF0000"/>
                </a:solidFill>
                <a:latin typeface="Century Gothic" pitchFamily="34" charset="0"/>
                <a:cs typeface="Arial" pitchFamily="34" charset="0"/>
              </a:rPr>
              <a:t> NELIETOT!</a:t>
            </a:r>
            <a:endParaRPr sz="9600" b="1" dirty="0">
              <a:solidFill>
                <a:srgbClr val="FF0000"/>
              </a:solidFill>
              <a:latin typeface="Century Gothic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160636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ltais vide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3741400" cy="78613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lv-LV" dirty="0"/>
              <a:t>Video slaida fona attēls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707207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altais vide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2"/>
          <p:cNvSpPr>
            <a:spLocks noChangeArrowheads="1"/>
          </p:cNvSpPr>
          <p:nvPr userDrawn="1"/>
        </p:nvSpPr>
        <p:spPr bwMode="auto">
          <a:xfrm>
            <a:off x="3175" y="0"/>
            <a:ext cx="13733463" cy="7856538"/>
          </a:xfrm>
          <a:prstGeom prst="rect">
            <a:avLst/>
          </a:prstGeom>
          <a:blipFill dpi="0"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" name="object 3"/>
          <p:cNvSpPr>
            <a:spLocks/>
          </p:cNvSpPr>
          <p:nvPr userDrawn="1"/>
        </p:nvSpPr>
        <p:spPr bwMode="auto">
          <a:xfrm>
            <a:off x="6394450" y="3378200"/>
            <a:ext cx="952500" cy="1100138"/>
          </a:xfrm>
          <a:custGeom>
            <a:avLst/>
            <a:gdLst>
              <a:gd name="T0" fmla="*/ 0 w 952500"/>
              <a:gd name="T1" fmla="*/ 0 h 1100454"/>
              <a:gd name="T2" fmla="*/ 0 w 952500"/>
              <a:gd name="T3" fmla="*/ 1099858 h 1100454"/>
              <a:gd name="T4" fmla="*/ 952500 w 952500"/>
              <a:gd name="T5" fmla="*/ 549922 h 1100454"/>
              <a:gd name="T6" fmla="*/ 0 w 952500"/>
              <a:gd name="T7" fmla="*/ 0 h 11004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952500" h="1100454">
                <a:moveTo>
                  <a:pt x="0" y="0"/>
                </a:moveTo>
                <a:lnTo>
                  <a:pt x="0" y="1099858"/>
                </a:lnTo>
                <a:lnTo>
                  <a:pt x="952500" y="549922"/>
                </a:lnTo>
                <a:lnTo>
                  <a:pt x="0" y="0"/>
                </a:lnTo>
                <a:close/>
              </a:path>
            </a:pathLst>
          </a:custGeom>
          <a:solidFill>
            <a:srgbClr val="00AAC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6" name="object 3"/>
          <p:cNvSpPr txBox="1"/>
          <p:nvPr userDrawn="1"/>
        </p:nvSpPr>
        <p:spPr>
          <a:xfrm rot="20355368">
            <a:off x="-30884" y="2119296"/>
            <a:ext cx="12239720" cy="1490152"/>
          </a:xfrm>
          <a:prstGeom prst="rect">
            <a:avLst/>
          </a:prstGeom>
        </p:spPr>
        <p:txBody>
          <a:bodyPr wrap="square" lIns="0" tIns="12700" rIns="0" bIns="0">
            <a:spAutoFit/>
          </a:bodyPr>
          <a:lstStyle/>
          <a:p>
            <a:pPr marL="12700" fontAlgn="auto">
              <a:spcBef>
                <a:spcPts val="100"/>
              </a:spcBef>
              <a:spcAft>
                <a:spcPts val="0"/>
              </a:spcAft>
              <a:defRPr/>
            </a:pPr>
            <a:r>
              <a:rPr lang="lv-LV" sz="9600" b="1" dirty="0">
                <a:solidFill>
                  <a:srgbClr val="FF0000"/>
                </a:solidFill>
                <a:latin typeface="Century Gothic" pitchFamily="34" charset="0"/>
                <a:cs typeface="Arial" pitchFamily="34" charset="0"/>
              </a:rPr>
              <a:t>PARAUGS!</a:t>
            </a:r>
            <a:r>
              <a:rPr lang="lv-LV" sz="9600" b="1" baseline="0" dirty="0">
                <a:solidFill>
                  <a:srgbClr val="FF0000"/>
                </a:solidFill>
                <a:latin typeface="Century Gothic" pitchFamily="34" charset="0"/>
                <a:cs typeface="Arial" pitchFamily="34" charset="0"/>
              </a:rPr>
              <a:t> NELIETOT!</a:t>
            </a:r>
            <a:endParaRPr sz="9600" b="1" dirty="0">
              <a:solidFill>
                <a:srgbClr val="FF0000"/>
              </a:solidFill>
              <a:latin typeface="Century Gothic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087457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ltais lielais virsraksts 2/2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10"/>
          <p:cNvSpPr>
            <a:spLocks noGrp="1"/>
          </p:cNvSpPr>
          <p:nvPr>
            <p:ph type="body" sz="quarter" idx="13" hasCustomPrompt="1"/>
          </p:nvPr>
        </p:nvSpPr>
        <p:spPr>
          <a:xfrm>
            <a:off x="533996" y="1698402"/>
            <a:ext cx="12423775" cy="416148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lang="en-US" sz="2500" b="1" kern="1200" spc="0" baseline="0" dirty="0">
                <a:solidFill>
                  <a:srgbClr val="00AAC6"/>
                </a:solidFill>
                <a:latin typeface="Century Gothic" pitchFamily="34" charset="0"/>
                <a:ea typeface="+mn-ea"/>
                <a:cs typeface="Mark"/>
              </a:defRPr>
            </a:lvl1pPr>
          </a:lstStyle>
          <a:p>
            <a:pPr lvl="0"/>
            <a:r>
              <a:rPr lang="lv-LV" dirty="0"/>
              <a:t>Mazais virsraksts</a:t>
            </a:r>
            <a:endParaRPr lang="en-US" dirty="0"/>
          </a:p>
        </p:txBody>
      </p:sp>
      <p:sp>
        <p:nvSpPr>
          <p:cNvPr id="9" name="Text Placeholder 2"/>
          <p:cNvSpPr>
            <a:spLocks noGrp="1"/>
          </p:cNvSpPr>
          <p:nvPr>
            <p:ph type="body" sz="quarter" idx="12" hasCustomPrompt="1"/>
          </p:nvPr>
        </p:nvSpPr>
        <p:spPr>
          <a:xfrm>
            <a:off x="501253" y="635843"/>
            <a:ext cx="12423775" cy="846535"/>
          </a:xfrm>
          <a:prstGeom prst="rect">
            <a:avLst/>
          </a:prstGeom>
        </p:spPr>
        <p:txBody>
          <a:bodyPr/>
          <a:lstStyle>
            <a:lvl1pPr marL="0" indent="0" algn="l">
              <a:spcBef>
                <a:spcPts val="0"/>
              </a:spcBef>
              <a:buNone/>
              <a:defRPr lang="lv-LV" sz="5000" b="1" kern="1200" spc="0" baseline="0" dirty="0" smtClean="0">
                <a:solidFill>
                  <a:srgbClr val="00AAC6"/>
                </a:solidFill>
                <a:latin typeface="Century Gothic" pitchFamily="34" charset="0"/>
                <a:ea typeface="Mark" pitchFamily="50" charset="0"/>
                <a:cs typeface="Mark" pitchFamily="50" charset="0"/>
              </a:defRPr>
            </a:lvl1pPr>
          </a:lstStyle>
          <a:p>
            <a:pPr lvl="0"/>
            <a:r>
              <a:rPr lang="lv-LV" dirty="0"/>
              <a:t>LIELAIS VIRSRAKSTS</a:t>
            </a:r>
            <a:endParaRPr lang="en-US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5" hasCustomPrompt="1"/>
          </p:nvPr>
        </p:nvSpPr>
        <p:spPr>
          <a:xfrm>
            <a:off x="533996" y="2406649"/>
            <a:ext cx="5976938" cy="212725"/>
          </a:xfrm>
          <a:prstGeom prst="rect">
            <a:avLst/>
          </a:prstGeom>
        </p:spPr>
        <p:txBody>
          <a:bodyPr anchor="ctr"/>
          <a:lstStyle>
            <a:lvl1pPr marL="0" indent="0">
              <a:spcBef>
                <a:spcPts val="0"/>
              </a:spcBef>
              <a:buNone/>
              <a:defRPr lang="en-US" sz="1400" kern="1200" spc="0" baseline="0" dirty="0">
                <a:solidFill>
                  <a:srgbClr val="00AAC6"/>
                </a:solidFill>
                <a:latin typeface="Century Gothic" pitchFamily="34" charset="0"/>
                <a:ea typeface="+mn-ea"/>
                <a:cs typeface="Arial" pitchFamily="34" charset="0"/>
              </a:defRPr>
            </a:lvl1pPr>
          </a:lstStyle>
          <a:p>
            <a:pPr lvl="0"/>
            <a:r>
              <a:rPr lang="lv-LV" dirty="0"/>
              <a:t>Teksts</a:t>
            </a:r>
            <a:endParaRPr lang="en-US" dirty="0"/>
          </a:p>
        </p:txBody>
      </p:sp>
      <p:sp>
        <p:nvSpPr>
          <p:cNvPr id="14" name="Text Placeholder 12"/>
          <p:cNvSpPr>
            <a:spLocks noGrp="1"/>
          </p:cNvSpPr>
          <p:nvPr>
            <p:ph type="body" sz="quarter" idx="16" hasCustomPrompt="1"/>
          </p:nvPr>
        </p:nvSpPr>
        <p:spPr>
          <a:xfrm>
            <a:off x="7014716" y="2418482"/>
            <a:ext cx="5976938" cy="212725"/>
          </a:xfrm>
          <a:prstGeom prst="rect">
            <a:avLst/>
          </a:prstGeom>
        </p:spPr>
        <p:txBody>
          <a:bodyPr anchor="ctr"/>
          <a:lstStyle>
            <a:lvl1pPr marL="0" indent="0">
              <a:spcBef>
                <a:spcPts val="0"/>
              </a:spcBef>
              <a:buNone/>
              <a:defRPr lang="en-US" sz="1400" kern="1200" spc="0" baseline="0" dirty="0">
                <a:solidFill>
                  <a:srgbClr val="00AAC6"/>
                </a:solidFill>
                <a:latin typeface="Century Gothic" pitchFamily="34" charset="0"/>
                <a:ea typeface="+mn-ea"/>
                <a:cs typeface="Arial" pitchFamily="34" charset="0"/>
              </a:defRPr>
            </a:lvl1pPr>
          </a:lstStyle>
          <a:p>
            <a:pPr lvl="0"/>
            <a:r>
              <a:rPr lang="lv-LV" dirty="0"/>
              <a:t>Teksts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455406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altais lielais virsraksts 2/2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10"/>
          <p:cNvSpPr>
            <a:spLocks noGrp="1"/>
          </p:cNvSpPr>
          <p:nvPr>
            <p:ph type="body" sz="quarter" idx="13" hasCustomPrompt="1"/>
          </p:nvPr>
        </p:nvSpPr>
        <p:spPr>
          <a:xfrm>
            <a:off x="533996" y="1698402"/>
            <a:ext cx="12423775" cy="416148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lang="en-US" sz="2500" b="1" kern="1200" spc="0" baseline="0" dirty="0">
                <a:solidFill>
                  <a:schemeClr val="tx1"/>
                </a:solidFill>
                <a:latin typeface="Century Gothic" pitchFamily="34" charset="0"/>
                <a:ea typeface="+mn-ea"/>
                <a:cs typeface="Mark"/>
              </a:defRPr>
            </a:lvl1pPr>
          </a:lstStyle>
          <a:p>
            <a:pPr lvl="0"/>
            <a:r>
              <a:rPr lang="lv-LV" dirty="0"/>
              <a:t>Mazais virsraksts</a:t>
            </a:r>
            <a:endParaRPr lang="en-US" dirty="0"/>
          </a:p>
        </p:txBody>
      </p:sp>
      <p:sp>
        <p:nvSpPr>
          <p:cNvPr id="9" name="Text Placeholder 2"/>
          <p:cNvSpPr>
            <a:spLocks noGrp="1"/>
          </p:cNvSpPr>
          <p:nvPr>
            <p:ph type="body" sz="quarter" idx="12" hasCustomPrompt="1"/>
          </p:nvPr>
        </p:nvSpPr>
        <p:spPr>
          <a:xfrm>
            <a:off x="501253" y="635843"/>
            <a:ext cx="12423775" cy="846535"/>
          </a:xfrm>
          <a:prstGeom prst="rect">
            <a:avLst/>
          </a:prstGeom>
        </p:spPr>
        <p:txBody>
          <a:bodyPr/>
          <a:lstStyle>
            <a:lvl1pPr marL="0" indent="0" algn="l">
              <a:spcBef>
                <a:spcPts val="0"/>
              </a:spcBef>
              <a:buNone/>
              <a:defRPr lang="lv-LV" sz="5000" b="1" kern="1200" spc="0" baseline="0" dirty="0" smtClean="0">
                <a:solidFill>
                  <a:schemeClr val="tx1"/>
                </a:solidFill>
                <a:latin typeface="Century Gothic" pitchFamily="34" charset="0"/>
                <a:ea typeface="Mark" pitchFamily="50" charset="0"/>
                <a:cs typeface="Mark" pitchFamily="50" charset="0"/>
              </a:defRPr>
            </a:lvl1pPr>
          </a:lstStyle>
          <a:p>
            <a:pPr lvl="0"/>
            <a:r>
              <a:rPr lang="lv-LV" dirty="0"/>
              <a:t>LIELAIS VIRSRAKSTS</a:t>
            </a:r>
            <a:endParaRPr lang="en-US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5" hasCustomPrompt="1"/>
          </p:nvPr>
        </p:nvSpPr>
        <p:spPr>
          <a:xfrm>
            <a:off x="533996" y="2406649"/>
            <a:ext cx="5976938" cy="212725"/>
          </a:xfrm>
          <a:prstGeom prst="rect">
            <a:avLst/>
          </a:prstGeom>
        </p:spPr>
        <p:txBody>
          <a:bodyPr anchor="ctr"/>
          <a:lstStyle>
            <a:lvl1pPr marL="0" indent="0">
              <a:spcBef>
                <a:spcPts val="0"/>
              </a:spcBef>
              <a:buNone/>
              <a:defRPr lang="en-US" sz="1400" kern="1200" spc="0" baseline="0" dirty="0">
                <a:solidFill>
                  <a:schemeClr val="tx1"/>
                </a:solidFill>
                <a:latin typeface="Century Gothic" pitchFamily="34" charset="0"/>
                <a:ea typeface="+mn-ea"/>
                <a:cs typeface="Arial" pitchFamily="34" charset="0"/>
              </a:defRPr>
            </a:lvl1pPr>
          </a:lstStyle>
          <a:p>
            <a:pPr lvl="0"/>
            <a:r>
              <a:rPr lang="lv-LV" dirty="0"/>
              <a:t>Teksts</a:t>
            </a:r>
            <a:endParaRPr lang="en-US" dirty="0"/>
          </a:p>
        </p:txBody>
      </p:sp>
      <p:sp>
        <p:nvSpPr>
          <p:cNvPr id="14" name="Text Placeholder 12"/>
          <p:cNvSpPr>
            <a:spLocks noGrp="1"/>
          </p:cNvSpPr>
          <p:nvPr>
            <p:ph type="body" sz="quarter" idx="16" hasCustomPrompt="1"/>
          </p:nvPr>
        </p:nvSpPr>
        <p:spPr>
          <a:xfrm>
            <a:off x="7014716" y="2418482"/>
            <a:ext cx="5976938" cy="212725"/>
          </a:xfrm>
          <a:prstGeom prst="rect">
            <a:avLst/>
          </a:prstGeom>
        </p:spPr>
        <p:txBody>
          <a:bodyPr anchor="ctr"/>
          <a:lstStyle>
            <a:lvl1pPr marL="0" indent="0">
              <a:spcBef>
                <a:spcPts val="0"/>
              </a:spcBef>
              <a:buNone/>
              <a:defRPr lang="en-US" sz="1400" kern="1200" spc="0" baseline="0" dirty="0">
                <a:solidFill>
                  <a:schemeClr val="tx1"/>
                </a:solidFill>
                <a:latin typeface="Century Gothic" pitchFamily="34" charset="0"/>
                <a:ea typeface="+mn-ea"/>
                <a:cs typeface="Arial" pitchFamily="34" charset="0"/>
              </a:defRPr>
            </a:lvl1pPr>
          </a:lstStyle>
          <a:p>
            <a:pPr lvl="0"/>
            <a:r>
              <a:rPr lang="lv-LV" dirty="0"/>
              <a:t>Teksts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632007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altais lielais virsraksts 3/3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2"/>
          <p:cNvSpPr>
            <a:spLocks noGrp="1"/>
          </p:cNvSpPr>
          <p:nvPr>
            <p:ph type="body" sz="quarter" idx="12" hasCustomPrompt="1"/>
          </p:nvPr>
        </p:nvSpPr>
        <p:spPr>
          <a:xfrm>
            <a:off x="501253" y="635843"/>
            <a:ext cx="12490127" cy="846535"/>
          </a:xfrm>
          <a:prstGeom prst="rect">
            <a:avLst/>
          </a:prstGeom>
        </p:spPr>
        <p:txBody>
          <a:bodyPr anchor="ctr"/>
          <a:lstStyle>
            <a:lvl1pPr marL="0" indent="0" algn="l">
              <a:spcBef>
                <a:spcPts val="0"/>
              </a:spcBef>
              <a:buNone/>
              <a:defRPr lang="lv-LV" sz="5000" b="1" kern="1200" spc="0" baseline="0" dirty="0" smtClean="0">
                <a:solidFill>
                  <a:srgbClr val="00AAC6"/>
                </a:solidFill>
                <a:latin typeface="Century Gothic" pitchFamily="34" charset="0"/>
                <a:ea typeface="Mark" pitchFamily="50" charset="0"/>
                <a:cs typeface="Mark" pitchFamily="50" charset="0"/>
              </a:defRPr>
            </a:lvl1pPr>
          </a:lstStyle>
          <a:p>
            <a:pPr lvl="0"/>
            <a:r>
              <a:rPr lang="lv-LV" dirty="0"/>
              <a:t>LIELAIS VIRSRAKSTS</a:t>
            </a:r>
            <a:endParaRPr lang="en-US" dirty="0"/>
          </a:p>
        </p:txBody>
      </p:sp>
      <p:sp>
        <p:nvSpPr>
          <p:cNvPr id="14" name="Text Placeholder 10"/>
          <p:cNvSpPr>
            <a:spLocks noGrp="1"/>
          </p:cNvSpPr>
          <p:nvPr>
            <p:ph type="body" sz="quarter" idx="13" hasCustomPrompt="1"/>
          </p:nvPr>
        </p:nvSpPr>
        <p:spPr>
          <a:xfrm>
            <a:off x="533996" y="1698402"/>
            <a:ext cx="12457384" cy="416148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lang="en-US" sz="2500" b="1" kern="1200" spc="0" baseline="0" dirty="0">
                <a:solidFill>
                  <a:srgbClr val="00AAC6"/>
                </a:solidFill>
                <a:latin typeface="Century Gothic" pitchFamily="34" charset="0"/>
                <a:ea typeface="+mn-ea"/>
                <a:cs typeface="Mark"/>
              </a:defRPr>
            </a:lvl1pPr>
          </a:lstStyle>
          <a:p>
            <a:pPr lvl="0"/>
            <a:r>
              <a:rPr lang="lv-LV" dirty="0"/>
              <a:t>Mazais virsraksts</a:t>
            </a:r>
            <a:endParaRPr lang="en-US" dirty="0"/>
          </a:p>
        </p:txBody>
      </p:sp>
      <p:sp>
        <p:nvSpPr>
          <p:cNvPr id="15" name="Text Placeholder 12"/>
          <p:cNvSpPr>
            <a:spLocks noGrp="1"/>
          </p:cNvSpPr>
          <p:nvPr>
            <p:ph type="body" sz="quarter" idx="15" hasCustomPrompt="1"/>
          </p:nvPr>
        </p:nvSpPr>
        <p:spPr>
          <a:xfrm>
            <a:off x="533996" y="2406649"/>
            <a:ext cx="3898304" cy="212726"/>
          </a:xfrm>
          <a:prstGeom prst="rect">
            <a:avLst/>
          </a:prstGeom>
        </p:spPr>
        <p:txBody>
          <a:bodyPr anchor="ctr"/>
          <a:lstStyle>
            <a:lvl1pPr marL="0" indent="0">
              <a:spcBef>
                <a:spcPts val="0"/>
              </a:spcBef>
              <a:buNone/>
              <a:defRPr lang="en-US" sz="1400" kern="1200" spc="0" baseline="0" dirty="0">
                <a:solidFill>
                  <a:srgbClr val="00AAC6"/>
                </a:solidFill>
                <a:latin typeface="Century Gothic" pitchFamily="34" charset="0"/>
                <a:ea typeface="+mn-ea"/>
                <a:cs typeface="Arial" pitchFamily="34" charset="0"/>
              </a:defRPr>
            </a:lvl1pPr>
          </a:lstStyle>
          <a:p>
            <a:pPr lvl="0"/>
            <a:r>
              <a:rPr lang="lv-LV" dirty="0"/>
              <a:t>Teksts</a:t>
            </a:r>
            <a:endParaRPr lang="en-US" dirty="0"/>
          </a:p>
        </p:txBody>
      </p:sp>
      <p:sp>
        <p:nvSpPr>
          <p:cNvPr id="17" name="Text Placeholder 12"/>
          <p:cNvSpPr>
            <a:spLocks noGrp="1"/>
          </p:cNvSpPr>
          <p:nvPr>
            <p:ph type="body" sz="quarter" idx="16" hasCustomPrompt="1"/>
          </p:nvPr>
        </p:nvSpPr>
        <p:spPr>
          <a:xfrm>
            <a:off x="4854476" y="2406650"/>
            <a:ext cx="3898304" cy="212726"/>
          </a:xfrm>
          <a:prstGeom prst="rect">
            <a:avLst/>
          </a:prstGeom>
        </p:spPr>
        <p:txBody>
          <a:bodyPr anchor="ctr"/>
          <a:lstStyle>
            <a:lvl1pPr marL="0" indent="0">
              <a:spcBef>
                <a:spcPts val="0"/>
              </a:spcBef>
              <a:buNone/>
              <a:defRPr lang="en-US" sz="1400" kern="1200" spc="0" baseline="0" dirty="0">
                <a:solidFill>
                  <a:srgbClr val="00AAC6"/>
                </a:solidFill>
                <a:latin typeface="Century Gothic" pitchFamily="34" charset="0"/>
                <a:ea typeface="+mn-ea"/>
                <a:cs typeface="Arial" pitchFamily="34" charset="0"/>
              </a:defRPr>
            </a:lvl1pPr>
          </a:lstStyle>
          <a:p>
            <a:pPr lvl="0"/>
            <a:r>
              <a:rPr lang="lv-LV" dirty="0"/>
              <a:t>Teksts</a:t>
            </a:r>
            <a:endParaRPr lang="en-US" dirty="0"/>
          </a:p>
        </p:txBody>
      </p:sp>
      <p:sp>
        <p:nvSpPr>
          <p:cNvPr id="19" name="Text Placeholder 12"/>
          <p:cNvSpPr>
            <a:spLocks noGrp="1"/>
          </p:cNvSpPr>
          <p:nvPr>
            <p:ph type="body" sz="quarter" idx="17" hasCustomPrompt="1"/>
          </p:nvPr>
        </p:nvSpPr>
        <p:spPr>
          <a:xfrm>
            <a:off x="9138990" y="2406650"/>
            <a:ext cx="3898304" cy="212726"/>
          </a:xfrm>
          <a:prstGeom prst="rect">
            <a:avLst/>
          </a:prstGeom>
        </p:spPr>
        <p:txBody>
          <a:bodyPr anchor="ctr"/>
          <a:lstStyle>
            <a:lvl1pPr marL="0" indent="0">
              <a:spcBef>
                <a:spcPts val="0"/>
              </a:spcBef>
              <a:buNone/>
              <a:defRPr lang="en-US" sz="1400" kern="1200" spc="0" baseline="0" dirty="0">
                <a:solidFill>
                  <a:srgbClr val="00AAC6"/>
                </a:solidFill>
                <a:latin typeface="Century Gothic" pitchFamily="34" charset="0"/>
                <a:ea typeface="+mn-ea"/>
                <a:cs typeface="Arial" pitchFamily="34" charset="0"/>
              </a:defRPr>
            </a:lvl1pPr>
          </a:lstStyle>
          <a:p>
            <a:pPr lvl="0"/>
            <a:r>
              <a:rPr lang="lv-LV" dirty="0"/>
              <a:t>Teksts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195892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altais lielais virsraksts 3/3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2"/>
          <p:cNvSpPr>
            <a:spLocks noGrp="1"/>
          </p:cNvSpPr>
          <p:nvPr>
            <p:ph type="body" sz="quarter" idx="12" hasCustomPrompt="1"/>
          </p:nvPr>
        </p:nvSpPr>
        <p:spPr>
          <a:xfrm>
            <a:off x="501253" y="635843"/>
            <a:ext cx="12490127" cy="846535"/>
          </a:xfrm>
          <a:prstGeom prst="rect">
            <a:avLst/>
          </a:prstGeom>
        </p:spPr>
        <p:txBody>
          <a:bodyPr anchor="ctr"/>
          <a:lstStyle>
            <a:lvl1pPr marL="0" indent="0" algn="l">
              <a:spcBef>
                <a:spcPts val="0"/>
              </a:spcBef>
              <a:buNone/>
              <a:defRPr lang="lv-LV" sz="5000" b="1" kern="1200" spc="0" baseline="0" dirty="0" smtClean="0">
                <a:solidFill>
                  <a:schemeClr val="tx1"/>
                </a:solidFill>
                <a:latin typeface="Century Gothic" pitchFamily="34" charset="0"/>
                <a:ea typeface="Mark" pitchFamily="50" charset="0"/>
                <a:cs typeface="Mark" pitchFamily="50" charset="0"/>
              </a:defRPr>
            </a:lvl1pPr>
          </a:lstStyle>
          <a:p>
            <a:pPr lvl="0"/>
            <a:r>
              <a:rPr lang="lv-LV" dirty="0"/>
              <a:t>LIELAIS VIRSRAKSTS</a:t>
            </a:r>
            <a:endParaRPr lang="en-US" dirty="0"/>
          </a:p>
        </p:txBody>
      </p:sp>
      <p:sp>
        <p:nvSpPr>
          <p:cNvPr id="14" name="Text Placeholder 10"/>
          <p:cNvSpPr>
            <a:spLocks noGrp="1"/>
          </p:cNvSpPr>
          <p:nvPr>
            <p:ph type="body" sz="quarter" idx="13" hasCustomPrompt="1"/>
          </p:nvPr>
        </p:nvSpPr>
        <p:spPr>
          <a:xfrm>
            <a:off x="533996" y="1698402"/>
            <a:ext cx="12457384" cy="416148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lang="en-US" sz="2500" b="1" kern="1200" spc="0" baseline="0" dirty="0">
                <a:solidFill>
                  <a:schemeClr val="tx1"/>
                </a:solidFill>
                <a:latin typeface="Century Gothic" pitchFamily="34" charset="0"/>
                <a:ea typeface="+mn-ea"/>
                <a:cs typeface="Mark"/>
              </a:defRPr>
            </a:lvl1pPr>
          </a:lstStyle>
          <a:p>
            <a:pPr lvl="0"/>
            <a:r>
              <a:rPr lang="lv-LV" dirty="0"/>
              <a:t>Mazais virsraksts</a:t>
            </a:r>
            <a:endParaRPr lang="en-US" dirty="0"/>
          </a:p>
        </p:txBody>
      </p:sp>
      <p:sp>
        <p:nvSpPr>
          <p:cNvPr id="15" name="Text Placeholder 12"/>
          <p:cNvSpPr>
            <a:spLocks noGrp="1"/>
          </p:cNvSpPr>
          <p:nvPr>
            <p:ph type="body" sz="quarter" idx="15" hasCustomPrompt="1"/>
          </p:nvPr>
        </p:nvSpPr>
        <p:spPr>
          <a:xfrm>
            <a:off x="533996" y="2406649"/>
            <a:ext cx="3898304" cy="212726"/>
          </a:xfrm>
          <a:prstGeom prst="rect">
            <a:avLst/>
          </a:prstGeom>
        </p:spPr>
        <p:txBody>
          <a:bodyPr anchor="ctr"/>
          <a:lstStyle>
            <a:lvl1pPr marL="0" indent="0">
              <a:spcBef>
                <a:spcPts val="0"/>
              </a:spcBef>
              <a:buNone/>
              <a:defRPr lang="en-US" sz="1400" kern="1200" spc="0" baseline="0" dirty="0">
                <a:solidFill>
                  <a:schemeClr val="tx1"/>
                </a:solidFill>
                <a:latin typeface="Century Gothic" pitchFamily="34" charset="0"/>
                <a:ea typeface="+mn-ea"/>
                <a:cs typeface="Arial" pitchFamily="34" charset="0"/>
              </a:defRPr>
            </a:lvl1pPr>
          </a:lstStyle>
          <a:p>
            <a:pPr lvl="0"/>
            <a:r>
              <a:rPr lang="lv-LV" dirty="0"/>
              <a:t>Teksts</a:t>
            </a:r>
            <a:endParaRPr lang="en-US" dirty="0"/>
          </a:p>
        </p:txBody>
      </p:sp>
      <p:sp>
        <p:nvSpPr>
          <p:cNvPr id="17" name="Text Placeholder 12"/>
          <p:cNvSpPr>
            <a:spLocks noGrp="1"/>
          </p:cNvSpPr>
          <p:nvPr>
            <p:ph type="body" sz="quarter" idx="16" hasCustomPrompt="1"/>
          </p:nvPr>
        </p:nvSpPr>
        <p:spPr>
          <a:xfrm>
            <a:off x="4854476" y="2406650"/>
            <a:ext cx="3898304" cy="212726"/>
          </a:xfrm>
          <a:prstGeom prst="rect">
            <a:avLst/>
          </a:prstGeom>
        </p:spPr>
        <p:txBody>
          <a:bodyPr anchor="ctr"/>
          <a:lstStyle>
            <a:lvl1pPr marL="0" indent="0">
              <a:spcBef>
                <a:spcPts val="0"/>
              </a:spcBef>
              <a:buNone/>
              <a:defRPr lang="en-US" sz="1400" kern="1200" spc="0" baseline="0" dirty="0">
                <a:solidFill>
                  <a:schemeClr val="tx1"/>
                </a:solidFill>
                <a:latin typeface="Century Gothic" pitchFamily="34" charset="0"/>
                <a:ea typeface="+mn-ea"/>
                <a:cs typeface="Arial" pitchFamily="34" charset="0"/>
              </a:defRPr>
            </a:lvl1pPr>
          </a:lstStyle>
          <a:p>
            <a:pPr lvl="0"/>
            <a:r>
              <a:rPr lang="lv-LV" dirty="0"/>
              <a:t>Teksts</a:t>
            </a:r>
            <a:endParaRPr lang="en-US" dirty="0"/>
          </a:p>
        </p:txBody>
      </p:sp>
      <p:sp>
        <p:nvSpPr>
          <p:cNvPr id="19" name="Text Placeholder 12"/>
          <p:cNvSpPr>
            <a:spLocks noGrp="1"/>
          </p:cNvSpPr>
          <p:nvPr>
            <p:ph type="body" sz="quarter" idx="17" hasCustomPrompt="1"/>
          </p:nvPr>
        </p:nvSpPr>
        <p:spPr>
          <a:xfrm>
            <a:off x="9138990" y="2406650"/>
            <a:ext cx="3898304" cy="212726"/>
          </a:xfrm>
          <a:prstGeom prst="rect">
            <a:avLst/>
          </a:prstGeom>
        </p:spPr>
        <p:txBody>
          <a:bodyPr anchor="ctr"/>
          <a:lstStyle>
            <a:lvl1pPr marL="0" indent="0">
              <a:spcBef>
                <a:spcPts val="0"/>
              </a:spcBef>
              <a:buNone/>
              <a:defRPr lang="en-US" sz="1400" kern="1200" spc="0" baseline="0" dirty="0">
                <a:solidFill>
                  <a:schemeClr val="tx1"/>
                </a:solidFill>
                <a:latin typeface="Century Gothic" pitchFamily="34" charset="0"/>
                <a:ea typeface="+mn-ea"/>
                <a:cs typeface="Arial" pitchFamily="34" charset="0"/>
              </a:defRPr>
            </a:lvl1pPr>
          </a:lstStyle>
          <a:p>
            <a:pPr lvl="0"/>
            <a:r>
              <a:rPr lang="lv-LV" dirty="0"/>
              <a:t>Teksts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07975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ubltzils 2 donu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3"/>
          <p:cNvSpPr>
            <a:spLocks/>
          </p:cNvSpPr>
          <p:nvPr userDrawn="1"/>
        </p:nvSpPr>
        <p:spPr bwMode="auto">
          <a:xfrm>
            <a:off x="6869113" y="0"/>
            <a:ext cx="6867525" cy="7856538"/>
          </a:xfrm>
          <a:custGeom>
            <a:avLst/>
            <a:gdLst>
              <a:gd name="T0" fmla="*/ 0 w 6868159"/>
              <a:gd name="T1" fmla="*/ 7856068 h 7856855"/>
              <a:gd name="T2" fmla="*/ 6867183 w 6868159"/>
              <a:gd name="T3" fmla="*/ 7856068 h 7856855"/>
              <a:gd name="T4" fmla="*/ 6867183 w 6868159"/>
              <a:gd name="T5" fmla="*/ 0 h 7856855"/>
              <a:gd name="T6" fmla="*/ 0 w 6868159"/>
              <a:gd name="T7" fmla="*/ 0 h 7856855"/>
              <a:gd name="T8" fmla="*/ 0 w 6868159"/>
              <a:gd name="T9" fmla="*/ 7856068 h 785685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6868159" h="7856855">
                <a:moveTo>
                  <a:pt x="0" y="7856385"/>
                </a:moveTo>
                <a:lnTo>
                  <a:pt x="6867817" y="7856385"/>
                </a:lnTo>
                <a:lnTo>
                  <a:pt x="6867817" y="0"/>
                </a:lnTo>
                <a:lnTo>
                  <a:pt x="0" y="0"/>
                </a:lnTo>
                <a:lnTo>
                  <a:pt x="0" y="7856385"/>
                </a:lnTo>
                <a:close/>
              </a:path>
            </a:pathLst>
          </a:custGeom>
          <a:solidFill>
            <a:srgbClr val="0F416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>
              <a:latin typeface="Century Gothic" pitchFamily="34" charset="0"/>
            </a:endParaRPr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1758132" y="1013495"/>
            <a:ext cx="3337743" cy="358105"/>
          </a:xfrm>
          <a:prstGeom prst="rect">
            <a:avLst/>
          </a:prstGeom>
        </p:spPr>
        <p:txBody>
          <a:bodyPr/>
          <a:lstStyle>
            <a:lvl1pPr algn="ctr">
              <a:defRPr sz="1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lv-LV" dirty="0"/>
              <a:t>teksts</a:t>
            </a:r>
            <a:endParaRPr lang="en-US" dirty="0"/>
          </a:p>
        </p:txBody>
      </p:sp>
      <p:sp>
        <p:nvSpPr>
          <p:cNvPr id="16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8640763" y="1021888"/>
            <a:ext cx="3337743" cy="358105"/>
          </a:xfrm>
          <a:prstGeom prst="rect">
            <a:avLst/>
          </a:prstGeom>
        </p:spPr>
        <p:txBody>
          <a:bodyPr/>
          <a:lstStyle>
            <a:lvl1pPr algn="ctr">
              <a:defRPr sz="1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lv-LV" dirty="0"/>
              <a:t>teksts</a:t>
            </a:r>
            <a:endParaRPr lang="en-US" dirty="0"/>
          </a:p>
        </p:txBody>
      </p:sp>
      <p:sp>
        <p:nvSpPr>
          <p:cNvPr id="18" name="Chart Placeholder 16"/>
          <p:cNvSpPr>
            <a:spLocks noGrp="1"/>
          </p:cNvSpPr>
          <p:nvPr>
            <p:ph type="chart" sz="quarter" idx="12"/>
          </p:nvPr>
        </p:nvSpPr>
        <p:spPr>
          <a:xfrm>
            <a:off x="894037" y="2417763"/>
            <a:ext cx="5184502" cy="2868612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icon to add chart</a:t>
            </a:r>
            <a:endParaRPr lang="en-US" dirty="0"/>
          </a:p>
        </p:txBody>
      </p:sp>
      <p:sp>
        <p:nvSpPr>
          <p:cNvPr id="21" name="Text Placeholder 4"/>
          <p:cNvSpPr>
            <a:spLocks noGrp="1"/>
          </p:cNvSpPr>
          <p:nvPr>
            <p:ph type="body" sz="quarter" idx="14" hasCustomPrompt="1"/>
          </p:nvPr>
        </p:nvSpPr>
        <p:spPr>
          <a:xfrm>
            <a:off x="1804765" y="7356251"/>
            <a:ext cx="3265735" cy="287561"/>
          </a:xfrm>
          <a:prstGeom prst="rect">
            <a:avLst/>
          </a:prstGeom>
        </p:spPr>
        <p:txBody>
          <a:bodyPr/>
          <a:lstStyle>
            <a:lvl1pPr algn="ctr">
              <a:defRPr sz="14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lv-LV" dirty="0"/>
              <a:t>teksts</a:t>
            </a:r>
            <a:endParaRPr lang="en-US" dirty="0"/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15" hasCustomPrompt="1"/>
          </p:nvPr>
        </p:nvSpPr>
        <p:spPr>
          <a:xfrm>
            <a:off x="8670007" y="7356251"/>
            <a:ext cx="3265735" cy="287561"/>
          </a:xfrm>
          <a:prstGeom prst="rect">
            <a:avLst/>
          </a:prstGeom>
        </p:spPr>
        <p:txBody>
          <a:bodyPr/>
          <a:lstStyle>
            <a:lvl1pPr algn="ctr">
              <a:defRPr sz="14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lv-LV" dirty="0"/>
              <a:t>teksts</a:t>
            </a:r>
            <a:endParaRPr lang="en-US" dirty="0"/>
          </a:p>
        </p:txBody>
      </p:sp>
      <p:sp>
        <p:nvSpPr>
          <p:cNvPr id="24" name="Chart Placeholder 16"/>
          <p:cNvSpPr>
            <a:spLocks noGrp="1"/>
          </p:cNvSpPr>
          <p:nvPr>
            <p:ph type="chart" sz="quarter" idx="17"/>
          </p:nvPr>
        </p:nvSpPr>
        <p:spPr>
          <a:xfrm>
            <a:off x="7710624" y="2417763"/>
            <a:ext cx="5184502" cy="2868612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icon to add chart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8" hasCustomPrompt="1"/>
          </p:nvPr>
        </p:nvSpPr>
        <p:spPr>
          <a:xfrm>
            <a:off x="1470100" y="5298802"/>
            <a:ext cx="3887788" cy="1295400"/>
          </a:xfrm>
          <a:prstGeom prst="rect">
            <a:avLst/>
          </a:prstGeom>
        </p:spPr>
        <p:txBody>
          <a:bodyPr anchor="t"/>
          <a:lstStyle>
            <a:lvl1pPr marL="0" algn="ctr">
              <a:spcBef>
                <a:spcPts val="0"/>
              </a:spcBef>
              <a:defRPr lang="en-US" sz="1500" b="1" dirty="0" smtClean="0">
                <a:solidFill>
                  <a:schemeClr val="bg1"/>
                </a:solidFill>
                <a:latin typeface="Century Gothic" pitchFamily="34" charset="0"/>
                <a:ea typeface="+mn-ea"/>
                <a:cs typeface="+mn-cs"/>
              </a:defRPr>
            </a:lvl1pPr>
            <a:lvl3pPr marL="0" algn="ctr">
              <a:spcBef>
                <a:spcPts val="0"/>
              </a:spcBef>
              <a:defRPr lang="en-US" sz="1500" b="1" dirty="0" smtClean="0">
                <a:solidFill>
                  <a:srgbClr val="C4D600"/>
                </a:solidFill>
                <a:latin typeface="Century Gothic" pitchFamily="34" charset="0"/>
                <a:ea typeface="+mn-ea"/>
                <a:cs typeface="+mn-cs"/>
              </a:defRPr>
            </a:lvl3pPr>
            <a:lvl5pPr marL="0" algn="ctr">
              <a:spcBef>
                <a:spcPts val="0"/>
              </a:spcBef>
              <a:defRPr lang="en-US" sz="1500" b="1" dirty="0">
                <a:solidFill>
                  <a:srgbClr val="003B71"/>
                </a:solidFill>
                <a:latin typeface="Century Gothic" pitchFamily="34" charset="0"/>
                <a:ea typeface="+mn-ea"/>
                <a:cs typeface="+mn-cs"/>
              </a:defRPr>
            </a:lvl5pPr>
          </a:lstStyle>
          <a:p>
            <a:pPr lvl="0"/>
            <a:r>
              <a:rPr lang="lv-LV" dirty="0"/>
              <a:t>teksts</a:t>
            </a:r>
          </a:p>
          <a:p>
            <a:pPr lvl="0"/>
            <a:endParaRPr lang="en-US" dirty="0"/>
          </a:p>
          <a:p>
            <a:pPr lvl="2"/>
            <a:r>
              <a:rPr lang="lv-LV" dirty="0"/>
              <a:t>teksts</a:t>
            </a:r>
            <a:endParaRPr lang="en-US" dirty="0"/>
          </a:p>
          <a:p>
            <a:pPr lvl="4"/>
            <a:endParaRPr lang="lv-LV" dirty="0"/>
          </a:p>
          <a:p>
            <a:pPr lvl="4"/>
            <a:r>
              <a:rPr lang="lv-LV" dirty="0"/>
              <a:t>teksts</a:t>
            </a:r>
            <a:endParaRPr lang="en-US" dirty="0"/>
          </a:p>
        </p:txBody>
      </p:sp>
      <p:sp>
        <p:nvSpPr>
          <p:cNvPr id="26" name="Text Placeholder 2"/>
          <p:cNvSpPr>
            <a:spLocks noGrp="1"/>
          </p:cNvSpPr>
          <p:nvPr>
            <p:ph type="body" sz="quarter" idx="19" hasCustomPrompt="1"/>
          </p:nvPr>
        </p:nvSpPr>
        <p:spPr>
          <a:xfrm>
            <a:off x="8358981" y="5298802"/>
            <a:ext cx="3887788" cy="1295400"/>
          </a:xfrm>
          <a:prstGeom prst="rect">
            <a:avLst/>
          </a:prstGeom>
        </p:spPr>
        <p:txBody>
          <a:bodyPr anchor="t"/>
          <a:lstStyle>
            <a:lvl1pPr marL="0" algn="ctr">
              <a:spcBef>
                <a:spcPts val="0"/>
              </a:spcBef>
              <a:defRPr lang="lv-LV" sz="1500" b="1" dirty="0" smtClean="0">
                <a:solidFill>
                  <a:srgbClr val="00ACC8"/>
                </a:solidFill>
                <a:latin typeface="Century Gothic" pitchFamily="34" charset="0"/>
                <a:ea typeface="+mn-ea"/>
                <a:cs typeface="+mn-cs"/>
              </a:defRPr>
            </a:lvl1pPr>
            <a:lvl3pPr marL="0" algn="ctr">
              <a:spcBef>
                <a:spcPts val="0"/>
              </a:spcBef>
              <a:defRPr lang="lv-LV" sz="1500" b="1" dirty="0" smtClean="0">
                <a:solidFill>
                  <a:schemeClr val="bg1"/>
                </a:solidFill>
                <a:latin typeface="Century Gothic" pitchFamily="34" charset="0"/>
                <a:ea typeface="+mn-ea"/>
                <a:cs typeface="+mn-cs"/>
              </a:defRPr>
            </a:lvl3pPr>
            <a:lvl5pPr marL="0" algn="ctr">
              <a:spcBef>
                <a:spcPts val="0"/>
              </a:spcBef>
              <a:defRPr lang="en-US" sz="1500" b="1" dirty="0">
                <a:solidFill>
                  <a:srgbClr val="C4D600"/>
                </a:solidFill>
                <a:latin typeface="Century Gothic" pitchFamily="34" charset="0"/>
                <a:ea typeface="+mn-ea"/>
                <a:cs typeface="+mn-cs"/>
              </a:defRPr>
            </a:lvl5pPr>
          </a:lstStyle>
          <a:p>
            <a:pPr lvl="0"/>
            <a:r>
              <a:rPr lang="lv-LV" dirty="0"/>
              <a:t>teksts</a:t>
            </a:r>
          </a:p>
          <a:p>
            <a:pPr lvl="0"/>
            <a:endParaRPr lang="en-US" dirty="0"/>
          </a:p>
          <a:p>
            <a:pPr lvl="2"/>
            <a:r>
              <a:rPr lang="lv-LV" dirty="0"/>
              <a:t>teksts</a:t>
            </a:r>
          </a:p>
          <a:p>
            <a:pPr lvl="4"/>
            <a:endParaRPr lang="lv-LV" dirty="0"/>
          </a:p>
          <a:p>
            <a:pPr lvl="4"/>
            <a:r>
              <a:rPr lang="lv-LV" dirty="0"/>
              <a:t>teksts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552010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ltais lielais virsraksts 1/3 pa kreisi don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ject 6"/>
          <p:cNvSpPr>
            <a:spLocks/>
          </p:cNvSpPr>
          <p:nvPr userDrawn="1"/>
        </p:nvSpPr>
        <p:spPr bwMode="auto">
          <a:xfrm>
            <a:off x="0" y="0"/>
            <a:ext cx="4578350" cy="7856538"/>
          </a:xfrm>
          <a:custGeom>
            <a:avLst/>
            <a:gdLst>
              <a:gd name="T0" fmla="*/ 0 w 4578985"/>
              <a:gd name="T1" fmla="*/ 7856385 h 7856855"/>
              <a:gd name="T2" fmla="*/ 4578807 w 4578985"/>
              <a:gd name="T3" fmla="*/ 7856385 h 7856855"/>
              <a:gd name="T4" fmla="*/ 4578807 w 4578985"/>
              <a:gd name="T5" fmla="*/ 0 h 7856855"/>
              <a:gd name="T6" fmla="*/ 0 w 4578985"/>
              <a:gd name="T7" fmla="*/ 0 h 7856855"/>
              <a:gd name="T8" fmla="*/ 0 w 4578985"/>
              <a:gd name="T9" fmla="*/ 7856385 h 785685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578985" h="7856855">
                <a:moveTo>
                  <a:pt x="0" y="7856385"/>
                </a:moveTo>
                <a:lnTo>
                  <a:pt x="4578807" y="7856385"/>
                </a:lnTo>
                <a:lnTo>
                  <a:pt x="4578807" y="0"/>
                </a:lnTo>
                <a:lnTo>
                  <a:pt x="0" y="0"/>
                </a:lnTo>
                <a:lnTo>
                  <a:pt x="0" y="7856385"/>
                </a:lnTo>
                <a:close/>
              </a:path>
            </a:pathLst>
          </a:custGeom>
          <a:solidFill>
            <a:srgbClr val="0F416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7" name="Chart Placeholder 2"/>
          <p:cNvSpPr>
            <a:spLocks noGrp="1"/>
          </p:cNvSpPr>
          <p:nvPr>
            <p:ph type="chart" sz="quarter" idx="13" hasCustomPrompt="1"/>
          </p:nvPr>
        </p:nvSpPr>
        <p:spPr>
          <a:xfrm>
            <a:off x="0" y="2490788"/>
            <a:ext cx="4578350" cy="28797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lv-LV" dirty="0"/>
              <a:t>Apaļais grafiks (pie </a:t>
            </a:r>
            <a:r>
              <a:rPr lang="lv-LV" dirty="0" err="1"/>
              <a:t>chart</a:t>
            </a:r>
            <a:r>
              <a:rPr lang="lv-LV" dirty="0"/>
              <a:t>)</a:t>
            </a:r>
            <a:endParaRPr lang="en-US" dirty="0"/>
          </a:p>
        </p:txBody>
      </p:sp>
      <p:sp>
        <p:nvSpPr>
          <p:cNvPr id="8" name="Text Placeholder 2"/>
          <p:cNvSpPr>
            <a:spLocks noGrp="1"/>
          </p:cNvSpPr>
          <p:nvPr>
            <p:ph type="body" sz="quarter" idx="14" hasCustomPrompt="1"/>
          </p:nvPr>
        </p:nvSpPr>
        <p:spPr>
          <a:xfrm>
            <a:off x="5142508" y="978323"/>
            <a:ext cx="8097639" cy="792088"/>
          </a:xfrm>
          <a:prstGeom prst="rect">
            <a:avLst/>
          </a:prstGeom>
        </p:spPr>
        <p:txBody>
          <a:bodyPr anchor="ctr"/>
          <a:lstStyle>
            <a:lvl1pPr marL="0" indent="0" algn="l">
              <a:spcBef>
                <a:spcPts val="0"/>
              </a:spcBef>
              <a:buNone/>
              <a:defRPr lang="lv-LV" sz="5000" b="1" kern="1200" spc="0" baseline="0" dirty="0" smtClean="0">
                <a:solidFill>
                  <a:srgbClr val="00AAC6"/>
                </a:solidFill>
                <a:latin typeface="Century Gothic" pitchFamily="34" charset="0"/>
                <a:ea typeface="Mark" pitchFamily="50" charset="0"/>
                <a:cs typeface="Mark" pitchFamily="50" charset="0"/>
              </a:defRPr>
            </a:lvl1pPr>
          </a:lstStyle>
          <a:p>
            <a:pPr lvl="0"/>
            <a:r>
              <a:rPr lang="lv-LV" dirty="0"/>
              <a:t>LIELAIS VIRSRAKSTS</a:t>
            </a:r>
            <a:endParaRPr lang="en-US" dirty="0"/>
          </a:p>
        </p:txBody>
      </p:sp>
      <p:sp>
        <p:nvSpPr>
          <p:cNvPr id="12" name="Text Placeholder 10"/>
          <p:cNvSpPr>
            <a:spLocks noGrp="1"/>
          </p:cNvSpPr>
          <p:nvPr>
            <p:ph type="body" sz="quarter" idx="15" hasCustomPrompt="1"/>
          </p:nvPr>
        </p:nvSpPr>
        <p:spPr>
          <a:xfrm>
            <a:off x="5142508" y="1842418"/>
            <a:ext cx="8064896" cy="432048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lang="en-US" sz="2500" b="1" kern="1200" spc="0" baseline="0" dirty="0">
                <a:solidFill>
                  <a:srgbClr val="00AAC6"/>
                </a:solidFill>
                <a:latin typeface="Century Gothic" pitchFamily="34" charset="0"/>
                <a:ea typeface="+mn-ea"/>
                <a:cs typeface="Mark"/>
              </a:defRPr>
            </a:lvl1pPr>
          </a:lstStyle>
          <a:p>
            <a:pPr lvl="0"/>
            <a:r>
              <a:rPr lang="lv-LV" dirty="0"/>
              <a:t>Mazais virsraksts</a:t>
            </a:r>
            <a:endParaRPr lang="en-US" dirty="0"/>
          </a:p>
        </p:txBody>
      </p:sp>
      <p:sp>
        <p:nvSpPr>
          <p:cNvPr id="14" name="Text Placeholder 12"/>
          <p:cNvSpPr>
            <a:spLocks noGrp="1"/>
          </p:cNvSpPr>
          <p:nvPr>
            <p:ph type="body" sz="quarter" idx="16" hasCustomPrompt="1"/>
          </p:nvPr>
        </p:nvSpPr>
        <p:spPr>
          <a:xfrm>
            <a:off x="5142508" y="2490490"/>
            <a:ext cx="8064896" cy="216024"/>
          </a:xfrm>
          <a:prstGeom prst="rect">
            <a:avLst/>
          </a:prstGeom>
        </p:spPr>
        <p:txBody>
          <a:bodyPr anchor="ctr"/>
          <a:lstStyle>
            <a:lvl1pPr marL="0" indent="0">
              <a:spcBef>
                <a:spcPts val="0"/>
              </a:spcBef>
              <a:buNone/>
              <a:defRPr lang="en-US" sz="1400" kern="1200" spc="0" baseline="0" dirty="0">
                <a:solidFill>
                  <a:srgbClr val="00AAC6"/>
                </a:solidFill>
                <a:latin typeface="Century Gothic" pitchFamily="34" charset="0"/>
                <a:ea typeface="+mn-ea"/>
                <a:cs typeface="Mark"/>
              </a:defRPr>
            </a:lvl1pPr>
          </a:lstStyle>
          <a:p>
            <a:pPr lvl="0"/>
            <a:r>
              <a:rPr lang="lv-LV" dirty="0"/>
              <a:t>Teksts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614050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altais lielais virsraksts 1/3 pa kreisi don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ject 6"/>
          <p:cNvSpPr>
            <a:spLocks/>
          </p:cNvSpPr>
          <p:nvPr userDrawn="1"/>
        </p:nvSpPr>
        <p:spPr bwMode="auto">
          <a:xfrm>
            <a:off x="0" y="0"/>
            <a:ext cx="4578350" cy="7856538"/>
          </a:xfrm>
          <a:custGeom>
            <a:avLst/>
            <a:gdLst>
              <a:gd name="T0" fmla="*/ 0 w 4578985"/>
              <a:gd name="T1" fmla="*/ 7856385 h 7856855"/>
              <a:gd name="T2" fmla="*/ 4578807 w 4578985"/>
              <a:gd name="T3" fmla="*/ 7856385 h 7856855"/>
              <a:gd name="T4" fmla="*/ 4578807 w 4578985"/>
              <a:gd name="T5" fmla="*/ 0 h 7856855"/>
              <a:gd name="T6" fmla="*/ 0 w 4578985"/>
              <a:gd name="T7" fmla="*/ 0 h 7856855"/>
              <a:gd name="T8" fmla="*/ 0 w 4578985"/>
              <a:gd name="T9" fmla="*/ 7856385 h 785685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578985" h="7856855">
                <a:moveTo>
                  <a:pt x="0" y="7856385"/>
                </a:moveTo>
                <a:lnTo>
                  <a:pt x="4578807" y="7856385"/>
                </a:lnTo>
                <a:lnTo>
                  <a:pt x="4578807" y="0"/>
                </a:lnTo>
                <a:lnTo>
                  <a:pt x="0" y="0"/>
                </a:lnTo>
                <a:lnTo>
                  <a:pt x="0" y="7856385"/>
                </a:lnTo>
                <a:close/>
              </a:path>
            </a:pathLst>
          </a:custGeom>
          <a:solidFill>
            <a:srgbClr val="0F416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7" name="Chart Placeholder 2"/>
          <p:cNvSpPr>
            <a:spLocks noGrp="1"/>
          </p:cNvSpPr>
          <p:nvPr>
            <p:ph type="chart" sz="quarter" idx="13" hasCustomPrompt="1"/>
          </p:nvPr>
        </p:nvSpPr>
        <p:spPr>
          <a:xfrm>
            <a:off x="0" y="2490788"/>
            <a:ext cx="4578350" cy="28797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lv-LV" dirty="0"/>
              <a:t>Apaļais grafiks (pie </a:t>
            </a:r>
            <a:r>
              <a:rPr lang="lv-LV" dirty="0" err="1"/>
              <a:t>chart</a:t>
            </a:r>
            <a:r>
              <a:rPr lang="lv-LV" dirty="0"/>
              <a:t>)</a:t>
            </a:r>
            <a:endParaRPr lang="en-US" dirty="0"/>
          </a:p>
        </p:txBody>
      </p:sp>
      <p:sp>
        <p:nvSpPr>
          <p:cNvPr id="8" name="Text Placeholder 2"/>
          <p:cNvSpPr>
            <a:spLocks noGrp="1"/>
          </p:cNvSpPr>
          <p:nvPr>
            <p:ph type="body" sz="quarter" idx="14" hasCustomPrompt="1"/>
          </p:nvPr>
        </p:nvSpPr>
        <p:spPr>
          <a:xfrm>
            <a:off x="5142508" y="978323"/>
            <a:ext cx="8097639" cy="792088"/>
          </a:xfrm>
          <a:prstGeom prst="rect">
            <a:avLst/>
          </a:prstGeom>
        </p:spPr>
        <p:txBody>
          <a:bodyPr anchor="ctr"/>
          <a:lstStyle>
            <a:lvl1pPr marL="0" indent="0" algn="l">
              <a:spcBef>
                <a:spcPts val="0"/>
              </a:spcBef>
              <a:buNone/>
              <a:defRPr lang="lv-LV" sz="5000" b="1" kern="1200" spc="0" baseline="0" dirty="0" smtClean="0">
                <a:solidFill>
                  <a:schemeClr val="tx1"/>
                </a:solidFill>
                <a:latin typeface="Century Gothic" pitchFamily="34" charset="0"/>
                <a:ea typeface="Mark" pitchFamily="50" charset="0"/>
                <a:cs typeface="Mark" pitchFamily="50" charset="0"/>
              </a:defRPr>
            </a:lvl1pPr>
          </a:lstStyle>
          <a:p>
            <a:pPr lvl="0"/>
            <a:r>
              <a:rPr lang="lv-LV" dirty="0"/>
              <a:t>LIELAIS VIRSRAKSTS</a:t>
            </a:r>
            <a:endParaRPr lang="en-US" dirty="0"/>
          </a:p>
        </p:txBody>
      </p:sp>
      <p:sp>
        <p:nvSpPr>
          <p:cNvPr id="12" name="Text Placeholder 10"/>
          <p:cNvSpPr>
            <a:spLocks noGrp="1"/>
          </p:cNvSpPr>
          <p:nvPr>
            <p:ph type="body" sz="quarter" idx="15" hasCustomPrompt="1"/>
          </p:nvPr>
        </p:nvSpPr>
        <p:spPr>
          <a:xfrm>
            <a:off x="5142508" y="1842418"/>
            <a:ext cx="8064896" cy="432048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lang="en-US" sz="2500" b="1" kern="1200" spc="0" baseline="0" dirty="0">
                <a:solidFill>
                  <a:schemeClr val="tx1"/>
                </a:solidFill>
                <a:latin typeface="Century Gothic" pitchFamily="34" charset="0"/>
                <a:ea typeface="+mn-ea"/>
                <a:cs typeface="Mark"/>
              </a:defRPr>
            </a:lvl1pPr>
          </a:lstStyle>
          <a:p>
            <a:pPr lvl="0"/>
            <a:r>
              <a:rPr lang="lv-LV" dirty="0"/>
              <a:t>Mazais virsraksts</a:t>
            </a:r>
            <a:endParaRPr lang="en-US" dirty="0"/>
          </a:p>
        </p:txBody>
      </p:sp>
      <p:sp>
        <p:nvSpPr>
          <p:cNvPr id="14" name="Text Placeholder 12"/>
          <p:cNvSpPr>
            <a:spLocks noGrp="1"/>
          </p:cNvSpPr>
          <p:nvPr>
            <p:ph type="body" sz="quarter" idx="16" hasCustomPrompt="1"/>
          </p:nvPr>
        </p:nvSpPr>
        <p:spPr>
          <a:xfrm>
            <a:off x="5142508" y="2490490"/>
            <a:ext cx="8064896" cy="216024"/>
          </a:xfrm>
          <a:prstGeom prst="rect">
            <a:avLst/>
          </a:prstGeom>
        </p:spPr>
        <p:txBody>
          <a:bodyPr anchor="ctr"/>
          <a:lstStyle>
            <a:lvl1pPr marL="0" indent="0">
              <a:spcBef>
                <a:spcPts val="0"/>
              </a:spcBef>
              <a:buNone/>
              <a:defRPr lang="en-US" sz="1400" kern="1200" spc="0" baseline="0" dirty="0">
                <a:solidFill>
                  <a:schemeClr val="tx1"/>
                </a:solidFill>
                <a:latin typeface="Century Gothic" pitchFamily="34" charset="0"/>
                <a:ea typeface="+mn-ea"/>
                <a:cs typeface="Mark"/>
              </a:defRPr>
            </a:lvl1pPr>
          </a:lstStyle>
          <a:p>
            <a:pPr lvl="0"/>
            <a:r>
              <a:rPr lang="lv-LV" dirty="0"/>
              <a:t>Teksts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7200663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ltais lielais virsraksts 1/3 pa kreisi donut paraug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ject 6"/>
          <p:cNvSpPr>
            <a:spLocks/>
          </p:cNvSpPr>
          <p:nvPr userDrawn="1"/>
        </p:nvSpPr>
        <p:spPr bwMode="auto">
          <a:xfrm>
            <a:off x="0" y="0"/>
            <a:ext cx="4578350" cy="7856538"/>
          </a:xfrm>
          <a:custGeom>
            <a:avLst/>
            <a:gdLst>
              <a:gd name="T0" fmla="*/ 0 w 4578985"/>
              <a:gd name="T1" fmla="*/ 7856385 h 7856855"/>
              <a:gd name="T2" fmla="*/ 4578807 w 4578985"/>
              <a:gd name="T3" fmla="*/ 7856385 h 7856855"/>
              <a:gd name="T4" fmla="*/ 4578807 w 4578985"/>
              <a:gd name="T5" fmla="*/ 0 h 7856855"/>
              <a:gd name="T6" fmla="*/ 0 w 4578985"/>
              <a:gd name="T7" fmla="*/ 0 h 7856855"/>
              <a:gd name="T8" fmla="*/ 0 w 4578985"/>
              <a:gd name="T9" fmla="*/ 7856385 h 785685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578985" h="7856855">
                <a:moveTo>
                  <a:pt x="0" y="7856385"/>
                </a:moveTo>
                <a:lnTo>
                  <a:pt x="4578807" y="7856385"/>
                </a:lnTo>
                <a:lnTo>
                  <a:pt x="4578807" y="0"/>
                </a:lnTo>
                <a:lnTo>
                  <a:pt x="0" y="0"/>
                </a:lnTo>
                <a:lnTo>
                  <a:pt x="0" y="7856385"/>
                </a:lnTo>
                <a:close/>
              </a:path>
            </a:pathLst>
          </a:custGeom>
          <a:solidFill>
            <a:srgbClr val="0F416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graphicFrame>
        <p:nvGraphicFramePr>
          <p:cNvPr id="7" name="Chart 9"/>
          <p:cNvGraphicFramePr>
            <a:graphicFrameLocks/>
          </p:cNvGraphicFramePr>
          <p:nvPr userDrawn="1">
            <p:extLst>
              <p:ext uri="{D42A27DB-BD31-4B8C-83A1-F6EECF244321}">
                <p14:modId xmlns:p14="http://schemas.microsoft.com/office/powerpoint/2010/main" val="2918293004"/>
              </p:ext>
            </p:extLst>
          </p:nvPr>
        </p:nvGraphicFramePr>
        <p:xfrm>
          <a:off x="3175" y="2481263"/>
          <a:ext cx="4572000" cy="2895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" name="object 3"/>
          <p:cNvSpPr txBox="1"/>
          <p:nvPr userDrawn="1"/>
        </p:nvSpPr>
        <p:spPr>
          <a:xfrm>
            <a:off x="5270500" y="1893888"/>
            <a:ext cx="7840663" cy="406400"/>
          </a:xfrm>
          <a:prstGeom prst="rect">
            <a:avLst/>
          </a:prstGeom>
        </p:spPr>
        <p:txBody>
          <a:bodyPr lIns="0" tIns="12700" rIns="0" bIns="0">
            <a:spAutoFit/>
          </a:bodyPr>
          <a:lstStyle/>
          <a:p>
            <a:pPr marL="12700" fontAlgn="auto">
              <a:spcBef>
                <a:spcPts val="100"/>
              </a:spcBef>
              <a:spcAft>
                <a:spcPts val="0"/>
              </a:spcAft>
              <a:defRPr/>
            </a:pPr>
            <a:r>
              <a:rPr sz="2500" b="1" spc="0" baseline="0" dirty="0">
                <a:solidFill>
                  <a:srgbClr val="00AAC6"/>
                </a:solidFill>
                <a:latin typeface="Century Gothic" pitchFamily="34" charset="0"/>
                <a:cs typeface="Mark"/>
              </a:rPr>
              <a:t>Mazais virsraksts</a:t>
            </a:r>
            <a:endParaRPr sz="2500" spc="0" baseline="0" dirty="0">
              <a:latin typeface="Century Gothic" pitchFamily="34" charset="0"/>
              <a:cs typeface="Mark"/>
            </a:endParaRPr>
          </a:p>
        </p:txBody>
      </p:sp>
      <p:sp>
        <p:nvSpPr>
          <p:cNvPr id="11" name="TextBox 8"/>
          <p:cNvSpPr txBox="1">
            <a:spLocks noChangeArrowheads="1"/>
          </p:cNvSpPr>
          <p:nvPr userDrawn="1"/>
        </p:nvSpPr>
        <p:spPr bwMode="auto">
          <a:xfrm>
            <a:off x="5142508" y="958850"/>
            <a:ext cx="7840663" cy="862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lv-LV" sz="5000" b="1" dirty="0">
                <a:solidFill>
                  <a:srgbClr val="00AAC6"/>
                </a:solidFill>
                <a:latin typeface="Century Gothic" pitchFamily="34" charset="0"/>
                <a:ea typeface="Mark" pitchFamily="50" charset="0"/>
                <a:cs typeface="Mark" pitchFamily="50" charset="0"/>
              </a:rPr>
              <a:t>LIELAIS VIRSRAKSTS</a:t>
            </a:r>
            <a:endParaRPr lang="en-US" sz="5000" b="1" dirty="0">
              <a:solidFill>
                <a:srgbClr val="00AAC6"/>
              </a:solidFill>
              <a:latin typeface="Century Gothic" pitchFamily="34" charset="0"/>
              <a:ea typeface="Mark" pitchFamily="50" charset="0"/>
              <a:cs typeface="Mark" pitchFamily="50" charset="0"/>
            </a:endParaRPr>
          </a:p>
        </p:txBody>
      </p:sp>
      <p:sp>
        <p:nvSpPr>
          <p:cNvPr id="13" name="object 3"/>
          <p:cNvSpPr txBox="1"/>
          <p:nvPr userDrawn="1"/>
        </p:nvSpPr>
        <p:spPr>
          <a:xfrm>
            <a:off x="5270500" y="2466975"/>
            <a:ext cx="7840663" cy="212725"/>
          </a:xfrm>
          <a:prstGeom prst="rect">
            <a:avLst/>
          </a:prstGeom>
        </p:spPr>
        <p:txBody>
          <a:bodyPr lIns="0" tIns="12700" rIns="0" bIns="0">
            <a:spAutoFit/>
          </a:bodyPr>
          <a:lstStyle/>
          <a:p>
            <a:pPr marL="12700" fontAlgn="auto">
              <a:spcBef>
                <a:spcPts val="100"/>
              </a:spcBef>
              <a:spcAft>
                <a:spcPts val="0"/>
              </a:spcAft>
              <a:defRPr/>
            </a:pPr>
            <a:r>
              <a:rPr lang="lv-LV" sz="1300" spc="0" baseline="0" dirty="0">
                <a:solidFill>
                  <a:srgbClr val="00AAC6"/>
                </a:solidFill>
                <a:latin typeface="Century Gothic" pitchFamily="34" charset="0"/>
                <a:cs typeface="Mark"/>
              </a:rPr>
              <a:t>Teksts</a:t>
            </a:r>
            <a:endParaRPr sz="1300" spc="0" baseline="0" dirty="0">
              <a:latin typeface="Century Gothic" pitchFamily="34" charset="0"/>
              <a:cs typeface="Mark"/>
            </a:endParaRPr>
          </a:p>
        </p:txBody>
      </p:sp>
      <p:sp>
        <p:nvSpPr>
          <p:cNvPr id="15" name="object 3"/>
          <p:cNvSpPr txBox="1"/>
          <p:nvPr userDrawn="1"/>
        </p:nvSpPr>
        <p:spPr>
          <a:xfrm rot="20355368">
            <a:off x="761203" y="3313644"/>
            <a:ext cx="12239720" cy="1490152"/>
          </a:xfrm>
          <a:prstGeom prst="rect">
            <a:avLst/>
          </a:prstGeom>
        </p:spPr>
        <p:txBody>
          <a:bodyPr wrap="square" lIns="0" tIns="12700" rIns="0" bIns="0">
            <a:spAutoFit/>
          </a:bodyPr>
          <a:lstStyle/>
          <a:p>
            <a:pPr marL="12700" fontAlgn="auto">
              <a:spcBef>
                <a:spcPts val="100"/>
              </a:spcBef>
              <a:spcAft>
                <a:spcPts val="0"/>
              </a:spcAft>
              <a:defRPr/>
            </a:pPr>
            <a:r>
              <a:rPr lang="lv-LV" sz="9600" b="1" dirty="0">
                <a:solidFill>
                  <a:srgbClr val="FF0000"/>
                </a:solidFill>
                <a:latin typeface="Century Gothic" pitchFamily="34" charset="0"/>
                <a:cs typeface="Arial" pitchFamily="34" charset="0"/>
              </a:rPr>
              <a:t>PARAUGS!</a:t>
            </a:r>
            <a:r>
              <a:rPr lang="lv-LV" sz="9600" b="1" baseline="0" dirty="0">
                <a:solidFill>
                  <a:srgbClr val="FF0000"/>
                </a:solidFill>
                <a:latin typeface="Century Gothic" pitchFamily="34" charset="0"/>
                <a:cs typeface="Arial" pitchFamily="34" charset="0"/>
              </a:rPr>
              <a:t> NELIETOT!</a:t>
            </a:r>
            <a:endParaRPr sz="9600" b="1" dirty="0">
              <a:solidFill>
                <a:srgbClr val="FF0000"/>
              </a:solidFill>
              <a:latin typeface="Century Gothic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328699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Dubltzils 2 donu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bk object 16"/>
          <p:cNvSpPr>
            <a:spLocks/>
          </p:cNvSpPr>
          <p:nvPr userDrawn="1"/>
        </p:nvSpPr>
        <p:spPr bwMode="auto">
          <a:xfrm>
            <a:off x="0" y="0"/>
            <a:ext cx="4578350" cy="7856538"/>
          </a:xfrm>
          <a:custGeom>
            <a:avLst/>
            <a:gdLst>
              <a:gd name="T0" fmla="*/ 0 w 4578985"/>
              <a:gd name="T1" fmla="*/ 7856385 h 7856855"/>
              <a:gd name="T2" fmla="*/ 4578807 w 4578985"/>
              <a:gd name="T3" fmla="*/ 7856385 h 7856855"/>
              <a:gd name="T4" fmla="*/ 4578807 w 4578985"/>
              <a:gd name="T5" fmla="*/ 0 h 7856855"/>
              <a:gd name="T6" fmla="*/ 0 w 4578985"/>
              <a:gd name="T7" fmla="*/ 0 h 7856855"/>
              <a:gd name="T8" fmla="*/ 0 w 4578985"/>
              <a:gd name="T9" fmla="*/ 7856385 h 785685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578985" h="7856855">
                <a:moveTo>
                  <a:pt x="0" y="7856385"/>
                </a:moveTo>
                <a:lnTo>
                  <a:pt x="4578807" y="7856385"/>
                </a:lnTo>
                <a:lnTo>
                  <a:pt x="4578807" y="0"/>
                </a:lnTo>
                <a:lnTo>
                  <a:pt x="0" y="0"/>
                </a:lnTo>
                <a:lnTo>
                  <a:pt x="0" y="7856385"/>
                </a:lnTo>
                <a:close/>
              </a:path>
            </a:pathLst>
          </a:custGeom>
          <a:solidFill>
            <a:srgbClr val="00ABC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 baseline="0">
              <a:latin typeface="Century Gothic" pitchFamily="34" charset="0"/>
            </a:endParaRPr>
          </a:p>
        </p:txBody>
      </p:sp>
      <p:sp>
        <p:nvSpPr>
          <p:cNvPr id="12" name="bk object 18"/>
          <p:cNvSpPr>
            <a:spLocks/>
          </p:cNvSpPr>
          <p:nvPr userDrawn="1"/>
        </p:nvSpPr>
        <p:spPr bwMode="auto">
          <a:xfrm>
            <a:off x="9144000" y="0"/>
            <a:ext cx="4597400" cy="7856538"/>
          </a:xfrm>
          <a:custGeom>
            <a:avLst/>
            <a:gdLst>
              <a:gd name="T0" fmla="*/ 0 w 4578984"/>
              <a:gd name="T1" fmla="*/ 7856385 h 7856855"/>
              <a:gd name="T2" fmla="*/ 4578807 w 4578984"/>
              <a:gd name="T3" fmla="*/ 7856385 h 7856855"/>
              <a:gd name="T4" fmla="*/ 4578807 w 4578984"/>
              <a:gd name="T5" fmla="*/ 0 h 7856855"/>
              <a:gd name="T6" fmla="*/ 0 w 4578984"/>
              <a:gd name="T7" fmla="*/ 0 h 7856855"/>
              <a:gd name="T8" fmla="*/ 0 w 4578984"/>
              <a:gd name="T9" fmla="*/ 7856385 h 785685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578984" h="7856855">
                <a:moveTo>
                  <a:pt x="0" y="7856385"/>
                </a:moveTo>
                <a:lnTo>
                  <a:pt x="4578807" y="7856385"/>
                </a:lnTo>
                <a:lnTo>
                  <a:pt x="4578807" y="0"/>
                </a:lnTo>
                <a:lnTo>
                  <a:pt x="0" y="0"/>
                </a:lnTo>
                <a:lnTo>
                  <a:pt x="0" y="7856385"/>
                </a:lnTo>
                <a:close/>
              </a:path>
            </a:pathLst>
          </a:custGeom>
          <a:solidFill>
            <a:srgbClr val="0E406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 baseline="0">
              <a:latin typeface="Century Gothic" pitchFamily="34" charset="0"/>
            </a:endParaRPr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06004" y="1124273"/>
            <a:ext cx="3337743" cy="35810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lv-LV" dirty="0"/>
              <a:t>teksts</a:t>
            </a:r>
            <a:endParaRPr lang="en-US" dirty="0"/>
          </a:p>
        </p:txBody>
      </p:sp>
      <p:sp>
        <p:nvSpPr>
          <p:cNvPr id="18" name="Chart Placeholder 16"/>
          <p:cNvSpPr>
            <a:spLocks noGrp="1"/>
          </p:cNvSpPr>
          <p:nvPr>
            <p:ph type="chart" sz="quarter" idx="12" hasCustomPrompt="1"/>
          </p:nvPr>
        </p:nvSpPr>
        <p:spPr>
          <a:xfrm>
            <a:off x="0" y="2346474"/>
            <a:ext cx="4578350" cy="286861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aseline="0">
                <a:solidFill>
                  <a:schemeClr val="bg1"/>
                </a:solidFill>
              </a:defRPr>
            </a:lvl1pPr>
          </a:lstStyle>
          <a:p>
            <a:r>
              <a:rPr lang="lv-LV" dirty="0"/>
              <a:t>Apaļais grafiks (pie </a:t>
            </a:r>
            <a:r>
              <a:rPr lang="lv-LV" dirty="0" err="1"/>
              <a:t>chart</a:t>
            </a:r>
            <a:r>
              <a:rPr lang="lv-LV" dirty="0"/>
              <a:t>)</a:t>
            </a:r>
            <a:endParaRPr lang="en-US" dirty="0"/>
          </a:p>
        </p:txBody>
      </p:sp>
      <p:sp>
        <p:nvSpPr>
          <p:cNvPr id="21" name="Text Placeholder 4"/>
          <p:cNvSpPr>
            <a:spLocks noGrp="1"/>
          </p:cNvSpPr>
          <p:nvPr>
            <p:ph type="body" sz="quarter" idx="14" hasCustomPrompt="1"/>
          </p:nvPr>
        </p:nvSpPr>
        <p:spPr>
          <a:xfrm>
            <a:off x="657894" y="7387034"/>
            <a:ext cx="3265735" cy="287561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4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lv-LV" dirty="0"/>
              <a:t>teksts</a:t>
            </a:r>
            <a:endParaRPr lang="en-US" dirty="0"/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5" hasCustomPrompt="1"/>
          </p:nvPr>
        </p:nvSpPr>
        <p:spPr>
          <a:xfrm>
            <a:off x="5202610" y="1122338"/>
            <a:ext cx="3337743" cy="35810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 b="1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lv-LV" dirty="0"/>
              <a:t>teksts</a:t>
            </a:r>
            <a:endParaRPr lang="en-US" dirty="0"/>
          </a:p>
        </p:txBody>
      </p:sp>
      <p:sp>
        <p:nvSpPr>
          <p:cNvPr id="26" name="Chart Placeholder 16"/>
          <p:cNvSpPr>
            <a:spLocks noGrp="1"/>
          </p:cNvSpPr>
          <p:nvPr>
            <p:ph type="chart" sz="quarter" idx="16" hasCustomPrompt="1"/>
          </p:nvPr>
        </p:nvSpPr>
        <p:spPr>
          <a:xfrm>
            <a:off x="4596606" y="2344539"/>
            <a:ext cx="4578350" cy="286861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aseline="0">
                <a:solidFill>
                  <a:schemeClr val="tx1"/>
                </a:solidFill>
              </a:defRPr>
            </a:lvl1pPr>
          </a:lstStyle>
          <a:p>
            <a:r>
              <a:rPr lang="lv-LV" dirty="0"/>
              <a:t>Apaļais grafiks (pie </a:t>
            </a:r>
            <a:r>
              <a:rPr lang="lv-LV" dirty="0" err="1"/>
              <a:t>chart</a:t>
            </a:r>
            <a:r>
              <a:rPr lang="lv-LV" dirty="0"/>
              <a:t>)</a:t>
            </a:r>
            <a:endParaRPr lang="en-US" dirty="0"/>
          </a:p>
        </p:txBody>
      </p:sp>
      <p:sp>
        <p:nvSpPr>
          <p:cNvPr id="28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5254500" y="7385099"/>
            <a:ext cx="3265735" cy="287561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400" b="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lv-LV" dirty="0"/>
              <a:t>teksts</a:t>
            </a:r>
            <a:endParaRPr lang="en-US" dirty="0"/>
          </a:p>
        </p:txBody>
      </p:sp>
      <p:sp>
        <p:nvSpPr>
          <p:cNvPr id="29" name="Text Placeholder 4"/>
          <p:cNvSpPr>
            <a:spLocks noGrp="1"/>
          </p:cNvSpPr>
          <p:nvPr>
            <p:ph type="body" sz="quarter" idx="19" hasCustomPrompt="1"/>
          </p:nvPr>
        </p:nvSpPr>
        <p:spPr>
          <a:xfrm>
            <a:off x="9780960" y="1122338"/>
            <a:ext cx="3337743" cy="35810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lv-LV" dirty="0"/>
              <a:t>teksts</a:t>
            </a:r>
            <a:endParaRPr lang="en-US" dirty="0"/>
          </a:p>
        </p:txBody>
      </p:sp>
      <p:sp>
        <p:nvSpPr>
          <p:cNvPr id="30" name="Chart Placeholder 16"/>
          <p:cNvSpPr>
            <a:spLocks noGrp="1"/>
          </p:cNvSpPr>
          <p:nvPr>
            <p:ph type="chart" sz="quarter" idx="20" hasCustomPrompt="1"/>
          </p:nvPr>
        </p:nvSpPr>
        <p:spPr>
          <a:xfrm>
            <a:off x="9174956" y="2344539"/>
            <a:ext cx="4578350" cy="286861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aseline="0">
                <a:solidFill>
                  <a:schemeClr val="bg1"/>
                </a:solidFill>
              </a:defRPr>
            </a:lvl1pPr>
          </a:lstStyle>
          <a:p>
            <a:r>
              <a:rPr lang="lv-LV" dirty="0"/>
              <a:t>Apaļais grafiks (pie </a:t>
            </a:r>
            <a:r>
              <a:rPr lang="lv-LV" dirty="0" err="1"/>
              <a:t>chart</a:t>
            </a:r>
            <a:r>
              <a:rPr lang="lv-LV" dirty="0"/>
              <a:t>)</a:t>
            </a:r>
            <a:endParaRPr lang="en-US" dirty="0"/>
          </a:p>
        </p:txBody>
      </p:sp>
      <p:sp>
        <p:nvSpPr>
          <p:cNvPr id="32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9832850" y="7385099"/>
            <a:ext cx="3265735" cy="287561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4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lv-LV" dirty="0"/>
              <a:t>teksts</a:t>
            </a:r>
            <a:endParaRPr lang="en-US" dirty="0"/>
          </a:p>
        </p:txBody>
      </p:sp>
      <p:sp>
        <p:nvSpPr>
          <p:cNvPr id="16" name="Text Placeholder 2"/>
          <p:cNvSpPr>
            <a:spLocks noGrp="1"/>
          </p:cNvSpPr>
          <p:nvPr>
            <p:ph type="body" sz="quarter" idx="23" hasCustomPrompt="1"/>
          </p:nvPr>
        </p:nvSpPr>
        <p:spPr>
          <a:xfrm>
            <a:off x="317972" y="5370810"/>
            <a:ext cx="3887788" cy="864096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None/>
              <a:defRPr lang="lv-LV" sz="1500" b="1" baseline="0" dirty="0" smtClean="0">
                <a:solidFill>
                  <a:srgbClr val="003B71"/>
                </a:solidFill>
                <a:latin typeface="Century Gothic" pitchFamily="34" charset="0"/>
                <a:ea typeface="+mn-ea"/>
                <a:cs typeface="+mn-cs"/>
              </a:defRPr>
            </a:lvl1pPr>
            <a:lvl3pPr marL="0" indent="0" algn="ctr">
              <a:spcBef>
                <a:spcPts val="0"/>
              </a:spcBef>
              <a:buNone/>
              <a:defRPr lang="en-US" sz="1500" b="1" baseline="0" dirty="0" smtClean="0">
                <a:solidFill>
                  <a:schemeClr val="bg1"/>
                </a:solidFill>
                <a:latin typeface="Century Gothic" pitchFamily="34" charset="0"/>
                <a:ea typeface="+mn-ea"/>
                <a:cs typeface="+mn-cs"/>
              </a:defRPr>
            </a:lvl3pPr>
            <a:lvl5pPr marL="0" algn="ctr">
              <a:spcBef>
                <a:spcPts val="0"/>
              </a:spcBef>
              <a:defRPr lang="en-US" sz="1500" b="1" dirty="0">
                <a:solidFill>
                  <a:srgbClr val="003B71"/>
                </a:solidFill>
                <a:latin typeface="Century Gothic" pitchFamily="34" charset="0"/>
                <a:ea typeface="+mn-ea"/>
                <a:cs typeface="+mn-cs"/>
              </a:defRPr>
            </a:lvl5pPr>
          </a:lstStyle>
          <a:p>
            <a:pPr lvl="0"/>
            <a:r>
              <a:rPr lang="lv-LV" dirty="0"/>
              <a:t>teksts</a:t>
            </a:r>
          </a:p>
          <a:p>
            <a:pPr lvl="0"/>
            <a:endParaRPr lang="en-US" dirty="0"/>
          </a:p>
          <a:p>
            <a:pPr lvl="2"/>
            <a:r>
              <a:rPr lang="lv-LV" dirty="0"/>
              <a:t>teksts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sz="quarter" idx="25" hasCustomPrompt="1"/>
          </p:nvPr>
        </p:nvSpPr>
        <p:spPr>
          <a:xfrm>
            <a:off x="4924425" y="5370810"/>
            <a:ext cx="3887788" cy="864096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None/>
              <a:defRPr lang="lv-LV" sz="1500" b="1" kern="1200" baseline="0" dirty="0" smtClean="0">
                <a:solidFill>
                  <a:srgbClr val="C4D600"/>
                </a:solidFill>
                <a:latin typeface="Century Gothic" pitchFamily="34" charset="0"/>
                <a:ea typeface="+mn-ea"/>
                <a:cs typeface="Arial" charset="0"/>
              </a:defRPr>
            </a:lvl1pPr>
            <a:lvl3pPr marL="0" indent="0" algn="ctr">
              <a:spcBef>
                <a:spcPts val="0"/>
              </a:spcBef>
              <a:buFont typeface="Arial" pitchFamily="34" charset="0"/>
              <a:buNone/>
              <a:defRPr lang="en-US" sz="1500" b="1" baseline="0" dirty="0" smtClean="0">
                <a:solidFill>
                  <a:schemeClr val="tx2"/>
                </a:solidFill>
                <a:latin typeface="Century Gothic" pitchFamily="34" charset="0"/>
                <a:ea typeface="+mn-ea"/>
                <a:cs typeface="+mn-cs"/>
              </a:defRPr>
            </a:lvl3pPr>
            <a:lvl5pPr marL="0" algn="ctr">
              <a:spcBef>
                <a:spcPts val="0"/>
              </a:spcBef>
              <a:defRPr lang="en-US" sz="1500" b="1" dirty="0">
                <a:solidFill>
                  <a:srgbClr val="003B71"/>
                </a:solidFill>
                <a:latin typeface="Century Gothic" pitchFamily="34" charset="0"/>
                <a:ea typeface="+mn-ea"/>
                <a:cs typeface="+mn-cs"/>
              </a:defRPr>
            </a:lvl5pPr>
          </a:lstStyle>
          <a:p>
            <a:pPr lvl="0"/>
            <a:r>
              <a:rPr lang="lv-LV" dirty="0"/>
              <a:t>teksts</a:t>
            </a:r>
          </a:p>
          <a:p>
            <a:pPr lvl="0"/>
            <a:endParaRPr lang="en-US" dirty="0"/>
          </a:p>
          <a:p>
            <a:pPr lvl="2"/>
            <a:r>
              <a:rPr lang="lv-LV" dirty="0"/>
              <a:t>teksts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sz="quarter" idx="26" hasCustomPrompt="1"/>
          </p:nvPr>
        </p:nvSpPr>
        <p:spPr>
          <a:xfrm>
            <a:off x="9498806" y="5370810"/>
            <a:ext cx="3887788" cy="864096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None/>
              <a:defRPr lang="lv-LV" sz="1500" b="1" baseline="0" dirty="0" smtClean="0">
                <a:solidFill>
                  <a:srgbClr val="C4D600"/>
                </a:solidFill>
                <a:latin typeface="Century Gothic" pitchFamily="34" charset="0"/>
                <a:ea typeface="+mn-ea"/>
                <a:cs typeface="+mn-cs"/>
              </a:defRPr>
            </a:lvl1pPr>
            <a:lvl3pPr marL="0" indent="0" algn="ctr">
              <a:spcBef>
                <a:spcPts val="0"/>
              </a:spcBef>
              <a:buNone/>
              <a:defRPr lang="en-US" sz="1500" b="1" baseline="0" dirty="0" smtClean="0">
                <a:solidFill>
                  <a:schemeClr val="bg1"/>
                </a:solidFill>
                <a:latin typeface="Century Gothic" pitchFamily="34" charset="0"/>
                <a:ea typeface="+mn-ea"/>
                <a:cs typeface="+mn-cs"/>
              </a:defRPr>
            </a:lvl3pPr>
            <a:lvl5pPr marL="0" algn="ctr">
              <a:spcBef>
                <a:spcPts val="0"/>
              </a:spcBef>
              <a:defRPr lang="en-US" sz="1500" b="1" dirty="0">
                <a:solidFill>
                  <a:srgbClr val="003B71"/>
                </a:solidFill>
                <a:latin typeface="Century Gothic" pitchFamily="34" charset="0"/>
                <a:ea typeface="+mn-ea"/>
                <a:cs typeface="+mn-cs"/>
              </a:defRPr>
            </a:lvl5pPr>
          </a:lstStyle>
          <a:p>
            <a:pPr lvl="0"/>
            <a:r>
              <a:rPr lang="lv-LV" dirty="0"/>
              <a:t>teksts</a:t>
            </a:r>
          </a:p>
          <a:p>
            <a:pPr lvl="0"/>
            <a:endParaRPr lang="en-US" dirty="0"/>
          </a:p>
          <a:p>
            <a:pPr lvl="2"/>
            <a:r>
              <a:rPr lang="lv-LV" dirty="0"/>
              <a:t>teksts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7074723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Dubltzils 2 donu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bk object 16"/>
          <p:cNvSpPr>
            <a:spLocks/>
          </p:cNvSpPr>
          <p:nvPr userDrawn="1"/>
        </p:nvSpPr>
        <p:spPr bwMode="auto">
          <a:xfrm>
            <a:off x="0" y="0"/>
            <a:ext cx="4578350" cy="7856538"/>
          </a:xfrm>
          <a:custGeom>
            <a:avLst/>
            <a:gdLst>
              <a:gd name="T0" fmla="*/ 0 w 4578985"/>
              <a:gd name="T1" fmla="*/ 7856385 h 7856855"/>
              <a:gd name="T2" fmla="*/ 4578807 w 4578985"/>
              <a:gd name="T3" fmla="*/ 7856385 h 7856855"/>
              <a:gd name="T4" fmla="*/ 4578807 w 4578985"/>
              <a:gd name="T5" fmla="*/ 0 h 7856855"/>
              <a:gd name="T6" fmla="*/ 0 w 4578985"/>
              <a:gd name="T7" fmla="*/ 0 h 7856855"/>
              <a:gd name="T8" fmla="*/ 0 w 4578985"/>
              <a:gd name="T9" fmla="*/ 7856385 h 785685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578985" h="7856855">
                <a:moveTo>
                  <a:pt x="0" y="7856385"/>
                </a:moveTo>
                <a:lnTo>
                  <a:pt x="4578807" y="7856385"/>
                </a:lnTo>
                <a:lnTo>
                  <a:pt x="4578807" y="0"/>
                </a:lnTo>
                <a:lnTo>
                  <a:pt x="0" y="0"/>
                </a:lnTo>
                <a:lnTo>
                  <a:pt x="0" y="7856385"/>
                </a:lnTo>
                <a:close/>
              </a:path>
            </a:pathLst>
          </a:custGeom>
          <a:solidFill>
            <a:srgbClr val="00ABC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>
              <a:latin typeface="Century Gothic" pitchFamily="34" charset="0"/>
            </a:endParaRPr>
          </a:p>
        </p:txBody>
      </p:sp>
      <p:sp>
        <p:nvSpPr>
          <p:cNvPr id="12" name="bk object 18"/>
          <p:cNvSpPr>
            <a:spLocks/>
          </p:cNvSpPr>
          <p:nvPr userDrawn="1"/>
        </p:nvSpPr>
        <p:spPr bwMode="auto">
          <a:xfrm>
            <a:off x="9144000" y="0"/>
            <a:ext cx="4597400" cy="7856538"/>
          </a:xfrm>
          <a:custGeom>
            <a:avLst/>
            <a:gdLst>
              <a:gd name="T0" fmla="*/ 0 w 4578984"/>
              <a:gd name="T1" fmla="*/ 7856385 h 7856855"/>
              <a:gd name="T2" fmla="*/ 4578807 w 4578984"/>
              <a:gd name="T3" fmla="*/ 7856385 h 7856855"/>
              <a:gd name="T4" fmla="*/ 4578807 w 4578984"/>
              <a:gd name="T5" fmla="*/ 0 h 7856855"/>
              <a:gd name="T6" fmla="*/ 0 w 4578984"/>
              <a:gd name="T7" fmla="*/ 0 h 7856855"/>
              <a:gd name="T8" fmla="*/ 0 w 4578984"/>
              <a:gd name="T9" fmla="*/ 7856385 h 785685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578984" h="7856855">
                <a:moveTo>
                  <a:pt x="0" y="7856385"/>
                </a:moveTo>
                <a:lnTo>
                  <a:pt x="4578807" y="7856385"/>
                </a:lnTo>
                <a:lnTo>
                  <a:pt x="4578807" y="0"/>
                </a:lnTo>
                <a:lnTo>
                  <a:pt x="0" y="0"/>
                </a:lnTo>
                <a:lnTo>
                  <a:pt x="0" y="7856385"/>
                </a:lnTo>
                <a:close/>
              </a:path>
            </a:pathLst>
          </a:custGeom>
          <a:solidFill>
            <a:srgbClr val="0E406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>
              <a:latin typeface="Century Gothic" pitchFamily="34" charset="0"/>
            </a:endParaRPr>
          </a:p>
        </p:txBody>
      </p:sp>
      <p:graphicFrame>
        <p:nvGraphicFramePr>
          <p:cNvPr id="22" name="Chart 24"/>
          <p:cNvGraphicFramePr>
            <a:graphicFrameLocks/>
          </p:cNvGraphicFramePr>
          <p:nvPr userDrawn="1">
            <p:extLst>
              <p:ext uri="{D42A27DB-BD31-4B8C-83A1-F6EECF244321}">
                <p14:modId xmlns:p14="http://schemas.microsoft.com/office/powerpoint/2010/main" val="2055524222"/>
              </p:ext>
            </p:extLst>
          </p:nvPr>
        </p:nvGraphicFramePr>
        <p:xfrm>
          <a:off x="-1588" y="2330450"/>
          <a:ext cx="4584701" cy="2895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24" name="Chart 26"/>
          <p:cNvGraphicFramePr>
            <a:graphicFrameLocks/>
          </p:cNvGraphicFramePr>
          <p:nvPr userDrawn="1">
            <p:extLst>
              <p:ext uri="{D42A27DB-BD31-4B8C-83A1-F6EECF244321}">
                <p14:modId xmlns:p14="http://schemas.microsoft.com/office/powerpoint/2010/main" val="697820321"/>
              </p:ext>
            </p:extLst>
          </p:nvPr>
        </p:nvGraphicFramePr>
        <p:xfrm>
          <a:off x="9163050" y="2330450"/>
          <a:ext cx="4572000" cy="2895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7" name="TextBox 26"/>
          <p:cNvSpPr txBox="1"/>
          <p:nvPr userDrawn="1"/>
        </p:nvSpPr>
        <p:spPr>
          <a:xfrm>
            <a:off x="723900" y="1092200"/>
            <a:ext cx="3133725" cy="3698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lv-LV" b="1" spc="15" dirty="0">
                <a:solidFill>
                  <a:srgbClr val="FFFFFF"/>
                </a:solidFill>
                <a:latin typeface="Century Gothic" pitchFamily="34" charset="0"/>
                <a:cs typeface="Arial"/>
              </a:rPr>
              <a:t>teksts</a:t>
            </a:r>
            <a:endParaRPr lang="lv-LV" dirty="0">
              <a:latin typeface="Century Gothic" pitchFamily="34" charset="0"/>
              <a:cs typeface="Arial"/>
            </a:endParaRPr>
          </a:p>
        </p:txBody>
      </p:sp>
      <p:sp>
        <p:nvSpPr>
          <p:cNvPr id="33" name="TextBox 32"/>
          <p:cNvSpPr txBox="1"/>
          <p:nvPr userDrawn="1"/>
        </p:nvSpPr>
        <p:spPr>
          <a:xfrm>
            <a:off x="9786938" y="1092200"/>
            <a:ext cx="3324225" cy="3698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lv-LV" b="1" spc="15" dirty="0">
                <a:solidFill>
                  <a:srgbClr val="FFFFFF"/>
                </a:solidFill>
                <a:latin typeface="Century Gothic" pitchFamily="34" charset="0"/>
                <a:cs typeface="Arial"/>
              </a:rPr>
              <a:t>teksts</a:t>
            </a:r>
            <a:endParaRPr lang="lv-LV" dirty="0">
              <a:latin typeface="Century Gothic" pitchFamily="34" charset="0"/>
              <a:cs typeface="Arial"/>
            </a:endParaRPr>
          </a:p>
        </p:txBody>
      </p:sp>
      <p:sp>
        <p:nvSpPr>
          <p:cNvPr id="34" name="TextBox 33"/>
          <p:cNvSpPr txBox="1"/>
          <p:nvPr userDrawn="1"/>
        </p:nvSpPr>
        <p:spPr>
          <a:xfrm>
            <a:off x="1136650" y="7426325"/>
            <a:ext cx="2308225" cy="3079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lv-LV" sz="1400" spc="-5" dirty="0">
                <a:solidFill>
                  <a:srgbClr val="FFFFFF"/>
                </a:solidFill>
                <a:latin typeface="Century Gothic" pitchFamily="34" charset="0"/>
                <a:cs typeface="Verdana"/>
              </a:rPr>
              <a:t>teksts</a:t>
            </a:r>
            <a:endParaRPr lang="en-US" sz="1400" dirty="0">
              <a:latin typeface="Century Gothic" pitchFamily="34" charset="0"/>
              <a:cs typeface="Verdana"/>
            </a:endParaRPr>
          </a:p>
        </p:txBody>
      </p:sp>
      <p:sp>
        <p:nvSpPr>
          <p:cNvPr id="36" name="TextBox 35"/>
          <p:cNvSpPr txBox="1"/>
          <p:nvPr userDrawn="1"/>
        </p:nvSpPr>
        <p:spPr>
          <a:xfrm>
            <a:off x="10294938" y="7426325"/>
            <a:ext cx="2308225" cy="3079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lv-LV" sz="1400" spc="-5" dirty="0">
                <a:solidFill>
                  <a:srgbClr val="FFFFFF"/>
                </a:solidFill>
                <a:latin typeface="Century Gothic" pitchFamily="34" charset="0"/>
                <a:cs typeface="Verdana"/>
              </a:rPr>
              <a:t>teksts</a:t>
            </a:r>
            <a:endParaRPr lang="en-US" sz="1400" dirty="0">
              <a:latin typeface="Century Gothic" pitchFamily="34" charset="0"/>
              <a:cs typeface="Verdana"/>
            </a:endParaRPr>
          </a:p>
        </p:txBody>
      </p:sp>
      <p:sp>
        <p:nvSpPr>
          <p:cNvPr id="37" name="TextBox 33"/>
          <p:cNvSpPr txBox="1">
            <a:spLocks noChangeArrowheads="1"/>
          </p:cNvSpPr>
          <p:nvPr userDrawn="1"/>
        </p:nvSpPr>
        <p:spPr bwMode="auto">
          <a:xfrm>
            <a:off x="342900" y="5375275"/>
            <a:ext cx="3895725" cy="785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lv-LV" sz="1500" b="1" dirty="0">
                <a:solidFill>
                  <a:srgbClr val="003B71"/>
                </a:solidFill>
                <a:latin typeface="Century Gothic" pitchFamily="34" charset="0"/>
              </a:rPr>
              <a:t>teksts</a:t>
            </a:r>
          </a:p>
          <a:p>
            <a:pPr algn="ctr"/>
            <a:endParaRPr lang="lv-LV" sz="1500" b="1" dirty="0">
              <a:latin typeface="Century Gothic" pitchFamily="34" charset="0"/>
            </a:endParaRPr>
          </a:p>
          <a:p>
            <a:pPr algn="ctr"/>
            <a:r>
              <a:rPr lang="lv-LV" sz="1500" b="1" dirty="0">
                <a:solidFill>
                  <a:schemeClr val="bg1"/>
                </a:solidFill>
                <a:latin typeface="Century Gothic" pitchFamily="34" charset="0"/>
              </a:rPr>
              <a:t>teksts</a:t>
            </a:r>
            <a:endParaRPr lang="en-US" sz="1500" b="1" dirty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39" name="TextBox 35"/>
          <p:cNvSpPr txBox="1">
            <a:spLocks noChangeArrowheads="1"/>
          </p:cNvSpPr>
          <p:nvPr userDrawn="1"/>
        </p:nvSpPr>
        <p:spPr bwMode="auto">
          <a:xfrm>
            <a:off x="9501188" y="5375275"/>
            <a:ext cx="3895725" cy="1246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lv-LV" sz="1500" b="1">
                <a:solidFill>
                  <a:schemeClr val="bg1"/>
                </a:solidFill>
                <a:latin typeface="Century Gothic" pitchFamily="34" charset="0"/>
              </a:rPr>
              <a:t>teksts</a:t>
            </a:r>
          </a:p>
          <a:p>
            <a:pPr algn="ctr"/>
            <a:endParaRPr lang="lv-LV" sz="1500" b="1">
              <a:latin typeface="Century Gothic" pitchFamily="34" charset="0"/>
            </a:endParaRPr>
          </a:p>
          <a:p>
            <a:pPr algn="ctr"/>
            <a:r>
              <a:rPr lang="lv-LV" sz="1500" b="1">
                <a:solidFill>
                  <a:srgbClr val="00ACC8"/>
                </a:solidFill>
                <a:latin typeface="Century Gothic" pitchFamily="34" charset="0"/>
              </a:rPr>
              <a:t>teksts</a:t>
            </a:r>
          </a:p>
          <a:p>
            <a:pPr algn="ctr"/>
            <a:endParaRPr lang="lv-LV" sz="1500" b="1">
              <a:latin typeface="Century Gothic" pitchFamily="34" charset="0"/>
            </a:endParaRPr>
          </a:p>
          <a:p>
            <a:pPr algn="ctr"/>
            <a:r>
              <a:rPr lang="lv-LV" sz="1500" b="1">
                <a:solidFill>
                  <a:srgbClr val="C4D600"/>
                </a:solidFill>
                <a:latin typeface="Century Gothic" pitchFamily="34" charset="0"/>
              </a:rPr>
              <a:t>teksts</a:t>
            </a:r>
            <a:endParaRPr lang="en-US" sz="1500" b="1">
              <a:solidFill>
                <a:srgbClr val="C4D600"/>
              </a:solidFill>
              <a:latin typeface="Century Gothic" pitchFamily="34" charset="0"/>
            </a:endParaRPr>
          </a:p>
        </p:txBody>
      </p:sp>
      <p:graphicFrame>
        <p:nvGraphicFramePr>
          <p:cNvPr id="40" name="Chart 25"/>
          <p:cNvGraphicFramePr>
            <a:graphicFrameLocks/>
          </p:cNvGraphicFramePr>
          <p:nvPr userDrawn="1">
            <p:extLst>
              <p:ext uri="{D42A27DB-BD31-4B8C-83A1-F6EECF244321}">
                <p14:modId xmlns:p14="http://schemas.microsoft.com/office/powerpoint/2010/main" val="1190043137"/>
              </p:ext>
            </p:extLst>
          </p:nvPr>
        </p:nvGraphicFramePr>
        <p:xfrm>
          <a:off x="4584700" y="2330450"/>
          <a:ext cx="4572000" cy="2895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41" name="TextBox 40"/>
          <p:cNvSpPr txBox="1"/>
          <p:nvPr userDrawn="1"/>
        </p:nvSpPr>
        <p:spPr>
          <a:xfrm>
            <a:off x="5303838" y="1092200"/>
            <a:ext cx="3133725" cy="3698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lv-LV" b="1" spc="15" dirty="0">
                <a:latin typeface="Century Gothic" pitchFamily="34" charset="0"/>
                <a:cs typeface="Arial"/>
              </a:rPr>
              <a:t>teksts</a:t>
            </a:r>
            <a:endParaRPr lang="lv-LV" dirty="0">
              <a:latin typeface="Century Gothic" pitchFamily="34" charset="0"/>
              <a:cs typeface="Arial"/>
            </a:endParaRPr>
          </a:p>
        </p:txBody>
      </p:sp>
      <p:sp>
        <p:nvSpPr>
          <p:cNvPr id="42" name="TextBox 41"/>
          <p:cNvSpPr txBox="1"/>
          <p:nvPr userDrawn="1"/>
        </p:nvSpPr>
        <p:spPr>
          <a:xfrm>
            <a:off x="5716588" y="7432675"/>
            <a:ext cx="2308225" cy="3079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lv-LV" sz="1400" spc="-5" dirty="0">
                <a:latin typeface="Century Gothic" pitchFamily="34" charset="0"/>
                <a:cs typeface="Verdana"/>
              </a:rPr>
              <a:t>teksts</a:t>
            </a:r>
            <a:endParaRPr lang="en-US" sz="1400" dirty="0">
              <a:latin typeface="Century Gothic" pitchFamily="34" charset="0"/>
              <a:cs typeface="Verdana"/>
            </a:endParaRPr>
          </a:p>
        </p:txBody>
      </p:sp>
      <p:sp>
        <p:nvSpPr>
          <p:cNvPr id="43" name="TextBox 34"/>
          <p:cNvSpPr txBox="1">
            <a:spLocks noChangeArrowheads="1"/>
          </p:cNvSpPr>
          <p:nvPr userDrawn="1"/>
        </p:nvSpPr>
        <p:spPr bwMode="auto">
          <a:xfrm>
            <a:off x="4922838" y="5375275"/>
            <a:ext cx="3895725" cy="784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lv-LV" sz="1500" b="1" dirty="0">
                <a:solidFill>
                  <a:srgbClr val="C4D600"/>
                </a:solidFill>
                <a:latin typeface="Century Gothic" pitchFamily="34" charset="0"/>
              </a:rPr>
              <a:t>teksts</a:t>
            </a:r>
          </a:p>
          <a:p>
            <a:pPr algn="ctr"/>
            <a:endParaRPr lang="lv-LV" sz="1500" b="1" dirty="0">
              <a:latin typeface="Century Gothic" pitchFamily="34" charset="0"/>
            </a:endParaRPr>
          </a:p>
          <a:p>
            <a:pPr algn="ctr"/>
            <a:r>
              <a:rPr lang="lv-LV" sz="1500" b="1" dirty="0">
                <a:latin typeface="Century Gothic" pitchFamily="34" charset="0"/>
              </a:rPr>
              <a:t>teksts</a:t>
            </a:r>
            <a:endParaRPr lang="en-US" sz="1500" b="1" dirty="0">
              <a:latin typeface="Century Gothic" pitchFamily="34" charset="0"/>
            </a:endParaRPr>
          </a:p>
        </p:txBody>
      </p:sp>
      <p:sp>
        <p:nvSpPr>
          <p:cNvPr id="44" name="object 3"/>
          <p:cNvSpPr txBox="1"/>
          <p:nvPr userDrawn="1"/>
        </p:nvSpPr>
        <p:spPr>
          <a:xfrm rot="20355368">
            <a:off x="401163" y="2593566"/>
            <a:ext cx="12239720" cy="1490152"/>
          </a:xfrm>
          <a:prstGeom prst="rect">
            <a:avLst/>
          </a:prstGeom>
        </p:spPr>
        <p:txBody>
          <a:bodyPr wrap="square" lIns="0" tIns="12700" rIns="0" bIns="0">
            <a:spAutoFit/>
          </a:bodyPr>
          <a:lstStyle/>
          <a:p>
            <a:pPr marL="12700" fontAlgn="auto">
              <a:spcBef>
                <a:spcPts val="100"/>
              </a:spcBef>
              <a:spcAft>
                <a:spcPts val="0"/>
              </a:spcAft>
              <a:defRPr/>
            </a:pPr>
            <a:r>
              <a:rPr lang="lv-LV" sz="9600" b="1" dirty="0">
                <a:solidFill>
                  <a:srgbClr val="FF0000"/>
                </a:solidFill>
                <a:latin typeface="Century Gothic" pitchFamily="34" charset="0"/>
                <a:cs typeface="Arial" pitchFamily="34" charset="0"/>
              </a:rPr>
              <a:t>PARAUGS!</a:t>
            </a:r>
            <a:r>
              <a:rPr lang="lv-LV" sz="9600" b="1" baseline="0" dirty="0">
                <a:solidFill>
                  <a:srgbClr val="FF0000"/>
                </a:solidFill>
                <a:latin typeface="Century Gothic" pitchFamily="34" charset="0"/>
                <a:cs typeface="Arial" pitchFamily="34" charset="0"/>
              </a:rPr>
              <a:t> NELIETOT!</a:t>
            </a:r>
            <a:endParaRPr sz="9600" b="1" dirty="0">
              <a:solidFill>
                <a:srgbClr val="FF0000"/>
              </a:solidFill>
              <a:latin typeface="Century Gothic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6920360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ltais lielais virsraksts 2/2 pa kreisi don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ject 2"/>
          <p:cNvSpPr>
            <a:spLocks/>
          </p:cNvSpPr>
          <p:nvPr userDrawn="1"/>
        </p:nvSpPr>
        <p:spPr bwMode="auto">
          <a:xfrm>
            <a:off x="1588" y="0"/>
            <a:ext cx="6864350" cy="7856538"/>
          </a:xfrm>
          <a:custGeom>
            <a:avLst/>
            <a:gdLst>
              <a:gd name="T0" fmla="*/ 0 w 6864350"/>
              <a:gd name="T1" fmla="*/ 7856068 h 7856855"/>
              <a:gd name="T2" fmla="*/ 6864286 w 6864350"/>
              <a:gd name="T3" fmla="*/ 7856068 h 7856855"/>
              <a:gd name="T4" fmla="*/ 6864286 w 6864350"/>
              <a:gd name="T5" fmla="*/ 0 h 7856855"/>
              <a:gd name="T6" fmla="*/ 0 w 6864350"/>
              <a:gd name="T7" fmla="*/ 0 h 7856855"/>
              <a:gd name="T8" fmla="*/ 0 w 6864350"/>
              <a:gd name="T9" fmla="*/ 7856068 h 785685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6864350" h="7856855">
                <a:moveTo>
                  <a:pt x="0" y="7856385"/>
                </a:moveTo>
                <a:lnTo>
                  <a:pt x="6864286" y="7856385"/>
                </a:lnTo>
                <a:lnTo>
                  <a:pt x="6864286" y="0"/>
                </a:lnTo>
                <a:lnTo>
                  <a:pt x="0" y="0"/>
                </a:lnTo>
                <a:lnTo>
                  <a:pt x="0" y="7856385"/>
                </a:lnTo>
                <a:close/>
              </a:path>
            </a:pathLst>
          </a:custGeom>
          <a:solidFill>
            <a:srgbClr val="0F416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1" name="Chart Placeholder 2"/>
          <p:cNvSpPr>
            <a:spLocks noGrp="1"/>
          </p:cNvSpPr>
          <p:nvPr>
            <p:ph type="chart" sz="quarter" idx="13" hasCustomPrompt="1"/>
          </p:nvPr>
        </p:nvSpPr>
        <p:spPr>
          <a:xfrm>
            <a:off x="0" y="1732025"/>
            <a:ext cx="6865938" cy="43924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solidFill>
                  <a:srgbClr val="FF0000"/>
                </a:solidFill>
              </a:defRPr>
            </a:lvl1pPr>
          </a:lstStyle>
          <a:p>
            <a:r>
              <a:rPr lang="lv-LV" dirty="0"/>
              <a:t>Apaļais grafiks (pie </a:t>
            </a:r>
            <a:r>
              <a:rPr lang="lv-LV" dirty="0" err="1"/>
              <a:t>chart</a:t>
            </a:r>
            <a:r>
              <a:rPr lang="lv-LV" dirty="0"/>
              <a:t>)</a:t>
            </a:r>
            <a:endParaRPr lang="en-US" dirty="0"/>
          </a:p>
        </p:txBody>
      </p:sp>
      <p:sp>
        <p:nvSpPr>
          <p:cNvPr id="15" name="Text Placeholder 2"/>
          <p:cNvSpPr>
            <a:spLocks noGrp="1"/>
          </p:cNvSpPr>
          <p:nvPr>
            <p:ph type="body" sz="quarter" idx="15" hasCustomPrompt="1"/>
          </p:nvPr>
        </p:nvSpPr>
        <p:spPr>
          <a:xfrm>
            <a:off x="7374756" y="978322"/>
            <a:ext cx="5832648" cy="1584176"/>
          </a:xfrm>
          <a:prstGeom prst="rect">
            <a:avLst/>
          </a:prstGeom>
        </p:spPr>
        <p:txBody>
          <a:bodyPr anchor="ctr"/>
          <a:lstStyle>
            <a:lvl1pPr marL="0" indent="0" algn="ctr">
              <a:spcBef>
                <a:spcPts val="0"/>
              </a:spcBef>
              <a:buNone/>
              <a:defRPr lang="lv-LV" sz="5000" b="1" kern="1200" spc="0" baseline="0" dirty="0" smtClean="0">
                <a:solidFill>
                  <a:srgbClr val="00AAC6"/>
                </a:solidFill>
                <a:latin typeface="Century Gothic" pitchFamily="34" charset="0"/>
                <a:ea typeface="Mark" pitchFamily="50" charset="0"/>
                <a:cs typeface="Mark" pitchFamily="50" charset="0"/>
              </a:defRPr>
            </a:lvl1pPr>
          </a:lstStyle>
          <a:p>
            <a:pPr lvl="0"/>
            <a:r>
              <a:rPr lang="lv-LV" dirty="0"/>
              <a:t>LIELAIS VIRSRAKSTS</a:t>
            </a:r>
            <a:endParaRPr lang="en-US" dirty="0"/>
          </a:p>
        </p:txBody>
      </p:sp>
      <p:sp>
        <p:nvSpPr>
          <p:cNvPr id="16" name="Text Placeholder 10"/>
          <p:cNvSpPr>
            <a:spLocks noGrp="1"/>
          </p:cNvSpPr>
          <p:nvPr>
            <p:ph type="body" sz="quarter" idx="16" hasCustomPrompt="1"/>
          </p:nvPr>
        </p:nvSpPr>
        <p:spPr>
          <a:xfrm>
            <a:off x="7374756" y="2706514"/>
            <a:ext cx="5841384" cy="432048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lang="en-US" sz="2500" b="1" kern="1200" spc="0" baseline="0" dirty="0">
                <a:solidFill>
                  <a:srgbClr val="00AAC6"/>
                </a:solidFill>
                <a:latin typeface="Century Gothic" pitchFamily="34" charset="0"/>
                <a:ea typeface="+mn-ea"/>
                <a:cs typeface="Mark"/>
              </a:defRPr>
            </a:lvl1pPr>
          </a:lstStyle>
          <a:p>
            <a:pPr lvl="0"/>
            <a:r>
              <a:rPr lang="lv-LV" dirty="0"/>
              <a:t>Mazais virsraksts</a:t>
            </a:r>
            <a:endParaRPr lang="en-US" dirty="0"/>
          </a:p>
        </p:txBody>
      </p:sp>
      <p:sp>
        <p:nvSpPr>
          <p:cNvPr id="17" name="Text Placeholder 12"/>
          <p:cNvSpPr>
            <a:spLocks noGrp="1"/>
          </p:cNvSpPr>
          <p:nvPr>
            <p:ph type="body" sz="quarter" idx="17" hasCustomPrompt="1"/>
          </p:nvPr>
        </p:nvSpPr>
        <p:spPr>
          <a:xfrm>
            <a:off x="7374756" y="3210570"/>
            <a:ext cx="5841384" cy="288032"/>
          </a:xfrm>
          <a:prstGeom prst="rect">
            <a:avLst/>
          </a:prstGeom>
        </p:spPr>
        <p:txBody>
          <a:bodyPr anchor="ctr"/>
          <a:lstStyle>
            <a:lvl1pPr marL="0" indent="0" algn="ctr">
              <a:spcBef>
                <a:spcPts val="0"/>
              </a:spcBef>
              <a:buNone/>
              <a:defRPr lang="en-US" sz="1400" kern="1200" spc="0" baseline="0" dirty="0">
                <a:solidFill>
                  <a:srgbClr val="00AAC6"/>
                </a:solidFill>
                <a:latin typeface="Century Gothic" pitchFamily="34" charset="0"/>
                <a:ea typeface="+mn-ea"/>
                <a:cs typeface="Mark"/>
              </a:defRPr>
            </a:lvl1pPr>
          </a:lstStyle>
          <a:p>
            <a:pPr lvl="0"/>
            <a:r>
              <a:rPr lang="lv-LV" dirty="0"/>
              <a:t>Teksts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3765575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altais lielais virsraksts 2/2 pa kreisi don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ject 2"/>
          <p:cNvSpPr>
            <a:spLocks/>
          </p:cNvSpPr>
          <p:nvPr userDrawn="1"/>
        </p:nvSpPr>
        <p:spPr bwMode="auto">
          <a:xfrm>
            <a:off x="1588" y="0"/>
            <a:ext cx="6864350" cy="7856538"/>
          </a:xfrm>
          <a:custGeom>
            <a:avLst/>
            <a:gdLst>
              <a:gd name="T0" fmla="*/ 0 w 6864350"/>
              <a:gd name="T1" fmla="*/ 7856068 h 7856855"/>
              <a:gd name="T2" fmla="*/ 6864286 w 6864350"/>
              <a:gd name="T3" fmla="*/ 7856068 h 7856855"/>
              <a:gd name="T4" fmla="*/ 6864286 w 6864350"/>
              <a:gd name="T5" fmla="*/ 0 h 7856855"/>
              <a:gd name="T6" fmla="*/ 0 w 6864350"/>
              <a:gd name="T7" fmla="*/ 0 h 7856855"/>
              <a:gd name="T8" fmla="*/ 0 w 6864350"/>
              <a:gd name="T9" fmla="*/ 7856068 h 785685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6864350" h="7856855">
                <a:moveTo>
                  <a:pt x="0" y="7856385"/>
                </a:moveTo>
                <a:lnTo>
                  <a:pt x="6864286" y="7856385"/>
                </a:lnTo>
                <a:lnTo>
                  <a:pt x="6864286" y="0"/>
                </a:lnTo>
                <a:lnTo>
                  <a:pt x="0" y="0"/>
                </a:lnTo>
                <a:lnTo>
                  <a:pt x="0" y="7856385"/>
                </a:lnTo>
                <a:close/>
              </a:path>
            </a:pathLst>
          </a:custGeom>
          <a:solidFill>
            <a:srgbClr val="0F416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graphicFrame>
        <p:nvGraphicFramePr>
          <p:cNvPr id="8" name="Chart 9"/>
          <p:cNvGraphicFramePr>
            <a:graphicFrameLocks/>
          </p:cNvGraphicFramePr>
          <p:nvPr userDrawn="1">
            <p:extLst>
              <p:ext uri="{D42A27DB-BD31-4B8C-83A1-F6EECF244321}">
                <p14:modId xmlns:p14="http://schemas.microsoft.com/office/powerpoint/2010/main" val="599589232"/>
              </p:ext>
            </p:extLst>
          </p:nvPr>
        </p:nvGraphicFramePr>
        <p:xfrm>
          <a:off x="0" y="1754188"/>
          <a:ext cx="6869113" cy="43497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" name="object 3"/>
          <p:cNvSpPr txBox="1"/>
          <p:nvPr userDrawn="1"/>
        </p:nvSpPr>
        <p:spPr>
          <a:xfrm>
            <a:off x="7327900" y="2687638"/>
            <a:ext cx="5867400" cy="406400"/>
          </a:xfrm>
          <a:prstGeom prst="rect">
            <a:avLst/>
          </a:prstGeom>
        </p:spPr>
        <p:txBody>
          <a:bodyPr lIns="0" tIns="12700" rIns="0" bIns="0">
            <a:spAutoFit/>
          </a:bodyPr>
          <a:lstStyle/>
          <a:p>
            <a:pPr marL="12700" algn="ctr" fontAlgn="auto">
              <a:spcBef>
                <a:spcPts val="100"/>
              </a:spcBef>
              <a:spcAft>
                <a:spcPts val="0"/>
              </a:spcAft>
              <a:defRPr/>
            </a:pPr>
            <a:r>
              <a:rPr sz="2500" b="1" spc="0" baseline="0" dirty="0">
                <a:solidFill>
                  <a:srgbClr val="00AAC6"/>
                </a:solidFill>
                <a:latin typeface="Century Gothic" pitchFamily="34" charset="0"/>
                <a:cs typeface="Mark"/>
              </a:rPr>
              <a:t>Mazais virsraksts</a:t>
            </a:r>
            <a:endParaRPr sz="2500" spc="0" baseline="0" dirty="0">
              <a:latin typeface="Century Gothic" pitchFamily="34" charset="0"/>
              <a:cs typeface="Mark"/>
            </a:endParaRPr>
          </a:p>
        </p:txBody>
      </p:sp>
      <p:sp>
        <p:nvSpPr>
          <p:cNvPr id="10" name="TextBox 8"/>
          <p:cNvSpPr txBox="1">
            <a:spLocks noChangeArrowheads="1"/>
          </p:cNvSpPr>
          <p:nvPr userDrawn="1"/>
        </p:nvSpPr>
        <p:spPr bwMode="auto">
          <a:xfrm>
            <a:off x="7327900" y="958850"/>
            <a:ext cx="5867400" cy="163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lv-LV" sz="5000" b="1" spc="0" baseline="0">
                <a:solidFill>
                  <a:srgbClr val="00AAC6"/>
                </a:solidFill>
                <a:latin typeface="Century Gothic" pitchFamily="34" charset="0"/>
              </a:rPr>
              <a:t>LIELAIS VIRSRAKSTS</a:t>
            </a:r>
            <a:endParaRPr lang="en-US" sz="5000" b="1" spc="0" baseline="0">
              <a:solidFill>
                <a:srgbClr val="00AAC6"/>
              </a:solidFill>
              <a:latin typeface="Century Gothic" pitchFamily="34" charset="0"/>
            </a:endParaRPr>
          </a:p>
        </p:txBody>
      </p:sp>
      <p:sp>
        <p:nvSpPr>
          <p:cNvPr id="12" name="object 3"/>
          <p:cNvSpPr txBox="1"/>
          <p:nvPr userDrawn="1"/>
        </p:nvSpPr>
        <p:spPr>
          <a:xfrm>
            <a:off x="7327900" y="3260725"/>
            <a:ext cx="5867400" cy="212725"/>
          </a:xfrm>
          <a:prstGeom prst="rect">
            <a:avLst/>
          </a:prstGeom>
        </p:spPr>
        <p:txBody>
          <a:bodyPr lIns="0" tIns="12700" rIns="0" bIns="0">
            <a:spAutoFit/>
          </a:bodyPr>
          <a:lstStyle/>
          <a:p>
            <a:pPr marL="12700" algn="ctr" fontAlgn="auto">
              <a:spcBef>
                <a:spcPts val="100"/>
              </a:spcBef>
              <a:spcAft>
                <a:spcPts val="0"/>
              </a:spcAft>
              <a:defRPr/>
            </a:pPr>
            <a:r>
              <a:rPr lang="lv-LV" sz="1300" spc="0" baseline="0" dirty="0">
                <a:solidFill>
                  <a:srgbClr val="00AAC6"/>
                </a:solidFill>
                <a:latin typeface="Century Gothic" pitchFamily="34" charset="0"/>
                <a:cs typeface="Mark"/>
              </a:rPr>
              <a:t>Teksts</a:t>
            </a:r>
            <a:endParaRPr sz="1300" spc="0" baseline="0" dirty="0">
              <a:latin typeface="Century Gothic" pitchFamily="34" charset="0"/>
              <a:cs typeface="Mark"/>
            </a:endParaRPr>
          </a:p>
        </p:txBody>
      </p:sp>
      <p:sp>
        <p:nvSpPr>
          <p:cNvPr id="13" name="object 3"/>
          <p:cNvSpPr txBox="1"/>
          <p:nvPr userDrawn="1"/>
        </p:nvSpPr>
        <p:spPr>
          <a:xfrm rot="20355368">
            <a:off x="1481284" y="4243144"/>
            <a:ext cx="12239720" cy="1490152"/>
          </a:xfrm>
          <a:prstGeom prst="rect">
            <a:avLst/>
          </a:prstGeom>
        </p:spPr>
        <p:txBody>
          <a:bodyPr wrap="square" lIns="0" tIns="12700" rIns="0" bIns="0">
            <a:spAutoFit/>
          </a:bodyPr>
          <a:lstStyle/>
          <a:p>
            <a:pPr marL="12700" fontAlgn="auto">
              <a:spcBef>
                <a:spcPts val="100"/>
              </a:spcBef>
              <a:spcAft>
                <a:spcPts val="0"/>
              </a:spcAft>
              <a:defRPr/>
            </a:pPr>
            <a:r>
              <a:rPr lang="lv-LV" sz="9600" b="1" dirty="0">
                <a:solidFill>
                  <a:srgbClr val="FF0000"/>
                </a:solidFill>
                <a:latin typeface="Century Gothic" pitchFamily="34" charset="0"/>
                <a:cs typeface="Arial" pitchFamily="34" charset="0"/>
              </a:rPr>
              <a:t>PARAUGS!</a:t>
            </a:r>
            <a:r>
              <a:rPr lang="lv-LV" sz="9600" b="1" baseline="0" dirty="0">
                <a:solidFill>
                  <a:srgbClr val="FF0000"/>
                </a:solidFill>
                <a:latin typeface="Century Gothic" pitchFamily="34" charset="0"/>
                <a:cs typeface="Arial" pitchFamily="34" charset="0"/>
              </a:rPr>
              <a:t> NELIETOT!</a:t>
            </a:r>
            <a:endParaRPr sz="9600" b="1" dirty="0">
              <a:solidFill>
                <a:srgbClr val="FF0000"/>
              </a:solidFill>
              <a:latin typeface="Century Gothic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4042919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ltais lielais virsraksts 2/3 pa kreisi don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ject 6"/>
          <p:cNvSpPr>
            <a:spLocks/>
          </p:cNvSpPr>
          <p:nvPr userDrawn="1"/>
        </p:nvSpPr>
        <p:spPr bwMode="auto">
          <a:xfrm>
            <a:off x="1588" y="0"/>
            <a:ext cx="9153525" cy="7856538"/>
          </a:xfrm>
          <a:custGeom>
            <a:avLst/>
            <a:gdLst>
              <a:gd name="T0" fmla="*/ 0 w 9154160"/>
              <a:gd name="T1" fmla="*/ 7856385 h 7856855"/>
              <a:gd name="T2" fmla="*/ 9153715 w 9154160"/>
              <a:gd name="T3" fmla="*/ 7856385 h 7856855"/>
              <a:gd name="T4" fmla="*/ 9153715 w 9154160"/>
              <a:gd name="T5" fmla="*/ 0 h 7856855"/>
              <a:gd name="T6" fmla="*/ 0 w 9154160"/>
              <a:gd name="T7" fmla="*/ 0 h 7856855"/>
              <a:gd name="T8" fmla="*/ 0 w 9154160"/>
              <a:gd name="T9" fmla="*/ 7856385 h 785685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154160" h="7856855">
                <a:moveTo>
                  <a:pt x="0" y="7856385"/>
                </a:moveTo>
                <a:lnTo>
                  <a:pt x="9153715" y="7856385"/>
                </a:lnTo>
                <a:lnTo>
                  <a:pt x="9153715" y="0"/>
                </a:lnTo>
                <a:lnTo>
                  <a:pt x="0" y="0"/>
                </a:lnTo>
                <a:lnTo>
                  <a:pt x="0" y="7856385"/>
                </a:lnTo>
                <a:close/>
              </a:path>
            </a:pathLst>
          </a:custGeom>
          <a:solidFill>
            <a:srgbClr val="00AAC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8" name="Chart Placeholder 2"/>
          <p:cNvSpPr>
            <a:spLocks noGrp="1"/>
          </p:cNvSpPr>
          <p:nvPr>
            <p:ph type="chart" sz="quarter" idx="13" hasCustomPrompt="1"/>
          </p:nvPr>
        </p:nvSpPr>
        <p:spPr>
          <a:xfrm>
            <a:off x="1588" y="1012980"/>
            <a:ext cx="9153525" cy="579799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lv-LV" dirty="0"/>
              <a:t>Apaļais grafiks (pie </a:t>
            </a:r>
            <a:r>
              <a:rPr lang="lv-LV" dirty="0" err="1"/>
              <a:t>chart</a:t>
            </a:r>
            <a:r>
              <a:rPr lang="lv-LV" dirty="0"/>
              <a:t>)</a:t>
            </a:r>
            <a:endParaRPr lang="en-US" dirty="0"/>
          </a:p>
        </p:txBody>
      </p:sp>
      <p:sp>
        <p:nvSpPr>
          <p:cNvPr id="18" name="Text Placeholder 2"/>
          <p:cNvSpPr>
            <a:spLocks noGrp="1"/>
          </p:cNvSpPr>
          <p:nvPr>
            <p:ph type="body" sz="quarter" idx="12" hasCustomPrompt="1"/>
          </p:nvPr>
        </p:nvSpPr>
        <p:spPr>
          <a:xfrm>
            <a:off x="9381231" y="943460"/>
            <a:ext cx="4130675" cy="1523495"/>
          </a:xfrm>
          <a:prstGeom prst="rect">
            <a:avLst/>
          </a:prstGeom>
        </p:spPr>
        <p:txBody>
          <a:bodyPr/>
          <a:lstStyle>
            <a:lvl1pPr marL="0" indent="0" algn="ctr">
              <a:spcBef>
                <a:spcPts val="0"/>
              </a:spcBef>
              <a:buNone/>
              <a:defRPr lang="en-US" sz="4600" b="1" kern="1200" spc="0" baseline="0" dirty="0">
                <a:solidFill>
                  <a:srgbClr val="00AAC6"/>
                </a:solidFill>
                <a:latin typeface="Century Gothic" pitchFamily="34" charset="0"/>
                <a:ea typeface="Mark" pitchFamily="50" charset="0"/>
                <a:cs typeface="Mark" pitchFamily="50" charset="0"/>
              </a:defRPr>
            </a:lvl1pPr>
          </a:lstStyle>
          <a:p>
            <a:pPr lvl="0"/>
            <a:r>
              <a:rPr lang="lv-LV" dirty="0"/>
              <a:t>LIELAIS VIRSRAKSTS</a:t>
            </a:r>
            <a:endParaRPr lang="en-US" dirty="0"/>
          </a:p>
        </p:txBody>
      </p:sp>
      <p:sp>
        <p:nvSpPr>
          <p:cNvPr id="19" name="Text Placeholder 10"/>
          <p:cNvSpPr>
            <a:spLocks noGrp="1"/>
          </p:cNvSpPr>
          <p:nvPr>
            <p:ph type="body" sz="quarter" idx="14" hasCustomPrompt="1"/>
          </p:nvPr>
        </p:nvSpPr>
        <p:spPr>
          <a:xfrm>
            <a:off x="9381231" y="2687638"/>
            <a:ext cx="4130675" cy="40640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lang="en-US" sz="2500" b="1" kern="1200" spc="0" baseline="0" dirty="0">
                <a:solidFill>
                  <a:srgbClr val="00AAC6"/>
                </a:solidFill>
                <a:latin typeface="Century Gothic" pitchFamily="34" charset="0"/>
                <a:ea typeface="+mn-ea"/>
                <a:cs typeface="Mark"/>
              </a:defRPr>
            </a:lvl1pPr>
          </a:lstStyle>
          <a:p>
            <a:pPr lvl="0"/>
            <a:r>
              <a:rPr lang="lv-LV" dirty="0"/>
              <a:t>Mazais virsraksts</a:t>
            </a:r>
            <a:endParaRPr lang="en-US" dirty="0"/>
          </a:p>
        </p:txBody>
      </p:sp>
      <p:sp>
        <p:nvSpPr>
          <p:cNvPr id="21" name="Text Placeholder 2"/>
          <p:cNvSpPr>
            <a:spLocks noGrp="1"/>
          </p:cNvSpPr>
          <p:nvPr>
            <p:ph type="body" sz="quarter" idx="15" hasCustomPrompt="1"/>
          </p:nvPr>
        </p:nvSpPr>
        <p:spPr>
          <a:xfrm>
            <a:off x="9390980" y="3276599"/>
            <a:ext cx="4139208" cy="21272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lang="en-US" sz="1300" kern="1200" spc="0" baseline="0" dirty="0">
                <a:solidFill>
                  <a:srgbClr val="00AAC6"/>
                </a:solidFill>
                <a:latin typeface="Century Gothic" pitchFamily="34" charset="0"/>
                <a:ea typeface="+mn-ea"/>
                <a:cs typeface="Mark"/>
              </a:defRPr>
            </a:lvl1pPr>
          </a:lstStyle>
          <a:p>
            <a:pPr lvl="0"/>
            <a:r>
              <a:rPr lang="lv-LV" dirty="0"/>
              <a:t>Teksts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8753057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altais lielais virsraksts 2/3 pa kreisi don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ject 6"/>
          <p:cNvSpPr>
            <a:spLocks/>
          </p:cNvSpPr>
          <p:nvPr userDrawn="1"/>
        </p:nvSpPr>
        <p:spPr bwMode="auto">
          <a:xfrm>
            <a:off x="1588" y="0"/>
            <a:ext cx="9153525" cy="7856538"/>
          </a:xfrm>
          <a:custGeom>
            <a:avLst/>
            <a:gdLst>
              <a:gd name="T0" fmla="*/ 0 w 9154160"/>
              <a:gd name="T1" fmla="*/ 7856385 h 7856855"/>
              <a:gd name="T2" fmla="*/ 9153715 w 9154160"/>
              <a:gd name="T3" fmla="*/ 7856385 h 7856855"/>
              <a:gd name="T4" fmla="*/ 9153715 w 9154160"/>
              <a:gd name="T5" fmla="*/ 0 h 7856855"/>
              <a:gd name="T6" fmla="*/ 0 w 9154160"/>
              <a:gd name="T7" fmla="*/ 0 h 7856855"/>
              <a:gd name="T8" fmla="*/ 0 w 9154160"/>
              <a:gd name="T9" fmla="*/ 7856385 h 785685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154160" h="7856855">
                <a:moveTo>
                  <a:pt x="0" y="7856385"/>
                </a:moveTo>
                <a:lnTo>
                  <a:pt x="9153715" y="7856385"/>
                </a:lnTo>
                <a:lnTo>
                  <a:pt x="9153715" y="0"/>
                </a:lnTo>
                <a:lnTo>
                  <a:pt x="0" y="0"/>
                </a:lnTo>
                <a:lnTo>
                  <a:pt x="0" y="7856385"/>
                </a:lnTo>
                <a:close/>
              </a:path>
            </a:pathLst>
          </a:custGeom>
          <a:solidFill>
            <a:srgbClr val="00AAC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graphicFrame>
        <p:nvGraphicFramePr>
          <p:cNvPr id="7" name="Chart 9"/>
          <p:cNvGraphicFramePr>
            <a:graphicFrameLocks/>
          </p:cNvGraphicFramePr>
          <p:nvPr userDrawn="1">
            <p:extLst>
              <p:ext uri="{D42A27DB-BD31-4B8C-83A1-F6EECF244321}">
                <p14:modId xmlns:p14="http://schemas.microsoft.com/office/powerpoint/2010/main" val="3017986491"/>
              </p:ext>
            </p:extLst>
          </p:nvPr>
        </p:nvGraphicFramePr>
        <p:xfrm>
          <a:off x="-1588" y="1036638"/>
          <a:ext cx="9159876" cy="57848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" name="object 3"/>
          <p:cNvSpPr txBox="1"/>
          <p:nvPr userDrawn="1"/>
        </p:nvSpPr>
        <p:spPr>
          <a:xfrm>
            <a:off x="9474200" y="2687638"/>
            <a:ext cx="3965575" cy="406400"/>
          </a:xfrm>
          <a:prstGeom prst="rect">
            <a:avLst/>
          </a:prstGeom>
        </p:spPr>
        <p:txBody>
          <a:bodyPr lIns="0" tIns="12700" rIns="0" bIns="0">
            <a:spAutoFit/>
          </a:bodyPr>
          <a:lstStyle/>
          <a:p>
            <a:pPr marL="12700" algn="ctr" fontAlgn="auto">
              <a:spcBef>
                <a:spcPts val="100"/>
              </a:spcBef>
              <a:spcAft>
                <a:spcPts val="0"/>
              </a:spcAft>
              <a:defRPr/>
            </a:pPr>
            <a:r>
              <a:rPr sz="2500" b="1" spc="0" baseline="0" dirty="0">
                <a:solidFill>
                  <a:srgbClr val="00AAC6"/>
                </a:solidFill>
                <a:latin typeface="Century Gothic" pitchFamily="34" charset="0"/>
                <a:cs typeface="Mark"/>
              </a:rPr>
              <a:t>Mazais virsraksts</a:t>
            </a:r>
            <a:endParaRPr sz="2500" spc="0" baseline="0" dirty="0">
              <a:latin typeface="Century Gothic" pitchFamily="34" charset="0"/>
              <a:cs typeface="Mark"/>
            </a:endParaRPr>
          </a:p>
        </p:txBody>
      </p:sp>
      <p:sp>
        <p:nvSpPr>
          <p:cNvPr id="11" name="TextBox 5"/>
          <p:cNvSpPr txBox="1">
            <a:spLocks noChangeArrowheads="1"/>
          </p:cNvSpPr>
          <p:nvPr userDrawn="1"/>
        </p:nvSpPr>
        <p:spPr bwMode="auto">
          <a:xfrm>
            <a:off x="9391650" y="958850"/>
            <a:ext cx="4130675" cy="15081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lv-LV" sz="4600" b="1" spc="0" baseline="0" dirty="0">
                <a:solidFill>
                  <a:srgbClr val="00AAC6"/>
                </a:solidFill>
                <a:latin typeface="Century Gothic" pitchFamily="34" charset="0"/>
                <a:ea typeface="Mark" pitchFamily="50" charset="0"/>
                <a:cs typeface="Mark" pitchFamily="50" charset="0"/>
              </a:rPr>
              <a:t>LIELAIS VIRSRAKSTS</a:t>
            </a:r>
            <a:endParaRPr lang="en-US" sz="4600" b="1" spc="0" baseline="0" dirty="0">
              <a:solidFill>
                <a:srgbClr val="00AAC6"/>
              </a:solidFill>
              <a:latin typeface="Century Gothic" pitchFamily="34" charset="0"/>
              <a:ea typeface="Mark" pitchFamily="50" charset="0"/>
              <a:cs typeface="Mark" pitchFamily="50" charset="0"/>
            </a:endParaRPr>
          </a:p>
        </p:txBody>
      </p:sp>
      <p:sp>
        <p:nvSpPr>
          <p:cNvPr id="12" name="object 3"/>
          <p:cNvSpPr txBox="1"/>
          <p:nvPr userDrawn="1"/>
        </p:nvSpPr>
        <p:spPr>
          <a:xfrm>
            <a:off x="9555163" y="3276600"/>
            <a:ext cx="3967162" cy="212725"/>
          </a:xfrm>
          <a:prstGeom prst="rect">
            <a:avLst/>
          </a:prstGeom>
        </p:spPr>
        <p:txBody>
          <a:bodyPr lIns="0" tIns="12700" rIns="0" bIns="0">
            <a:spAutoFit/>
          </a:bodyPr>
          <a:lstStyle/>
          <a:p>
            <a:pPr marL="12700" algn="ctr" fontAlgn="auto">
              <a:spcBef>
                <a:spcPts val="100"/>
              </a:spcBef>
              <a:spcAft>
                <a:spcPts val="0"/>
              </a:spcAft>
              <a:defRPr/>
            </a:pPr>
            <a:r>
              <a:rPr lang="lv-LV" sz="1300" spc="0" baseline="0" dirty="0">
                <a:solidFill>
                  <a:srgbClr val="00AAC6"/>
                </a:solidFill>
                <a:latin typeface="Century Gothic" pitchFamily="34" charset="0"/>
                <a:cs typeface="Mark"/>
              </a:rPr>
              <a:t>Teksts</a:t>
            </a:r>
            <a:endParaRPr sz="1300" spc="0" baseline="0" dirty="0">
              <a:latin typeface="Century Gothic" pitchFamily="34" charset="0"/>
              <a:cs typeface="Mark"/>
            </a:endParaRPr>
          </a:p>
        </p:txBody>
      </p:sp>
      <p:sp>
        <p:nvSpPr>
          <p:cNvPr id="13" name="object 3"/>
          <p:cNvSpPr txBox="1"/>
          <p:nvPr userDrawn="1"/>
        </p:nvSpPr>
        <p:spPr>
          <a:xfrm rot="20355368">
            <a:off x="-131245" y="3832201"/>
            <a:ext cx="12239720" cy="1490152"/>
          </a:xfrm>
          <a:prstGeom prst="rect">
            <a:avLst/>
          </a:prstGeom>
        </p:spPr>
        <p:txBody>
          <a:bodyPr wrap="square" lIns="0" tIns="12700" rIns="0" bIns="0">
            <a:spAutoFit/>
          </a:bodyPr>
          <a:lstStyle/>
          <a:p>
            <a:pPr marL="12700" fontAlgn="auto">
              <a:spcBef>
                <a:spcPts val="100"/>
              </a:spcBef>
              <a:spcAft>
                <a:spcPts val="0"/>
              </a:spcAft>
              <a:defRPr/>
            </a:pPr>
            <a:r>
              <a:rPr lang="lv-LV" sz="9600" b="1" dirty="0">
                <a:solidFill>
                  <a:srgbClr val="FF0000"/>
                </a:solidFill>
                <a:latin typeface="Century Gothic" pitchFamily="34" charset="0"/>
                <a:cs typeface="Arial" pitchFamily="34" charset="0"/>
              </a:rPr>
              <a:t>PARAUGS!</a:t>
            </a:r>
            <a:r>
              <a:rPr lang="lv-LV" sz="9600" b="1" baseline="0" dirty="0">
                <a:solidFill>
                  <a:srgbClr val="FF0000"/>
                </a:solidFill>
                <a:latin typeface="Century Gothic" pitchFamily="34" charset="0"/>
                <a:cs typeface="Arial" pitchFamily="34" charset="0"/>
              </a:rPr>
              <a:t> NELIETOT!</a:t>
            </a:r>
            <a:endParaRPr sz="9600" b="1" dirty="0">
              <a:solidFill>
                <a:srgbClr val="FF0000"/>
              </a:solidFill>
              <a:latin typeface="Century Gothic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5595644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ltais virsraksts 2/2 pa kreisi bilde pa labi don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7886874" y="824260"/>
            <a:ext cx="4813300" cy="830263"/>
          </a:xfrm>
          <a:prstGeom prst="rect">
            <a:avLst/>
          </a:prstGeom>
        </p:spPr>
        <p:txBody>
          <a:bodyPr anchor="ctr"/>
          <a:lstStyle>
            <a:lvl1pPr marL="0" indent="0" algn="ctr">
              <a:spcBef>
                <a:spcPts val="0"/>
              </a:spcBef>
              <a:buNone/>
              <a:defRPr lang="en-US" sz="3000" b="1" kern="1200" spc="0" baseline="0" dirty="0" smtClean="0">
                <a:solidFill>
                  <a:srgbClr val="C4D600"/>
                </a:solidFill>
                <a:latin typeface="Century Gothic" pitchFamily="34" charset="0"/>
                <a:ea typeface="+mn-ea"/>
                <a:cs typeface="Arial"/>
              </a:defRPr>
            </a:lvl1pPr>
            <a:lvl2pPr marL="0" indent="0" algn="ctr">
              <a:spcBef>
                <a:spcPts val="0"/>
              </a:spcBef>
              <a:buFont typeface="Arial" pitchFamily="34" charset="0"/>
              <a:buNone/>
              <a:defRPr lang="en-US" sz="1800" b="1" kern="1200" spc="0" baseline="0" dirty="0" smtClean="0">
                <a:solidFill>
                  <a:srgbClr val="003B71"/>
                </a:solidFill>
                <a:latin typeface="Century Gothic" pitchFamily="34" charset="0"/>
                <a:ea typeface="+mn-ea"/>
                <a:cs typeface="Arial"/>
              </a:defRPr>
            </a:lvl2pPr>
          </a:lstStyle>
          <a:p>
            <a:pPr lvl="0"/>
            <a:r>
              <a:rPr lang="lv-LV" dirty="0"/>
              <a:t>VIRSRAKSTS</a:t>
            </a:r>
            <a:endParaRPr lang="en-US" dirty="0"/>
          </a:p>
          <a:p>
            <a:pPr lvl="1"/>
            <a:r>
              <a:rPr lang="lv-LV" dirty="0"/>
              <a:t>teksts</a:t>
            </a:r>
            <a:endParaRPr lang="en-US" dirty="0"/>
          </a:p>
        </p:txBody>
      </p:sp>
      <p:sp>
        <p:nvSpPr>
          <p:cNvPr id="17" name="Chart Placeholder 2"/>
          <p:cNvSpPr>
            <a:spLocks noGrp="1"/>
          </p:cNvSpPr>
          <p:nvPr>
            <p:ph type="chart" sz="quarter" idx="13" hasCustomPrompt="1"/>
          </p:nvPr>
        </p:nvSpPr>
        <p:spPr>
          <a:xfrm>
            <a:off x="7950820" y="2634506"/>
            <a:ext cx="4752527" cy="345638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pc="0" baseline="0"/>
            </a:lvl1pPr>
          </a:lstStyle>
          <a:p>
            <a:r>
              <a:rPr lang="lv-LV" dirty="0"/>
              <a:t>Apaļais grafiks (pie </a:t>
            </a:r>
            <a:r>
              <a:rPr lang="lv-LV" dirty="0" err="1"/>
              <a:t>chart</a:t>
            </a:r>
            <a:r>
              <a:rPr lang="lv-LV" dirty="0"/>
              <a:t>)</a:t>
            </a:r>
            <a:endParaRPr lang="en-US" dirty="0"/>
          </a:p>
        </p:txBody>
      </p:sp>
      <p:sp>
        <p:nvSpPr>
          <p:cNvPr id="21" name="Text Placeholder 19"/>
          <p:cNvSpPr>
            <a:spLocks noGrp="1"/>
          </p:cNvSpPr>
          <p:nvPr>
            <p:ph type="body" sz="quarter" idx="15" hasCustomPrompt="1"/>
          </p:nvPr>
        </p:nvSpPr>
        <p:spPr>
          <a:xfrm>
            <a:off x="7950820" y="7158707"/>
            <a:ext cx="4752528" cy="30797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lang="en-US" sz="1400" kern="1200" spc="0" baseline="0" dirty="0">
                <a:solidFill>
                  <a:srgbClr val="003B71"/>
                </a:solidFill>
                <a:latin typeface="Century Gothic" pitchFamily="34" charset="0"/>
                <a:ea typeface="+mn-ea"/>
                <a:cs typeface="Verdana"/>
              </a:defRPr>
            </a:lvl1pPr>
          </a:lstStyle>
          <a:p>
            <a:pPr lvl="0"/>
            <a:r>
              <a:rPr lang="lv-LV" dirty="0"/>
              <a:t>teksts</a:t>
            </a:r>
            <a:endParaRPr lang="en-US" dirty="0"/>
          </a:p>
        </p:txBody>
      </p:sp>
      <p:sp>
        <p:nvSpPr>
          <p:cNvPr id="9" name="Text Placeholder 2"/>
          <p:cNvSpPr>
            <a:spLocks noGrp="1"/>
          </p:cNvSpPr>
          <p:nvPr>
            <p:ph type="body" sz="quarter" idx="16" hasCustomPrompt="1"/>
          </p:nvPr>
        </p:nvSpPr>
        <p:spPr>
          <a:xfrm>
            <a:off x="7950820" y="6378922"/>
            <a:ext cx="4752975" cy="57626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lang="en-US" sz="1500" b="1" kern="1200" spc="0" baseline="0" dirty="0" smtClean="0">
                <a:solidFill>
                  <a:srgbClr val="003B71"/>
                </a:solidFill>
                <a:latin typeface="Century Gothic" pitchFamily="34" charset="0"/>
                <a:ea typeface="+mn-ea"/>
                <a:cs typeface="Arial" pitchFamily="34" charset="0"/>
              </a:defRPr>
            </a:lvl1pPr>
            <a:lvl2pPr marL="0" indent="0" algn="ctr">
              <a:spcBef>
                <a:spcPts val="0"/>
              </a:spcBef>
              <a:buNone/>
              <a:defRPr lang="en-US" sz="1500" b="1" kern="1200" spc="0" baseline="0" dirty="0" smtClean="0">
                <a:solidFill>
                  <a:srgbClr val="00ACC8"/>
                </a:solidFill>
                <a:latin typeface="Century Gothic" pitchFamily="34" charset="0"/>
                <a:ea typeface="+mn-ea"/>
                <a:cs typeface="Arial" pitchFamily="34" charset="0"/>
              </a:defRPr>
            </a:lvl2pPr>
          </a:lstStyle>
          <a:p>
            <a:pPr lvl="0"/>
            <a:r>
              <a:rPr lang="lv-LV" dirty="0"/>
              <a:t>teksts</a:t>
            </a:r>
            <a:endParaRPr lang="en-US" dirty="0"/>
          </a:p>
          <a:p>
            <a:pPr lvl="1"/>
            <a:r>
              <a:rPr lang="lv-LV" dirty="0"/>
              <a:t>teksts</a:t>
            </a:r>
            <a:endParaRPr lang="en-US" dirty="0"/>
          </a:p>
        </p:txBody>
      </p:sp>
      <p:sp>
        <p:nvSpPr>
          <p:cNvPr id="10" name="Picture Placeholder 2"/>
          <p:cNvSpPr>
            <a:spLocks noGrp="1"/>
          </p:cNvSpPr>
          <p:nvPr>
            <p:ph type="pic" sz="quarter" idx="17" hasCustomPrompt="1"/>
          </p:nvPr>
        </p:nvSpPr>
        <p:spPr>
          <a:xfrm>
            <a:off x="0" y="0"/>
            <a:ext cx="6867525" cy="7861300"/>
          </a:xfrm>
          <a:prstGeom prst="rect">
            <a:avLst/>
          </a:prstGeo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>
                <a:solidFill>
                  <a:srgbClr val="FF0000"/>
                </a:solidFill>
              </a:defRPr>
            </a:lvl1pPr>
          </a:lstStyle>
          <a:p>
            <a:r>
              <a:rPr lang="lv-LV" dirty="0"/>
              <a:t>Ievietot attēlu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1209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ubltzils 2 donuts paraug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3"/>
          <p:cNvSpPr>
            <a:spLocks/>
          </p:cNvSpPr>
          <p:nvPr userDrawn="1"/>
        </p:nvSpPr>
        <p:spPr bwMode="auto">
          <a:xfrm>
            <a:off x="6869113" y="0"/>
            <a:ext cx="6867525" cy="7856538"/>
          </a:xfrm>
          <a:custGeom>
            <a:avLst/>
            <a:gdLst>
              <a:gd name="T0" fmla="*/ 0 w 6868159"/>
              <a:gd name="T1" fmla="*/ 7856068 h 7856855"/>
              <a:gd name="T2" fmla="*/ 6867183 w 6868159"/>
              <a:gd name="T3" fmla="*/ 7856068 h 7856855"/>
              <a:gd name="T4" fmla="*/ 6867183 w 6868159"/>
              <a:gd name="T5" fmla="*/ 0 h 7856855"/>
              <a:gd name="T6" fmla="*/ 0 w 6868159"/>
              <a:gd name="T7" fmla="*/ 0 h 7856855"/>
              <a:gd name="T8" fmla="*/ 0 w 6868159"/>
              <a:gd name="T9" fmla="*/ 7856068 h 785685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6868159" h="7856855">
                <a:moveTo>
                  <a:pt x="0" y="7856385"/>
                </a:moveTo>
                <a:lnTo>
                  <a:pt x="6867817" y="7856385"/>
                </a:lnTo>
                <a:lnTo>
                  <a:pt x="6867817" y="0"/>
                </a:lnTo>
                <a:lnTo>
                  <a:pt x="0" y="0"/>
                </a:lnTo>
                <a:lnTo>
                  <a:pt x="0" y="7856385"/>
                </a:lnTo>
                <a:close/>
              </a:path>
            </a:pathLst>
          </a:custGeom>
          <a:solidFill>
            <a:srgbClr val="0F416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>
              <a:latin typeface="Century Gothic" pitchFamily="34" charset="0"/>
            </a:endParaRPr>
          </a:p>
        </p:txBody>
      </p:sp>
      <p:graphicFrame>
        <p:nvGraphicFramePr>
          <p:cNvPr id="11" name="Chart 17"/>
          <p:cNvGraphicFramePr>
            <a:graphicFrameLocks/>
          </p:cNvGraphicFramePr>
          <p:nvPr userDrawn="1">
            <p:extLst>
              <p:ext uri="{D42A27DB-BD31-4B8C-83A1-F6EECF244321}">
                <p14:modId xmlns:p14="http://schemas.microsoft.com/office/powerpoint/2010/main" val="2530528600"/>
              </p:ext>
            </p:extLst>
          </p:nvPr>
        </p:nvGraphicFramePr>
        <p:xfrm>
          <a:off x="1141413" y="2239963"/>
          <a:ext cx="4584700" cy="28876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2" name="TextBox 11"/>
          <p:cNvSpPr txBox="1"/>
          <p:nvPr userDrawn="1"/>
        </p:nvSpPr>
        <p:spPr>
          <a:xfrm>
            <a:off x="1773238" y="1001713"/>
            <a:ext cx="3322637" cy="3698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lv-LV" b="1" spc="15" dirty="0">
                <a:solidFill>
                  <a:srgbClr val="FFFFFF"/>
                </a:solidFill>
                <a:latin typeface="Century Gothic" pitchFamily="34" charset="0"/>
                <a:cs typeface="Arial"/>
              </a:rPr>
              <a:t>teksts</a:t>
            </a:r>
            <a:endParaRPr lang="lv-LV" dirty="0">
              <a:latin typeface="Century Gothic" pitchFamily="34" charset="0"/>
              <a:cs typeface="Arial"/>
            </a:endParaRPr>
          </a:p>
        </p:txBody>
      </p:sp>
      <p:sp>
        <p:nvSpPr>
          <p:cNvPr id="13" name="TextBox 12"/>
          <p:cNvSpPr txBox="1"/>
          <p:nvPr userDrawn="1"/>
        </p:nvSpPr>
        <p:spPr>
          <a:xfrm>
            <a:off x="2281238" y="7337425"/>
            <a:ext cx="2306637" cy="3063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lv-LV" sz="1400" spc="-5" dirty="0">
                <a:solidFill>
                  <a:srgbClr val="FFFFFF"/>
                </a:solidFill>
                <a:latin typeface="Century Gothic" pitchFamily="34" charset="0"/>
                <a:cs typeface="Verdana"/>
              </a:rPr>
              <a:t>teksts</a:t>
            </a:r>
            <a:endParaRPr lang="en-US" sz="1400" dirty="0">
              <a:latin typeface="Century Gothic" pitchFamily="34" charset="0"/>
              <a:cs typeface="Verdana"/>
            </a:endParaRPr>
          </a:p>
        </p:txBody>
      </p:sp>
      <p:sp>
        <p:nvSpPr>
          <p:cNvPr id="14" name="TextBox 20"/>
          <p:cNvSpPr txBox="1">
            <a:spLocks noChangeArrowheads="1"/>
          </p:cNvSpPr>
          <p:nvPr userDrawn="1"/>
        </p:nvSpPr>
        <p:spPr bwMode="auto">
          <a:xfrm>
            <a:off x="1485900" y="5286375"/>
            <a:ext cx="3897313" cy="1246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lv-LV" sz="1500" b="1">
                <a:solidFill>
                  <a:schemeClr val="bg1"/>
                </a:solidFill>
                <a:latin typeface="Century Gothic" pitchFamily="34" charset="0"/>
              </a:rPr>
              <a:t>teksts</a:t>
            </a:r>
          </a:p>
          <a:p>
            <a:pPr algn="ctr" eaLnBrk="1" hangingPunct="1"/>
            <a:endParaRPr lang="lv-LV" sz="1500" b="1">
              <a:latin typeface="Century Gothic" pitchFamily="34" charset="0"/>
            </a:endParaRPr>
          </a:p>
          <a:p>
            <a:pPr algn="ctr" eaLnBrk="1" hangingPunct="1"/>
            <a:r>
              <a:rPr lang="lv-LV" sz="1500" b="1">
                <a:solidFill>
                  <a:srgbClr val="C4D600"/>
                </a:solidFill>
                <a:latin typeface="Century Gothic" pitchFamily="34" charset="0"/>
              </a:rPr>
              <a:t>teksts</a:t>
            </a:r>
          </a:p>
          <a:p>
            <a:pPr algn="ctr" eaLnBrk="1" hangingPunct="1"/>
            <a:endParaRPr lang="lv-LV" sz="1500" b="1">
              <a:latin typeface="Century Gothic" pitchFamily="34" charset="0"/>
            </a:endParaRPr>
          </a:p>
          <a:p>
            <a:pPr algn="ctr" eaLnBrk="1" hangingPunct="1"/>
            <a:r>
              <a:rPr lang="lv-LV" sz="1500" b="1">
                <a:solidFill>
                  <a:srgbClr val="003B71"/>
                </a:solidFill>
                <a:latin typeface="Century Gothic" pitchFamily="34" charset="0"/>
              </a:rPr>
              <a:t>teksts</a:t>
            </a:r>
            <a:endParaRPr lang="en-US" sz="1500" b="1">
              <a:solidFill>
                <a:srgbClr val="003B71"/>
              </a:solidFill>
              <a:latin typeface="Century Gothic" pitchFamily="34" charset="0"/>
            </a:endParaRPr>
          </a:p>
        </p:txBody>
      </p:sp>
      <p:graphicFrame>
        <p:nvGraphicFramePr>
          <p:cNvPr id="17" name="Chart 21"/>
          <p:cNvGraphicFramePr>
            <a:graphicFrameLocks/>
          </p:cNvGraphicFramePr>
          <p:nvPr userDrawn="1">
            <p:extLst>
              <p:ext uri="{D42A27DB-BD31-4B8C-83A1-F6EECF244321}">
                <p14:modId xmlns:p14="http://schemas.microsoft.com/office/powerpoint/2010/main" val="3424507070"/>
              </p:ext>
            </p:extLst>
          </p:nvPr>
        </p:nvGraphicFramePr>
        <p:xfrm>
          <a:off x="8010525" y="2330450"/>
          <a:ext cx="4584700" cy="28876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9" name="TextBox 18"/>
          <p:cNvSpPr txBox="1"/>
          <p:nvPr userDrawn="1"/>
        </p:nvSpPr>
        <p:spPr>
          <a:xfrm>
            <a:off x="8640763" y="1092200"/>
            <a:ext cx="3324225" cy="3698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lv-LV" b="1" spc="15" dirty="0">
                <a:solidFill>
                  <a:srgbClr val="FFFFFF"/>
                </a:solidFill>
                <a:latin typeface="Century Gothic" pitchFamily="34" charset="0"/>
                <a:cs typeface="Arial"/>
              </a:rPr>
              <a:t>teksts</a:t>
            </a:r>
            <a:endParaRPr lang="lv-LV" dirty="0">
              <a:latin typeface="Century Gothic" pitchFamily="34" charset="0"/>
              <a:cs typeface="Arial"/>
            </a:endParaRPr>
          </a:p>
        </p:txBody>
      </p:sp>
      <p:sp>
        <p:nvSpPr>
          <p:cNvPr id="20" name="TextBox 19"/>
          <p:cNvSpPr txBox="1"/>
          <p:nvPr userDrawn="1"/>
        </p:nvSpPr>
        <p:spPr>
          <a:xfrm>
            <a:off x="9148763" y="7426325"/>
            <a:ext cx="2308225" cy="3079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lv-LV" sz="1400" spc="-5" dirty="0">
                <a:solidFill>
                  <a:srgbClr val="FFFFFF"/>
                </a:solidFill>
                <a:latin typeface="Century Gothic" pitchFamily="34" charset="0"/>
                <a:cs typeface="Verdana"/>
              </a:rPr>
              <a:t>teksts</a:t>
            </a:r>
            <a:endParaRPr lang="en-US" sz="1400" dirty="0">
              <a:latin typeface="Century Gothic" pitchFamily="34" charset="0"/>
              <a:cs typeface="Verdana"/>
            </a:endParaRPr>
          </a:p>
        </p:txBody>
      </p:sp>
      <p:sp>
        <p:nvSpPr>
          <p:cNvPr id="23" name="TextBox 24"/>
          <p:cNvSpPr txBox="1">
            <a:spLocks noChangeArrowheads="1"/>
          </p:cNvSpPr>
          <p:nvPr userDrawn="1"/>
        </p:nvSpPr>
        <p:spPr bwMode="auto">
          <a:xfrm>
            <a:off x="8355013" y="5375275"/>
            <a:ext cx="3895725" cy="1246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lv-LV" sz="1500" b="1">
                <a:solidFill>
                  <a:srgbClr val="00ACC8"/>
                </a:solidFill>
                <a:latin typeface="Century Gothic" pitchFamily="34" charset="0"/>
              </a:rPr>
              <a:t>teksts</a:t>
            </a:r>
          </a:p>
          <a:p>
            <a:pPr algn="ctr" eaLnBrk="1" hangingPunct="1"/>
            <a:endParaRPr lang="lv-LV" sz="1500" b="1">
              <a:latin typeface="Century Gothic" pitchFamily="34" charset="0"/>
            </a:endParaRPr>
          </a:p>
          <a:p>
            <a:pPr algn="ctr" eaLnBrk="1" hangingPunct="1"/>
            <a:r>
              <a:rPr lang="lv-LV" sz="1500" b="1">
                <a:solidFill>
                  <a:schemeClr val="bg1"/>
                </a:solidFill>
                <a:latin typeface="Century Gothic" pitchFamily="34" charset="0"/>
              </a:rPr>
              <a:t>teksts</a:t>
            </a:r>
          </a:p>
          <a:p>
            <a:pPr algn="ctr" eaLnBrk="1" hangingPunct="1"/>
            <a:endParaRPr lang="lv-LV" sz="1500" b="1">
              <a:latin typeface="Century Gothic" pitchFamily="34" charset="0"/>
            </a:endParaRPr>
          </a:p>
          <a:p>
            <a:pPr algn="ctr" eaLnBrk="1" hangingPunct="1"/>
            <a:r>
              <a:rPr lang="lv-LV" sz="1500" b="1">
                <a:solidFill>
                  <a:srgbClr val="C4D600"/>
                </a:solidFill>
                <a:latin typeface="Century Gothic" pitchFamily="34" charset="0"/>
              </a:rPr>
              <a:t>teksts</a:t>
            </a:r>
            <a:endParaRPr lang="en-US" sz="1500" b="1">
              <a:solidFill>
                <a:srgbClr val="C4D600"/>
              </a:solidFill>
              <a:latin typeface="Century Gothic" pitchFamily="34" charset="0"/>
            </a:endParaRPr>
          </a:p>
        </p:txBody>
      </p:sp>
      <p:sp>
        <p:nvSpPr>
          <p:cNvPr id="25" name="object 3"/>
          <p:cNvSpPr txBox="1"/>
          <p:nvPr userDrawn="1"/>
        </p:nvSpPr>
        <p:spPr>
          <a:xfrm rot="20355368">
            <a:off x="143851" y="3121012"/>
            <a:ext cx="12239720" cy="1490152"/>
          </a:xfrm>
          <a:prstGeom prst="rect">
            <a:avLst/>
          </a:prstGeom>
        </p:spPr>
        <p:txBody>
          <a:bodyPr wrap="square" lIns="0" tIns="12700" rIns="0" bIns="0">
            <a:spAutoFit/>
          </a:bodyPr>
          <a:lstStyle/>
          <a:p>
            <a:pPr marL="12700" fontAlgn="auto">
              <a:spcBef>
                <a:spcPts val="100"/>
              </a:spcBef>
              <a:spcAft>
                <a:spcPts val="0"/>
              </a:spcAft>
              <a:defRPr/>
            </a:pPr>
            <a:r>
              <a:rPr lang="lv-LV" sz="9600" b="1" dirty="0">
                <a:solidFill>
                  <a:srgbClr val="FF0000"/>
                </a:solidFill>
                <a:latin typeface="Century Gothic" pitchFamily="34" charset="0"/>
                <a:cs typeface="Arial" pitchFamily="34" charset="0"/>
              </a:rPr>
              <a:t>PARAUGS!</a:t>
            </a:r>
            <a:r>
              <a:rPr lang="lv-LV" sz="9600" b="1" baseline="0" dirty="0">
                <a:solidFill>
                  <a:srgbClr val="FF0000"/>
                </a:solidFill>
                <a:latin typeface="Century Gothic" pitchFamily="34" charset="0"/>
                <a:cs typeface="Arial" pitchFamily="34" charset="0"/>
              </a:rPr>
              <a:t> NELIETOT!</a:t>
            </a:r>
            <a:endParaRPr sz="9600" b="1" dirty="0">
              <a:solidFill>
                <a:srgbClr val="FF0000"/>
              </a:solidFill>
              <a:latin typeface="Century Gothic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2710596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ltais virsraksts 2/2 pa kreisi bilde pa labi donut paraug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ject 2"/>
          <p:cNvSpPr>
            <a:spLocks noChangeArrowheads="1"/>
          </p:cNvSpPr>
          <p:nvPr userDrawn="1"/>
        </p:nvSpPr>
        <p:spPr bwMode="auto">
          <a:xfrm>
            <a:off x="3175" y="0"/>
            <a:ext cx="6864350" cy="7856538"/>
          </a:xfrm>
          <a:prstGeom prst="rect">
            <a:avLst/>
          </a:prstGeom>
          <a:blipFill dpi="0"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>
              <a:latin typeface="Century Gothic" pitchFamily="34" charset="0"/>
            </a:endParaRPr>
          </a:p>
        </p:txBody>
      </p:sp>
      <p:graphicFrame>
        <p:nvGraphicFramePr>
          <p:cNvPr id="8" name="Chart 7"/>
          <p:cNvGraphicFramePr>
            <a:graphicFrameLocks/>
          </p:cNvGraphicFramePr>
          <p:nvPr userDrawn="1">
            <p:extLst>
              <p:ext uri="{D42A27DB-BD31-4B8C-83A1-F6EECF244321}">
                <p14:modId xmlns:p14="http://schemas.microsoft.com/office/powerpoint/2010/main" val="3446219461"/>
              </p:ext>
            </p:extLst>
          </p:nvPr>
        </p:nvGraphicFramePr>
        <p:xfrm>
          <a:off x="8013700" y="2635250"/>
          <a:ext cx="4583113" cy="3429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0" name="TextBox 9"/>
          <p:cNvSpPr txBox="1"/>
          <p:nvPr userDrawn="1"/>
        </p:nvSpPr>
        <p:spPr>
          <a:xfrm>
            <a:off x="7897813" y="825500"/>
            <a:ext cx="4813300" cy="8302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lv-LV" sz="3000" b="1" spc="0" baseline="0" dirty="0">
                <a:solidFill>
                  <a:srgbClr val="C4D600"/>
                </a:solidFill>
                <a:latin typeface="Century Gothic" pitchFamily="34" charset="0"/>
                <a:cs typeface="Arial"/>
              </a:rPr>
              <a:t>VIRSRAKSTS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lv-LV" b="1" spc="0" baseline="0" dirty="0">
                <a:solidFill>
                  <a:srgbClr val="003B71"/>
                </a:solidFill>
                <a:latin typeface="Century Gothic" pitchFamily="34" charset="0"/>
                <a:cs typeface="Arial"/>
              </a:rPr>
              <a:t>teksts</a:t>
            </a:r>
            <a:endParaRPr lang="lv-LV" spc="0" baseline="0" dirty="0">
              <a:solidFill>
                <a:srgbClr val="003B71"/>
              </a:solidFill>
              <a:latin typeface="Century Gothic" pitchFamily="34" charset="0"/>
              <a:cs typeface="Arial"/>
            </a:endParaRPr>
          </a:p>
        </p:txBody>
      </p:sp>
      <p:sp>
        <p:nvSpPr>
          <p:cNvPr id="11" name="TextBox 10"/>
          <p:cNvSpPr txBox="1"/>
          <p:nvPr userDrawn="1"/>
        </p:nvSpPr>
        <p:spPr>
          <a:xfrm>
            <a:off x="9150350" y="7159625"/>
            <a:ext cx="2308225" cy="3079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lv-LV" sz="1400" spc="0" baseline="0" dirty="0">
                <a:solidFill>
                  <a:srgbClr val="003B71"/>
                </a:solidFill>
                <a:latin typeface="Century Gothic" pitchFamily="34" charset="0"/>
                <a:cs typeface="Verdana"/>
              </a:rPr>
              <a:t>teksts</a:t>
            </a:r>
            <a:endParaRPr lang="en-US" sz="1400" spc="0" baseline="0" dirty="0">
              <a:solidFill>
                <a:srgbClr val="003B71"/>
              </a:solidFill>
              <a:latin typeface="Century Gothic" pitchFamily="34" charset="0"/>
              <a:cs typeface="Verdana"/>
            </a:endParaRPr>
          </a:p>
        </p:txBody>
      </p:sp>
      <p:sp>
        <p:nvSpPr>
          <p:cNvPr id="12" name="TextBox 10"/>
          <p:cNvSpPr txBox="1">
            <a:spLocks noChangeArrowheads="1"/>
          </p:cNvSpPr>
          <p:nvPr userDrawn="1"/>
        </p:nvSpPr>
        <p:spPr bwMode="auto">
          <a:xfrm>
            <a:off x="8356600" y="6367463"/>
            <a:ext cx="3895725" cy="55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lv-LV" sz="1500" b="1" spc="0" baseline="0">
                <a:solidFill>
                  <a:srgbClr val="003B71"/>
                </a:solidFill>
                <a:latin typeface="Century Gothic" pitchFamily="34" charset="0"/>
              </a:rPr>
              <a:t>teksts</a:t>
            </a:r>
          </a:p>
          <a:p>
            <a:pPr algn="ctr" eaLnBrk="1" hangingPunct="1"/>
            <a:r>
              <a:rPr lang="lv-LV" sz="1500" b="1" spc="0" baseline="0">
                <a:solidFill>
                  <a:srgbClr val="00ACC8"/>
                </a:solidFill>
                <a:latin typeface="Century Gothic" pitchFamily="34" charset="0"/>
              </a:rPr>
              <a:t>teksts</a:t>
            </a:r>
            <a:endParaRPr lang="en-US" sz="1500" b="1" spc="0" baseline="0">
              <a:solidFill>
                <a:srgbClr val="00ACC8"/>
              </a:solidFill>
              <a:latin typeface="Century Gothic" pitchFamily="34" charset="0"/>
            </a:endParaRPr>
          </a:p>
        </p:txBody>
      </p:sp>
      <p:sp>
        <p:nvSpPr>
          <p:cNvPr id="14" name="object 3"/>
          <p:cNvSpPr txBox="1"/>
          <p:nvPr userDrawn="1"/>
        </p:nvSpPr>
        <p:spPr>
          <a:xfrm rot="20355368">
            <a:off x="761203" y="3313644"/>
            <a:ext cx="12239720" cy="1490152"/>
          </a:xfrm>
          <a:prstGeom prst="rect">
            <a:avLst/>
          </a:prstGeom>
        </p:spPr>
        <p:txBody>
          <a:bodyPr wrap="square" lIns="0" tIns="12700" rIns="0" bIns="0">
            <a:spAutoFit/>
          </a:bodyPr>
          <a:lstStyle/>
          <a:p>
            <a:pPr marL="12700" fontAlgn="auto">
              <a:spcBef>
                <a:spcPts val="100"/>
              </a:spcBef>
              <a:spcAft>
                <a:spcPts val="0"/>
              </a:spcAft>
              <a:defRPr/>
            </a:pPr>
            <a:r>
              <a:rPr lang="lv-LV" sz="9600" b="1" dirty="0">
                <a:solidFill>
                  <a:srgbClr val="FF0000"/>
                </a:solidFill>
                <a:latin typeface="Century Gothic" pitchFamily="34" charset="0"/>
                <a:cs typeface="Arial" pitchFamily="34" charset="0"/>
              </a:rPr>
              <a:t>PARAUGS!</a:t>
            </a:r>
            <a:r>
              <a:rPr lang="lv-LV" sz="9600" b="1" baseline="0" dirty="0">
                <a:solidFill>
                  <a:srgbClr val="FF0000"/>
                </a:solidFill>
                <a:latin typeface="Century Gothic" pitchFamily="34" charset="0"/>
                <a:cs typeface="Arial" pitchFamily="34" charset="0"/>
              </a:rPr>
              <a:t> NELIETOT!</a:t>
            </a:r>
            <a:endParaRPr sz="9600" b="1" dirty="0">
              <a:solidFill>
                <a:srgbClr val="FF0000"/>
              </a:solidFill>
              <a:latin typeface="Century Gothic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6990940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ltais virsraksts 2/3 pa kreisi bilde pa labi don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9165233" y="825500"/>
            <a:ext cx="4576167" cy="830263"/>
          </a:xfrm>
          <a:prstGeom prst="rect">
            <a:avLst/>
          </a:prstGeom>
        </p:spPr>
        <p:txBody>
          <a:bodyPr anchor="ctr"/>
          <a:lstStyle>
            <a:lvl1pPr marL="0" indent="0" algn="ctr">
              <a:spcBef>
                <a:spcPts val="0"/>
              </a:spcBef>
              <a:buNone/>
              <a:defRPr lang="en-US" sz="3000" b="1" kern="1200" spc="0" baseline="0" dirty="0" smtClean="0">
                <a:solidFill>
                  <a:srgbClr val="C4D600"/>
                </a:solidFill>
                <a:latin typeface="Century Gothic" pitchFamily="34" charset="0"/>
                <a:ea typeface="+mn-ea"/>
                <a:cs typeface="Arial"/>
              </a:defRPr>
            </a:lvl1pPr>
            <a:lvl2pPr marL="0" indent="0" algn="ctr">
              <a:spcBef>
                <a:spcPts val="0"/>
              </a:spcBef>
              <a:buFont typeface="Arial" pitchFamily="34" charset="0"/>
              <a:buNone/>
              <a:defRPr lang="en-US" sz="1800" b="1" kern="1200" spc="0" baseline="0" dirty="0" smtClean="0">
                <a:solidFill>
                  <a:srgbClr val="003B71"/>
                </a:solidFill>
                <a:latin typeface="Century Gothic" pitchFamily="34" charset="0"/>
                <a:ea typeface="+mn-ea"/>
                <a:cs typeface="Arial"/>
              </a:defRPr>
            </a:lvl2pPr>
          </a:lstStyle>
          <a:p>
            <a:pPr lvl="0"/>
            <a:r>
              <a:rPr lang="lv-LV" dirty="0"/>
              <a:t>VIRSRAKSTS</a:t>
            </a:r>
            <a:endParaRPr lang="en-US" dirty="0"/>
          </a:p>
          <a:p>
            <a:pPr lvl="1"/>
            <a:r>
              <a:rPr lang="lv-LV" dirty="0"/>
              <a:t>teksts</a:t>
            </a:r>
            <a:endParaRPr lang="en-US" dirty="0"/>
          </a:p>
        </p:txBody>
      </p:sp>
      <p:sp>
        <p:nvSpPr>
          <p:cNvPr id="10" name="Chart Placeholder 2"/>
          <p:cNvSpPr>
            <a:spLocks noGrp="1"/>
          </p:cNvSpPr>
          <p:nvPr>
            <p:ph type="chart" sz="quarter" idx="13" hasCustomPrompt="1"/>
          </p:nvPr>
        </p:nvSpPr>
        <p:spPr>
          <a:xfrm>
            <a:off x="9146209" y="2634506"/>
            <a:ext cx="4595192" cy="345638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pc="0" baseline="0"/>
            </a:lvl1pPr>
          </a:lstStyle>
          <a:p>
            <a:r>
              <a:rPr lang="lv-LV" dirty="0"/>
              <a:t>Apaļais grafiks (pie </a:t>
            </a:r>
            <a:r>
              <a:rPr lang="lv-LV" dirty="0" err="1"/>
              <a:t>chart</a:t>
            </a:r>
            <a:r>
              <a:rPr lang="lv-LV" dirty="0"/>
              <a:t>)</a:t>
            </a:r>
            <a:endParaRPr lang="en-US" dirty="0"/>
          </a:p>
        </p:txBody>
      </p:sp>
      <p:sp>
        <p:nvSpPr>
          <p:cNvPr id="14" name="Text Placeholder 19"/>
          <p:cNvSpPr>
            <a:spLocks noGrp="1"/>
          </p:cNvSpPr>
          <p:nvPr>
            <p:ph type="body" sz="quarter" idx="15" hasCustomPrompt="1"/>
          </p:nvPr>
        </p:nvSpPr>
        <p:spPr>
          <a:xfrm>
            <a:off x="9158288" y="7153946"/>
            <a:ext cx="4583112" cy="30797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lang="en-US" sz="1400" kern="1200" spc="0" baseline="0" dirty="0">
                <a:solidFill>
                  <a:srgbClr val="003B71"/>
                </a:solidFill>
                <a:latin typeface="Century Gothic" pitchFamily="34" charset="0"/>
                <a:ea typeface="+mn-ea"/>
                <a:cs typeface="Verdana"/>
              </a:defRPr>
            </a:lvl1pPr>
          </a:lstStyle>
          <a:p>
            <a:pPr lvl="0"/>
            <a:r>
              <a:rPr lang="lv-LV" dirty="0"/>
              <a:t>teksts</a:t>
            </a:r>
            <a:endParaRPr lang="en-US" dirty="0"/>
          </a:p>
        </p:txBody>
      </p:sp>
      <p:sp>
        <p:nvSpPr>
          <p:cNvPr id="9" name="Text Placeholder 2"/>
          <p:cNvSpPr>
            <a:spLocks noGrp="1"/>
          </p:cNvSpPr>
          <p:nvPr>
            <p:ph type="body" sz="quarter" idx="16" hasCustomPrompt="1"/>
          </p:nvPr>
        </p:nvSpPr>
        <p:spPr>
          <a:xfrm>
            <a:off x="9158288" y="6378922"/>
            <a:ext cx="4583112" cy="57626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lang="en-US" sz="1500" b="1" kern="1200" spc="0" baseline="0" dirty="0" smtClean="0">
                <a:solidFill>
                  <a:srgbClr val="003B71"/>
                </a:solidFill>
                <a:latin typeface="Century Gothic" pitchFamily="34" charset="0"/>
                <a:ea typeface="+mn-ea"/>
                <a:cs typeface="Arial" pitchFamily="34" charset="0"/>
              </a:defRPr>
            </a:lvl1pPr>
            <a:lvl2pPr marL="0" indent="0" algn="ctr">
              <a:spcBef>
                <a:spcPts val="0"/>
              </a:spcBef>
              <a:buNone/>
              <a:defRPr lang="en-US" sz="1500" b="1" kern="1200" spc="0" baseline="0" dirty="0" smtClean="0">
                <a:solidFill>
                  <a:srgbClr val="00ACC8"/>
                </a:solidFill>
                <a:latin typeface="Century Gothic" pitchFamily="34" charset="0"/>
                <a:ea typeface="+mn-ea"/>
                <a:cs typeface="Arial" pitchFamily="34" charset="0"/>
              </a:defRPr>
            </a:lvl2pPr>
          </a:lstStyle>
          <a:p>
            <a:pPr lvl="0"/>
            <a:r>
              <a:rPr lang="lv-LV" dirty="0"/>
              <a:t>teksts</a:t>
            </a:r>
            <a:endParaRPr lang="en-US" dirty="0"/>
          </a:p>
          <a:p>
            <a:pPr lvl="1"/>
            <a:r>
              <a:rPr lang="lv-LV" dirty="0"/>
              <a:t>teksts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17" hasCustomPrompt="1"/>
          </p:nvPr>
        </p:nvSpPr>
        <p:spPr>
          <a:xfrm>
            <a:off x="3174" y="0"/>
            <a:ext cx="9155113" cy="7861300"/>
          </a:xfrm>
          <a:prstGeom prst="rect">
            <a:avLst/>
          </a:prstGeo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>
                <a:solidFill>
                  <a:srgbClr val="FF0000"/>
                </a:solidFill>
              </a:defRPr>
            </a:lvl1pPr>
          </a:lstStyle>
          <a:p>
            <a:r>
              <a:rPr lang="lv-LV" dirty="0"/>
              <a:t>Ievietot attēlu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694042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altais virsraksts 2/3 pa kreisi bilde pa labi don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>
            <a:spLocks noChangeArrowheads="1"/>
          </p:cNvSpPr>
          <p:nvPr userDrawn="1"/>
        </p:nvSpPr>
        <p:spPr bwMode="auto">
          <a:xfrm>
            <a:off x="3175" y="0"/>
            <a:ext cx="9155113" cy="7856538"/>
          </a:xfrm>
          <a:prstGeom prst="rect">
            <a:avLst/>
          </a:prstGeom>
          <a:blipFill dpi="0"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>
              <a:latin typeface="Century Gothic" pitchFamily="34" charset="0"/>
            </a:endParaRPr>
          </a:p>
        </p:txBody>
      </p:sp>
      <p:graphicFrame>
        <p:nvGraphicFramePr>
          <p:cNvPr id="7" name="Chart 8"/>
          <p:cNvGraphicFramePr>
            <a:graphicFrameLocks/>
          </p:cNvGraphicFramePr>
          <p:nvPr userDrawn="1">
            <p:extLst>
              <p:ext uri="{D42A27DB-BD31-4B8C-83A1-F6EECF244321}">
                <p14:modId xmlns:p14="http://schemas.microsoft.com/office/powerpoint/2010/main" val="1807271846"/>
              </p:ext>
            </p:extLst>
          </p:nvPr>
        </p:nvGraphicFramePr>
        <p:xfrm>
          <a:off x="9150350" y="2635250"/>
          <a:ext cx="4584700" cy="3429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1" name="TextBox 10"/>
          <p:cNvSpPr txBox="1"/>
          <p:nvPr userDrawn="1"/>
        </p:nvSpPr>
        <p:spPr>
          <a:xfrm>
            <a:off x="9158288" y="825500"/>
            <a:ext cx="4583112" cy="8302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lv-LV" sz="3000" b="1" spc="0" baseline="0" dirty="0">
                <a:solidFill>
                  <a:srgbClr val="C4D600"/>
                </a:solidFill>
                <a:latin typeface="Century Gothic" pitchFamily="34" charset="0"/>
                <a:cs typeface="Arial"/>
              </a:rPr>
              <a:t>VIRSRAKSTS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lv-LV" b="1" spc="0" baseline="0" dirty="0">
                <a:solidFill>
                  <a:srgbClr val="003B71"/>
                </a:solidFill>
                <a:latin typeface="Century Gothic" pitchFamily="34" charset="0"/>
                <a:cs typeface="Arial"/>
              </a:rPr>
              <a:t>teksts</a:t>
            </a:r>
            <a:endParaRPr lang="lv-LV" spc="0" baseline="0" dirty="0">
              <a:solidFill>
                <a:srgbClr val="003B71"/>
              </a:solidFill>
              <a:latin typeface="Century Gothic" pitchFamily="34" charset="0"/>
              <a:cs typeface="Arial"/>
            </a:endParaRPr>
          </a:p>
        </p:txBody>
      </p:sp>
      <p:sp>
        <p:nvSpPr>
          <p:cNvPr id="12" name="TextBox 11"/>
          <p:cNvSpPr txBox="1"/>
          <p:nvPr userDrawn="1"/>
        </p:nvSpPr>
        <p:spPr>
          <a:xfrm>
            <a:off x="10288588" y="7159625"/>
            <a:ext cx="2308225" cy="3079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lv-LV" sz="1400" spc="0" baseline="0" dirty="0">
                <a:solidFill>
                  <a:srgbClr val="003B71"/>
                </a:solidFill>
                <a:latin typeface="Century Gothic" pitchFamily="34" charset="0"/>
                <a:cs typeface="Verdana"/>
              </a:rPr>
              <a:t>teksts</a:t>
            </a:r>
            <a:endParaRPr lang="en-US" sz="1400" spc="0" baseline="0" dirty="0">
              <a:solidFill>
                <a:srgbClr val="003B71"/>
              </a:solidFill>
              <a:latin typeface="Century Gothic" pitchFamily="34" charset="0"/>
              <a:cs typeface="Verdana"/>
            </a:endParaRPr>
          </a:p>
        </p:txBody>
      </p:sp>
      <p:sp>
        <p:nvSpPr>
          <p:cNvPr id="13" name="TextBox 11"/>
          <p:cNvSpPr txBox="1">
            <a:spLocks noChangeArrowheads="1"/>
          </p:cNvSpPr>
          <p:nvPr userDrawn="1"/>
        </p:nvSpPr>
        <p:spPr bwMode="auto">
          <a:xfrm>
            <a:off x="9494838" y="6367463"/>
            <a:ext cx="3895725" cy="55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lv-LV" sz="1500" b="1" spc="0" baseline="0" dirty="0">
                <a:solidFill>
                  <a:srgbClr val="003B71"/>
                </a:solidFill>
                <a:latin typeface="Century Gothic" pitchFamily="34" charset="0"/>
              </a:rPr>
              <a:t>teksts</a:t>
            </a:r>
          </a:p>
          <a:p>
            <a:pPr algn="ctr"/>
            <a:r>
              <a:rPr lang="lv-LV" sz="1500" b="1" spc="0" baseline="0" dirty="0">
                <a:solidFill>
                  <a:srgbClr val="00ACC8"/>
                </a:solidFill>
                <a:latin typeface="Century Gothic" pitchFamily="34" charset="0"/>
              </a:rPr>
              <a:t>teksts</a:t>
            </a:r>
            <a:endParaRPr lang="en-US" sz="1500" b="1" spc="0" baseline="0" dirty="0">
              <a:solidFill>
                <a:srgbClr val="00ACC8"/>
              </a:solidFill>
              <a:latin typeface="Century Gothic" pitchFamily="34" charset="0"/>
            </a:endParaRPr>
          </a:p>
        </p:txBody>
      </p:sp>
      <p:sp>
        <p:nvSpPr>
          <p:cNvPr id="15" name="object 3"/>
          <p:cNvSpPr txBox="1"/>
          <p:nvPr userDrawn="1"/>
        </p:nvSpPr>
        <p:spPr>
          <a:xfrm rot="20355368">
            <a:off x="761203" y="3313644"/>
            <a:ext cx="12239720" cy="1490152"/>
          </a:xfrm>
          <a:prstGeom prst="rect">
            <a:avLst/>
          </a:prstGeom>
        </p:spPr>
        <p:txBody>
          <a:bodyPr wrap="square" lIns="0" tIns="12700" rIns="0" bIns="0">
            <a:spAutoFit/>
          </a:bodyPr>
          <a:lstStyle/>
          <a:p>
            <a:pPr marL="12700" fontAlgn="auto">
              <a:spcBef>
                <a:spcPts val="100"/>
              </a:spcBef>
              <a:spcAft>
                <a:spcPts val="0"/>
              </a:spcAft>
              <a:defRPr/>
            </a:pPr>
            <a:r>
              <a:rPr lang="lv-LV" sz="9600" b="1" dirty="0">
                <a:solidFill>
                  <a:srgbClr val="FF0000"/>
                </a:solidFill>
                <a:latin typeface="Century Gothic" pitchFamily="34" charset="0"/>
                <a:cs typeface="Arial" pitchFamily="34" charset="0"/>
              </a:rPr>
              <a:t>PARAUGS!</a:t>
            </a:r>
            <a:r>
              <a:rPr lang="lv-LV" sz="9600" b="1" baseline="0" dirty="0">
                <a:solidFill>
                  <a:srgbClr val="FF0000"/>
                </a:solidFill>
                <a:latin typeface="Century Gothic" pitchFamily="34" charset="0"/>
                <a:cs typeface="Arial" pitchFamily="34" charset="0"/>
              </a:rPr>
              <a:t> NELIETOT!</a:t>
            </a:r>
            <a:endParaRPr sz="9600" b="1" dirty="0">
              <a:solidFill>
                <a:srgbClr val="FF0000"/>
              </a:solidFill>
              <a:latin typeface="Century Gothic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0646721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ltais lielais virsraksts 1/3 pa kreisi bilde pa labi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Chart Placeholder 2"/>
          <p:cNvSpPr>
            <a:spLocks noGrp="1"/>
          </p:cNvSpPr>
          <p:nvPr>
            <p:ph type="chart" sz="quarter" idx="13" hasCustomPrompt="1"/>
          </p:nvPr>
        </p:nvSpPr>
        <p:spPr>
          <a:xfrm>
            <a:off x="4769274" y="3456717"/>
            <a:ext cx="8752625" cy="414634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pc="0" baseline="0">
                <a:solidFill>
                  <a:schemeClr val="tx1"/>
                </a:solidFill>
              </a:defRPr>
            </a:lvl1pPr>
          </a:lstStyle>
          <a:p>
            <a:r>
              <a:rPr lang="lv-LV" dirty="0"/>
              <a:t>Grafika attēls</a:t>
            </a:r>
            <a:endParaRPr lang="en-US" dirty="0"/>
          </a:p>
        </p:txBody>
      </p:sp>
      <p:sp>
        <p:nvSpPr>
          <p:cNvPr id="77" name="Text Placeholder 76"/>
          <p:cNvSpPr>
            <a:spLocks noGrp="1"/>
          </p:cNvSpPr>
          <p:nvPr>
            <p:ph type="body" sz="quarter" idx="15" hasCustomPrompt="1"/>
          </p:nvPr>
        </p:nvSpPr>
        <p:spPr>
          <a:xfrm>
            <a:off x="4926484" y="2170112"/>
            <a:ext cx="8496944" cy="248370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lang="en-US" sz="1400" kern="1200" spc="0" baseline="0" dirty="0">
                <a:solidFill>
                  <a:srgbClr val="00AAC6"/>
                </a:solidFill>
                <a:latin typeface="Century Gothic" pitchFamily="34" charset="0"/>
                <a:ea typeface="+mn-ea"/>
                <a:cs typeface="Mark"/>
              </a:defRPr>
            </a:lvl1pPr>
          </a:lstStyle>
          <a:p>
            <a:pPr lvl="0"/>
            <a:r>
              <a:rPr lang="lv-LV" dirty="0"/>
              <a:t>Teksts</a:t>
            </a:r>
            <a:endParaRPr lang="en-US" dirty="0"/>
          </a:p>
        </p:txBody>
      </p:sp>
      <p:sp>
        <p:nvSpPr>
          <p:cNvPr id="83" name="Text Placeholder 81"/>
          <p:cNvSpPr>
            <a:spLocks noGrp="1"/>
          </p:cNvSpPr>
          <p:nvPr>
            <p:ph type="body" sz="quarter" idx="16" hasCustomPrompt="1"/>
          </p:nvPr>
        </p:nvSpPr>
        <p:spPr>
          <a:xfrm>
            <a:off x="4926484" y="690290"/>
            <a:ext cx="8496944" cy="79216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lang="lv-LV" sz="5000" b="1" kern="1200" spc="0" baseline="0" dirty="0" smtClean="0">
                <a:solidFill>
                  <a:srgbClr val="00AAC6"/>
                </a:solidFill>
                <a:latin typeface="Century Gothic" pitchFamily="34" charset="0"/>
                <a:ea typeface="Mark" pitchFamily="50" charset="0"/>
                <a:cs typeface="Arial" pitchFamily="34" charset="0"/>
              </a:defRPr>
            </a:lvl1pPr>
          </a:lstStyle>
          <a:p>
            <a:pPr lvl="0"/>
            <a:r>
              <a:rPr lang="lv-LV" dirty="0"/>
              <a:t>LIELAIS VIRSRAKSTS</a:t>
            </a:r>
            <a:endParaRPr lang="en-US" dirty="0"/>
          </a:p>
        </p:txBody>
      </p:sp>
      <p:sp>
        <p:nvSpPr>
          <p:cNvPr id="86" name="Text Placeholder 84"/>
          <p:cNvSpPr>
            <a:spLocks noGrp="1"/>
          </p:cNvSpPr>
          <p:nvPr>
            <p:ph type="body" sz="quarter" idx="17" hasCustomPrompt="1"/>
          </p:nvPr>
        </p:nvSpPr>
        <p:spPr>
          <a:xfrm>
            <a:off x="4926484" y="1516063"/>
            <a:ext cx="8496944" cy="40640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lang="lv-LV" sz="2500" b="1" kern="1200" spc="0" baseline="0" dirty="0" smtClean="0">
                <a:solidFill>
                  <a:srgbClr val="00AAC6"/>
                </a:solidFill>
                <a:latin typeface="Century Gothic" pitchFamily="34" charset="0"/>
                <a:ea typeface="+mn-ea"/>
                <a:cs typeface="Mark"/>
              </a:defRPr>
            </a:lvl1pPr>
          </a:lstStyle>
          <a:p>
            <a:pPr lvl="0"/>
            <a:r>
              <a:rPr lang="lv-LV" dirty="0"/>
              <a:t>Mazais virsraksts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18" hasCustomPrompt="1"/>
          </p:nvPr>
        </p:nvSpPr>
        <p:spPr>
          <a:xfrm>
            <a:off x="0" y="0"/>
            <a:ext cx="4578350" cy="7856538"/>
          </a:xfrm>
          <a:prstGeom prst="rect">
            <a:avLst/>
          </a:prstGeo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>
                <a:solidFill>
                  <a:srgbClr val="FF0000"/>
                </a:solidFill>
              </a:defRPr>
            </a:lvl1pPr>
          </a:lstStyle>
          <a:p>
            <a:r>
              <a:rPr lang="lv-LV" dirty="0"/>
              <a:t>Ievietot attēlu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4804268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altais lielais virsraksts 1/3 pa kreisi bilde pa labi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Chart Placeholder 2"/>
          <p:cNvSpPr>
            <a:spLocks noGrp="1"/>
          </p:cNvSpPr>
          <p:nvPr>
            <p:ph type="chart" sz="quarter" idx="13" hasCustomPrompt="1"/>
          </p:nvPr>
        </p:nvSpPr>
        <p:spPr>
          <a:xfrm>
            <a:off x="4769274" y="3456717"/>
            <a:ext cx="8752625" cy="414634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pc="0" baseline="0">
                <a:solidFill>
                  <a:schemeClr val="tx1"/>
                </a:solidFill>
              </a:defRPr>
            </a:lvl1pPr>
          </a:lstStyle>
          <a:p>
            <a:r>
              <a:rPr lang="lv-LV" dirty="0"/>
              <a:t>Grafika attēls</a:t>
            </a:r>
            <a:endParaRPr lang="en-US" dirty="0"/>
          </a:p>
        </p:txBody>
      </p:sp>
      <p:sp>
        <p:nvSpPr>
          <p:cNvPr id="77" name="Text Placeholder 76"/>
          <p:cNvSpPr>
            <a:spLocks noGrp="1"/>
          </p:cNvSpPr>
          <p:nvPr>
            <p:ph type="body" sz="quarter" idx="15" hasCustomPrompt="1"/>
          </p:nvPr>
        </p:nvSpPr>
        <p:spPr>
          <a:xfrm>
            <a:off x="4926484" y="2170112"/>
            <a:ext cx="8496944" cy="248370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lang="en-US" sz="1400" kern="1200" spc="0" baseline="0" dirty="0">
                <a:solidFill>
                  <a:schemeClr val="tx1"/>
                </a:solidFill>
                <a:latin typeface="Century Gothic" pitchFamily="34" charset="0"/>
                <a:ea typeface="+mn-ea"/>
                <a:cs typeface="Mark"/>
              </a:defRPr>
            </a:lvl1pPr>
          </a:lstStyle>
          <a:p>
            <a:pPr lvl="0"/>
            <a:r>
              <a:rPr lang="lv-LV" dirty="0"/>
              <a:t>Teksts</a:t>
            </a:r>
            <a:endParaRPr lang="en-US" dirty="0"/>
          </a:p>
        </p:txBody>
      </p:sp>
      <p:sp>
        <p:nvSpPr>
          <p:cNvPr id="83" name="Text Placeholder 81"/>
          <p:cNvSpPr>
            <a:spLocks noGrp="1"/>
          </p:cNvSpPr>
          <p:nvPr>
            <p:ph type="body" sz="quarter" idx="16" hasCustomPrompt="1"/>
          </p:nvPr>
        </p:nvSpPr>
        <p:spPr>
          <a:xfrm>
            <a:off x="4926484" y="690290"/>
            <a:ext cx="8496944" cy="79216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lang="lv-LV" sz="5000" b="1" kern="1200" spc="0" baseline="0" dirty="0" smtClean="0">
                <a:solidFill>
                  <a:schemeClr val="tx1"/>
                </a:solidFill>
                <a:latin typeface="Century Gothic" pitchFamily="34" charset="0"/>
                <a:ea typeface="Mark" pitchFamily="50" charset="0"/>
                <a:cs typeface="Arial" pitchFamily="34" charset="0"/>
              </a:defRPr>
            </a:lvl1pPr>
          </a:lstStyle>
          <a:p>
            <a:pPr lvl="0"/>
            <a:r>
              <a:rPr lang="lv-LV" dirty="0"/>
              <a:t>LIELAIS VIRSRAKSTS</a:t>
            </a:r>
            <a:endParaRPr lang="en-US" dirty="0"/>
          </a:p>
        </p:txBody>
      </p:sp>
      <p:sp>
        <p:nvSpPr>
          <p:cNvPr id="86" name="Text Placeholder 84"/>
          <p:cNvSpPr>
            <a:spLocks noGrp="1"/>
          </p:cNvSpPr>
          <p:nvPr>
            <p:ph type="body" sz="quarter" idx="17" hasCustomPrompt="1"/>
          </p:nvPr>
        </p:nvSpPr>
        <p:spPr>
          <a:xfrm>
            <a:off x="4926484" y="1516063"/>
            <a:ext cx="8496944" cy="40640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lang="lv-LV" sz="2500" b="1" kern="1200" spc="0" baseline="0" dirty="0" smtClean="0">
                <a:solidFill>
                  <a:schemeClr val="tx1"/>
                </a:solidFill>
                <a:latin typeface="Century Gothic" pitchFamily="34" charset="0"/>
                <a:ea typeface="+mn-ea"/>
                <a:cs typeface="Mark"/>
              </a:defRPr>
            </a:lvl1pPr>
          </a:lstStyle>
          <a:p>
            <a:pPr lvl="0"/>
            <a:r>
              <a:rPr lang="lv-LV" dirty="0"/>
              <a:t>Mazais virsraksts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18" hasCustomPrompt="1"/>
          </p:nvPr>
        </p:nvSpPr>
        <p:spPr>
          <a:xfrm>
            <a:off x="0" y="0"/>
            <a:ext cx="4578350" cy="7856538"/>
          </a:xfrm>
          <a:prstGeom prst="rect">
            <a:avLst/>
          </a:prstGeo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>
                <a:solidFill>
                  <a:srgbClr val="FF0000"/>
                </a:solidFill>
              </a:defRPr>
            </a:lvl1pPr>
          </a:lstStyle>
          <a:p>
            <a:r>
              <a:rPr lang="lv-LV" dirty="0"/>
              <a:t>Ievietot attēlu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8582743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altais lielais virsraksts 1/3 pa kreisi bilde pa labi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5"/>
          <p:cNvSpPr>
            <a:spLocks noChangeArrowheads="1"/>
          </p:cNvSpPr>
          <p:nvPr userDrawn="1"/>
        </p:nvSpPr>
        <p:spPr bwMode="auto">
          <a:xfrm>
            <a:off x="0" y="0"/>
            <a:ext cx="4578350" cy="7856538"/>
          </a:xfrm>
          <a:prstGeom prst="rect">
            <a:avLst/>
          </a:prstGeom>
          <a:blipFill dpi="0"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7" name="object 6"/>
          <p:cNvSpPr>
            <a:spLocks/>
          </p:cNvSpPr>
          <p:nvPr userDrawn="1"/>
        </p:nvSpPr>
        <p:spPr bwMode="auto">
          <a:xfrm>
            <a:off x="10937875" y="4235450"/>
            <a:ext cx="2317750" cy="0"/>
          </a:xfrm>
          <a:custGeom>
            <a:avLst/>
            <a:gdLst>
              <a:gd name="T0" fmla="*/ 0 w 2317115"/>
              <a:gd name="T1" fmla="*/ 2316680 w 2317115"/>
            </a:gdLst>
            <a:ahLst/>
            <a:cxnLst>
              <a:cxn ang="0">
                <a:pos x="T0" y="0"/>
              </a:cxn>
              <a:cxn ang="0">
                <a:pos x="T1" y="0"/>
              </a:cxn>
            </a:cxnLst>
            <a:rect l="0" t="0" r="r" b="b"/>
            <a:pathLst>
              <a:path w="2317115">
                <a:moveTo>
                  <a:pt x="0" y="0"/>
                </a:moveTo>
                <a:lnTo>
                  <a:pt x="2316680" y="0"/>
                </a:lnTo>
              </a:path>
            </a:pathLst>
          </a:custGeom>
          <a:noFill/>
          <a:ln w="12700">
            <a:solidFill>
              <a:srgbClr val="BFD22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 spc="0" baseline="0">
              <a:latin typeface="Century Gothic" pitchFamily="34" charset="0"/>
            </a:endParaRPr>
          </a:p>
        </p:txBody>
      </p:sp>
      <p:sp>
        <p:nvSpPr>
          <p:cNvPr id="8" name="object 7"/>
          <p:cNvSpPr>
            <a:spLocks/>
          </p:cNvSpPr>
          <p:nvPr userDrawn="1"/>
        </p:nvSpPr>
        <p:spPr bwMode="auto">
          <a:xfrm>
            <a:off x="9869488" y="4235450"/>
            <a:ext cx="752475" cy="0"/>
          </a:xfrm>
          <a:custGeom>
            <a:avLst/>
            <a:gdLst>
              <a:gd name="T0" fmla="*/ 0 w 752475"/>
              <a:gd name="T1" fmla="*/ 752424 w 752475"/>
            </a:gdLst>
            <a:ahLst/>
            <a:cxnLst>
              <a:cxn ang="0">
                <a:pos x="T0" y="0"/>
              </a:cxn>
              <a:cxn ang="0">
                <a:pos x="T1" y="0"/>
              </a:cxn>
            </a:cxnLst>
            <a:rect l="0" t="0" r="r" b="b"/>
            <a:pathLst>
              <a:path w="752475">
                <a:moveTo>
                  <a:pt x="0" y="0"/>
                </a:moveTo>
                <a:lnTo>
                  <a:pt x="752424" y="0"/>
                </a:lnTo>
              </a:path>
            </a:pathLst>
          </a:custGeom>
          <a:noFill/>
          <a:ln w="12700">
            <a:solidFill>
              <a:srgbClr val="BFD22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 spc="0" baseline="0">
              <a:latin typeface="Century Gothic" pitchFamily="34" charset="0"/>
            </a:endParaRPr>
          </a:p>
        </p:txBody>
      </p:sp>
      <p:sp>
        <p:nvSpPr>
          <p:cNvPr id="9" name="object 8"/>
          <p:cNvSpPr>
            <a:spLocks/>
          </p:cNvSpPr>
          <p:nvPr userDrawn="1"/>
        </p:nvSpPr>
        <p:spPr bwMode="auto">
          <a:xfrm>
            <a:off x="5813425" y="4235450"/>
            <a:ext cx="3740150" cy="0"/>
          </a:xfrm>
          <a:custGeom>
            <a:avLst/>
            <a:gdLst>
              <a:gd name="T0" fmla="*/ 0 w 3740150"/>
              <a:gd name="T1" fmla="*/ 3739657 w 3740150"/>
            </a:gdLst>
            <a:ahLst/>
            <a:cxnLst>
              <a:cxn ang="0">
                <a:pos x="T0" y="0"/>
              </a:cxn>
              <a:cxn ang="0">
                <a:pos x="T1" y="0"/>
              </a:cxn>
            </a:cxnLst>
            <a:rect l="0" t="0" r="r" b="b"/>
            <a:pathLst>
              <a:path w="3740150">
                <a:moveTo>
                  <a:pt x="0" y="0"/>
                </a:moveTo>
                <a:lnTo>
                  <a:pt x="3739657" y="0"/>
                </a:lnTo>
              </a:path>
            </a:pathLst>
          </a:custGeom>
          <a:noFill/>
          <a:ln w="12700">
            <a:solidFill>
              <a:srgbClr val="BFD22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 spc="0" baseline="0">
              <a:latin typeface="Century Gothic" pitchFamily="34" charset="0"/>
            </a:endParaRPr>
          </a:p>
        </p:txBody>
      </p:sp>
      <p:sp>
        <p:nvSpPr>
          <p:cNvPr id="10" name="object 9"/>
          <p:cNvSpPr>
            <a:spLocks/>
          </p:cNvSpPr>
          <p:nvPr userDrawn="1"/>
        </p:nvSpPr>
        <p:spPr bwMode="auto">
          <a:xfrm>
            <a:off x="13076238" y="4587875"/>
            <a:ext cx="179387" cy="0"/>
          </a:xfrm>
          <a:custGeom>
            <a:avLst/>
            <a:gdLst>
              <a:gd name="T0" fmla="*/ 0 w 179069"/>
              <a:gd name="T1" fmla="*/ 178953 w 179069"/>
            </a:gdLst>
            <a:ahLst/>
            <a:cxnLst>
              <a:cxn ang="0">
                <a:pos x="T0" y="0"/>
              </a:cxn>
              <a:cxn ang="0">
                <a:pos x="T1" y="0"/>
              </a:cxn>
            </a:cxnLst>
            <a:rect l="0" t="0" r="r" b="b"/>
            <a:pathLst>
              <a:path w="179069">
                <a:moveTo>
                  <a:pt x="0" y="0"/>
                </a:moveTo>
                <a:lnTo>
                  <a:pt x="178953" y="0"/>
                </a:lnTo>
              </a:path>
            </a:pathLst>
          </a:custGeom>
          <a:noFill/>
          <a:ln w="12700">
            <a:solidFill>
              <a:srgbClr val="BFD22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 spc="0" baseline="0">
              <a:latin typeface="Century Gothic" pitchFamily="34" charset="0"/>
            </a:endParaRPr>
          </a:p>
        </p:txBody>
      </p:sp>
      <p:sp>
        <p:nvSpPr>
          <p:cNvPr id="11" name="object 10"/>
          <p:cNvSpPr>
            <a:spLocks/>
          </p:cNvSpPr>
          <p:nvPr userDrawn="1"/>
        </p:nvSpPr>
        <p:spPr bwMode="auto">
          <a:xfrm>
            <a:off x="12012613" y="4587875"/>
            <a:ext cx="747712" cy="0"/>
          </a:xfrm>
          <a:custGeom>
            <a:avLst/>
            <a:gdLst>
              <a:gd name="T0" fmla="*/ 0 w 747395"/>
              <a:gd name="T1" fmla="*/ 746848 w 747395"/>
            </a:gdLst>
            <a:ahLst/>
            <a:cxnLst>
              <a:cxn ang="0">
                <a:pos x="T0" y="0"/>
              </a:cxn>
              <a:cxn ang="0">
                <a:pos x="T1" y="0"/>
              </a:cxn>
            </a:cxnLst>
            <a:rect l="0" t="0" r="r" b="b"/>
            <a:pathLst>
              <a:path w="747395">
                <a:moveTo>
                  <a:pt x="0" y="0"/>
                </a:moveTo>
                <a:lnTo>
                  <a:pt x="746848" y="0"/>
                </a:lnTo>
              </a:path>
            </a:pathLst>
          </a:custGeom>
          <a:noFill/>
          <a:ln w="12700">
            <a:solidFill>
              <a:srgbClr val="BFD22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 spc="0" baseline="0">
              <a:latin typeface="Century Gothic" pitchFamily="34" charset="0"/>
            </a:endParaRPr>
          </a:p>
        </p:txBody>
      </p:sp>
      <p:sp>
        <p:nvSpPr>
          <p:cNvPr id="12" name="object 11"/>
          <p:cNvSpPr>
            <a:spLocks/>
          </p:cNvSpPr>
          <p:nvPr userDrawn="1"/>
        </p:nvSpPr>
        <p:spPr bwMode="auto">
          <a:xfrm>
            <a:off x="10937875" y="4587875"/>
            <a:ext cx="758825" cy="0"/>
          </a:xfrm>
          <a:custGeom>
            <a:avLst/>
            <a:gdLst>
              <a:gd name="T0" fmla="*/ 0 w 757554"/>
              <a:gd name="T1" fmla="*/ 757491 w 757554"/>
            </a:gdLst>
            <a:ahLst/>
            <a:cxnLst>
              <a:cxn ang="0">
                <a:pos x="T0" y="0"/>
              </a:cxn>
              <a:cxn ang="0">
                <a:pos x="T1" y="0"/>
              </a:cxn>
            </a:cxnLst>
            <a:rect l="0" t="0" r="r" b="b"/>
            <a:pathLst>
              <a:path w="757554">
                <a:moveTo>
                  <a:pt x="0" y="0"/>
                </a:moveTo>
                <a:lnTo>
                  <a:pt x="757491" y="0"/>
                </a:lnTo>
              </a:path>
            </a:pathLst>
          </a:custGeom>
          <a:noFill/>
          <a:ln w="12700">
            <a:solidFill>
              <a:srgbClr val="BFD22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 spc="0" baseline="0">
              <a:latin typeface="Century Gothic" pitchFamily="34" charset="0"/>
            </a:endParaRPr>
          </a:p>
        </p:txBody>
      </p:sp>
      <p:sp>
        <p:nvSpPr>
          <p:cNvPr id="13" name="object 12"/>
          <p:cNvSpPr>
            <a:spLocks/>
          </p:cNvSpPr>
          <p:nvPr userDrawn="1"/>
        </p:nvSpPr>
        <p:spPr bwMode="auto">
          <a:xfrm>
            <a:off x="9869488" y="4587875"/>
            <a:ext cx="752475" cy="0"/>
          </a:xfrm>
          <a:custGeom>
            <a:avLst/>
            <a:gdLst>
              <a:gd name="T0" fmla="*/ 0 w 752475"/>
              <a:gd name="T1" fmla="*/ 752424 w 752475"/>
            </a:gdLst>
            <a:ahLst/>
            <a:cxnLst>
              <a:cxn ang="0">
                <a:pos x="T0" y="0"/>
              </a:cxn>
              <a:cxn ang="0">
                <a:pos x="T1" y="0"/>
              </a:cxn>
            </a:cxnLst>
            <a:rect l="0" t="0" r="r" b="b"/>
            <a:pathLst>
              <a:path w="752475">
                <a:moveTo>
                  <a:pt x="0" y="0"/>
                </a:moveTo>
                <a:lnTo>
                  <a:pt x="752424" y="0"/>
                </a:lnTo>
              </a:path>
            </a:pathLst>
          </a:custGeom>
          <a:noFill/>
          <a:ln w="12700">
            <a:solidFill>
              <a:srgbClr val="BFD22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 spc="0" baseline="0">
              <a:latin typeface="Century Gothic" pitchFamily="34" charset="0"/>
            </a:endParaRPr>
          </a:p>
        </p:txBody>
      </p:sp>
      <p:sp>
        <p:nvSpPr>
          <p:cNvPr id="14" name="object 13"/>
          <p:cNvSpPr>
            <a:spLocks/>
          </p:cNvSpPr>
          <p:nvPr userDrawn="1"/>
        </p:nvSpPr>
        <p:spPr bwMode="auto">
          <a:xfrm>
            <a:off x="8804275" y="4587875"/>
            <a:ext cx="749300" cy="0"/>
          </a:xfrm>
          <a:custGeom>
            <a:avLst/>
            <a:gdLst>
              <a:gd name="T0" fmla="*/ 0 w 749300"/>
              <a:gd name="T1" fmla="*/ 748715 w 749300"/>
            </a:gdLst>
            <a:ahLst/>
            <a:cxnLst>
              <a:cxn ang="0">
                <a:pos x="T0" y="0"/>
              </a:cxn>
              <a:cxn ang="0">
                <a:pos x="T1" y="0"/>
              </a:cxn>
            </a:cxnLst>
            <a:rect l="0" t="0" r="r" b="b"/>
            <a:pathLst>
              <a:path w="749300">
                <a:moveTo>
                  <a:pt x="0" y="0"/>
                </a:moveTo>
                <a:lnTo>
                  <a:pt x="748715" y="0"/>
                </a:lnTo>
              </a:path>
            </a:pathLst>
          </a:custGeom>
          <a:noFill/>
          <a:ln w="12700">
            <a:solidFill>
              <a:srgbClr val="BFD22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 spc="0" baseline="0">
              <a:latin typeface="Century Gothic" pitchFamily="34" charset="0"/>
            </a:endParaRPr>
          </a:p>
        </p:txBody>
      </p:sp>
      <p:sp>
        <p:nvSpPr>
          <p:cNvPr id="15" name="object 14"/>
          <p:cNvSpPr>
            <a:spLocks/>
          </p:cNvSpPr>
          <p:nvPr userDrawn="1"/>
        </p:nvSpPr>
        <p:spPr bwMode="auto">
          <a:xfrm>
            <a:off x="5813425" y="4587875"/>
            <a:ext cx="2674938" cy="0"/>
          </a:xfrm>
          <a:custGeom>
            <a:avLst/>
            <a:gdLst>
              <a:gd name="T0" fmla="*/ 0 w 2674620"/>
              <a:gd name="T1" fmla="*/ 2674254 w 2674620"/>
            </a:gdLst>
            <a:ahLst/>
            <a:cxnLst>
              <a:cxn ang="0">
                <a:pos x="T0" y="0"/>
              </a:cxn>
              <a:cxn ang="0">
                <a:pos x="T1" y="0"/>
              </a:cxn>
            </a:cxnLst>
            <a:rect l="0" t="0" r="r" b="b"/>
            <a:pathLst>
              <a:path w="2674620">
                <a:moveTo>
                  <a:pt x="0" y="0"/>
                </a:moveTo>
                <a:lnTo>
                  <a:pt x="2674254" y="0"/>
                </a:lnTo>
              </a:path>
            </a:pathLst>
          </a:custGeom>
          <a:noFill/>
          <a:ln w="12700">
            <a:solidFill>
              <a:srgbClr val="BFD22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 spc="0" baseline="0">
              <a:latin typeface="Century Gothic" pitchFamily="34" charset="0"/>
            </a:endParaRPr>
          </a:p>
        </p:txBody>
      </p:sp>
      <p:sp>
        <p:nvSpPr>
          <p:cNvPr id="16" name="object 15"/>
          <p:cNvSpPr>
            <a:spLocks/>
          </p:cNvSpPr>
          <p:nvPr userDrawn="1"/>
        </p:nvSpPr>
        <p:spPr bwMode="auto">
          <a:xfrm>
            <a:off x="13076238" y="4940300"/>
            <a:ext cx="179387" cy="0"/>
          </a:xfrm>
          <a:custGeom>
            <a:avLst/>
            <a:gdLst>
              <a:gd name="T0" fmla="*/ 0 w 179069"/>
              <a:gd name="T1" fmla="*/ 178953 w 179069"/>
            </a:gdLst>
            <a:ahLst/>
            <a:cxnLst>
              <a:cxn ang="0">
                <a:pos x="T0" y="0"/>
              </a:cxn>
              <a:cxn ang="0">
                <a:pos x="T1" y="0"/>
              </a:cxn>
            </a:cxnLst>
            <a:rect l="0" t="0" r="r" b="b"/>
            <a:pathLst>
              <a:path w="179069">
                <a:moveTo>
                  <a:pt x="0" y="0"/>
                </a:moveTo>
                <a:lnTo>
                  <a:pt x="178953" y="0"/>
                </a:lnTo>
              </a:path>
            </a:pathLst>
          </a:custGeom>
          <a:noFill/>
          <a:ln w="12700">
            <a:solidFill>
              <a:srgbClr val="BFD22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 spc="0" baseline="0">
              <a:latin typeface="Century Gothic" pitchFamily="34" charset="0"/>
            </a:endParaRPr>
          </a:p>
        </p:txBody>
      </p:sp>
      <p:sp>
        <p:nvSpPr>
          <p:cNvPr id="17" name="object 16"/>
          <p:cNvSpPr>
            <a:spLocks/>
          </p:cNvSpPr>
          <p:nvPr userDrawn="1"/>
        </p:nvSpPr>
        <p:spPr bwMode="auto">
          <a:xfrm>
            <a:off x="12012613" y="4940300"/>
            <a:ext cx="747712" cy="0"/>
          </a:xfrm>
          <a:custGeom>
            <a:avLst/>
            <a:gdLst>
              <a:gd name="T0" fmla="*/ 0 w 747395"/>
              <a:gd name="T1" fmla="*/ 746848 w 747395"/>
            </a:gdLst>
            <a:ahLst/>
            <a:cxnLst>
              <a:cxn ang="0">
                <a:pos x="T0" y="0"/>
              </a:cxn>
              <a:cxn ang="0">
                <a:pos x="T1" y="0"/>
              </a:cxn>
            </a:cxnLst>
            <a:rect l="0" t="0" r="r" b="b"/>
            <a:pathLst>
              <a:path w="747395">
                <a:moveTo>
                  <a:pt x="0" y="0"/>
                </a:moveTo>
                <a:lnTo>
                  <a:pt x="746848" y="0"/>
                </a:lnTo>
              </a:path>
            </a:pathLst>
          </a:custGeom>
          <a:noFill/>
          <a:ln w="12700">
            <a:solidFill>
              <a:srgbClr val="BFD22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 spc="0" baseline="0">
              <a:latin typeface="Century Gothic" pitchFamily="34" charset="0"/>
            </a:endParaRPr>
          </a:p>
        </p:txBody>
      </p:sp>
      <p:sp>
        <p:nvSpPr>
          <p:cNvPr id="18" name="object 17"/>
          <p:cNvSpPr>
            <a:spLocks/>
          </p:cNvSpPr>
          <p:nvPr userDrawn="1"/>
        </p:nvSpPr>
        <p:spPr bwMode="auto">
          <a:xfrm>
            <a:off x="10937875" y="4940300"/>
            <a:ext cx="758825" cy="0"/>
          </a:xfrm>
          <a:custGeom>
            <a:avLst/>
            <a:gdLst>
              <a:gd name="T0" fmla="*/ 0 w 757554"/>
              <a:gd name="T1" fmla="*/ 757491 w 757554"/>
            </a:gdLst>
            <a:ahLst/>
            <a:cxnLst>
              <a:cxn ang="0">
                <a:pos x="T0" y="0"/>
              </a:cxn>
              <a:cxn ang="0">
                <a:pos x="T1" y="0"/>
              </a:cxn>
            </a:cxnLst>
            <a:rect l="0" t="0" r="r" b="b"/>
            <a:pathLst>
              <a:path w="757554">
                <a:moveTo>
                  <a:pt x="0" y="0"/>
                </a:moveTo>
                <a:lnTo>
                  <a:pt x="757491" y="0"/>
                </a:lnTo>
              </a:path>
            </a:pathLst>
          </a:custGeom>
          <a:noFill/>
          <a:ln w="12700">
            <a:solidFill>
              <a:srgbClr val="BFD22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 spc="0" baseline="0">
              <a:latin typeface="Century Gothic" pitchFamily="34" charset="0"/>
            </a:endParaRPr>
          </a:p>
        </p:txBody>
      </p:sp>
      <p:sp>
        <p:nvSpPr>
          <p:cNvPr id="19" name="object 18"/>
          <p:cNvSpPr>
            <a:spLocks/>
          </p:cNvSpPr>
          <p:nvPr userDrawn="1"/>
        </p:nvSpPr>
        <p:spPr bwMode="auto">
          <a:xfrm>
            <a:off x="9869488" y="4940300"/>
            <a:ext cx="752475" cy="0"/>
          </a:xfrm>
          <a:custGeom>
            <a:avLst/>
            <a:gdLst>
              <a:gd name="T0" fmla="*/ 0 w 752475"/>
              <a:gd name="T1" fmla="*/ 752424 w 752475"/>
            </a:gdLst>
            <a:ahLst/>
            <a:cxnLst>
              <a:cxn ang="0">
                <a:pos x="T0" y="0"/>
              </a:cxn>
              <a:cxn ang="0">
                <a:pos x="T1" y="0"/>
              </a:cxn>
            </a:cxnLst>
            <a:rect l="0" t="0" r="r" b="b"/>
            <a:pathLst>
              <a:path w="752475">
                <a:moveTo>
                  <a:pt x="0" y="0"/>
                </a:moveTo>
                <a:lnTo>
                  <a:pt x="752424" y="0"/>
                </a:lnTo>
              </a:path>
            </a:pathLst>
          </a:custGeom>
          <a:noFill/>
          <a:ln w="12700">
            <a:solidFill>
              <a:srgbClr val="BFD22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 spc="0" baseline="0">
              <a:latin typeface="Century Gothic" pitchFamily="34" charset="0"/>
            </a:endParaRPr>
          </a:p>
        </p:txBody>
      </p:sp>
      <p:sp>
        <p:nvSpPr>
          <p:cNvPr id="20" name="object 19"/>
          <p:cNvSpPr>
            <a:spLocks/>
          </p:cNvSpPr>
          <p:nvPr userDrawn="1"/>
        </p:nvSpPr>
        <p:spPr bwMode="auto">
          <a:xfrm>
            <a:off x="8804275" y="4940300"/>
            <a:ext cx="749300" cy="0"/>
          </a:xfrm>
          <a:custGeom>
            <a:avLst/>
            <a:gdLst>
              <a:gd name="T0" fmla="*/ 0 w 749300"/>
              <a:gd name="T1" fmla="*/ 748715 w 749300"/>
            </a:gdLst>
            <a:ahLst/>
            <a:cxnLst>
              <a:cxn ang="0">
                <a:pos x="T0" y="0"/>
              </a:cxn>
              <a:cxn ang="0">
                <a:pos x="T1" y="0"/>
              </a:cxn>
            </a:cxnLst>
            <a:rect l="0" t="0" r="r" b="b"/>
            <a:pathLst>
              <a:path w="749300">
                <a:moveTo>
                  <a:pt x="0" y="0"/>
                </a:moveTo>
                <a:lnTo>
                  <a:pt x="748715" y="0"/>
                </a:lnTo>
              </a:path>
            </a:pathLst>
          </a:custGeom>
          <a:noFill/>
          <a:ln w="12700">
            <a:solidFill>
              <a:srgbClr val="BFD22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 spc="0" baseline="0">
              <a:latin typeface="Century Gothic" pitchFamily="34" charset="0"/>
            </a:endParaRPr>
          </a:p>
        </p:txBody>
      </p:sp>
      <p:sp>
        <p:nvSpPr>
          <p:cNvPr id="21" name="object 20"/>
          <p:cNvSpPr>
            <a:spLocks/>
          </p:cNvSpPr>
          <p:nvPr userDrawn="1"/>
        </p:nvSpPr>
        <p:spPr bwMode="auto">
          <a:xfrm>
            <a:off x="7713663" y="4940300"/>
            <a:ext cx="773112" cy="0"/>
          </a:xfrm>
          <a:custGeom>
            <a:avLst/>
            <a:gdLst>
              <a:gd name="T0" fmla="*/ 0 w 774065"/>
              <a:gd name="T1" fmla="*/ 773988 w 774065"/>
            </a:gdLst>
            <a:ahLst/>
            <a:cxnLst>
              <a:cxn ang="0">
                <a:pos x="T0" y="0"/>
              </a:cxn>
              <a:cxn ang="0">
                <a:pos x="T1" y="0"/>
              </a:cxn>
            </a:cxnLst>
            <a:rect l="0" t="0" r="r" b="b"/>
            <a:pathLst>
              <a:path w="774065">
                <a:moveTo>
                  <a:pt x="0" y="0"/>
                </a:moveTo>
                <a:lnTo>
                  <a:pt x="773988" y="0"/>
                </a:lnTo>
              </a:path>
            </a:pathLst>
          </a:custGeom>
          <a:noFill/>
          <a:ln w="12700">
            <a:solidFill>
              <a:srgbClr val="BFD22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 spc="0" baseline="0">
              <a:latin typeface="Century Gothic" pitchFamily="34" charset="0"/>
            </a:endParaRPr>
          </a:p>
        </p:txBody>
      </p:sp>
      <p:sp>
        <p:nvSpPr>
          <p:cNvPr id="22" name="object 21"/>
          <p:cNvSpPr>
            <a:spLocks/>
          </p:cNvSpPr>
          <p:nvPr userDrawn="1"/>
        </p:nvSpPr>
        <p:spPr bwMode="auto">
          <a:xfrm>
            <a:off x="6635750" y="4940300"/>
            <a:ext cx="762000" cy="0"/>
          </a:xfrm>
          <a:custGeom>
            <a:avLst/>
            <a:gdLst>
              <a:gd name="T0" fmla="*/ 0 w 761365"/>
              <a:gd name="T1" fmla="*/ 761085 w 761365"/>
            </a:gdLst>
            <a:ahLst/>
            <a:cxnLst>
              <a:cxn ang="0">
                <a:pos x="T0" y="0"/>
              </a:cxn>
              <a:cxn ang="0">
                <a:pos x="T1" y="0"/>
              </a:cxn>
            </a:cxnLst>
            <a:rect l="0" t="0" r="r" b="b"/>
            <a:pathLst>
              <a:path w="761365">
                <a:moveTo>
                  <a:pt x="0" y="0"/>
                </a:moveTo>
                <a:lnTo>
                  <a:pt x="761085" y="0"/>
                </a:lnTo>
              </a:path>
            </a:pathLst>
          </a:custGeom>
          <a:noFill/>
          <a:ln w="12700">
            <a:solidFill>
              <a:srgbClr val="BFD22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 spc="0" baseline="0">
              <a:latin typeface="Century Gothic" pitchFamily="34" charset="0"/>
            </a:endParaRPr>
          </a:p>
        </p:txBody>
      </p:sp>
      <p:sp>
        <p:nvSpPr>
          <p:cNvPr id="23" name="object 22"/>
          <p:cNvSpPr>
            <a:spLocks/>
          </p:cNvSpPr>
          <p:nvPr userDrawn="1"/>
        </p:nvSpPr>
        <p:spPr bwMode="auto">
          <a:xfrm>
            <a:off x="5813425" y="4940300"/>
            <a:ext cx="506413" cy="0"/>
          </a:xfrm>
          <a:custGeom>
            <a:avLst/>
            <a:gdLst>
              <a:gd name="T0" fmla="*/ 0 w 506095"/>
              <a:gd name="T1" fmla="*/ 505792 w 506095"/>
            </a:gdLst>
            <a:ahLst/>
            <a:cxnLst>
              <a:cxn ang="0">
                <a:pos x="T0" y="0"/>
              </a:cxn>
              <a:cxn ang="0">
                <a:pos x="T1" y="0"/>
              </a:cxn>
            </a:cxnLst>
            <a:rect l="0" t="0" r="r" b="b"/>
            <a:pathLst>
              <a:path w="506095">
                <a:moveTo>
                  <a:pt x="0" y="0"/>
                </a:moveTo>
                <a:lnTo>
                  <a:pt x="505792" y="0"/>
                </a:lnTo>
              </a:path>
            </a:pathLst>
          </a:custGeom>
          <a:noFill/>
          <a:ln w="12700">
            <a:solidFill>
              <a:srgbClr val="BFD22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 spc="0" baseline="0">
              <a:latin typeface="Century Gothic" pitchFamily="34" charset="0"/>
            </a:endParaRPr>
          </a:p>
        </p:txBody>
      </p:sp>
      <p:sp>
        <p:nvSpPr>
          <p:cNvPr id="24" name="object 23"/>
          <p:cNvSpPr>
            <a:spLocks/>
          </p:cNvSpPr>
          <p:nvPr userDrawn="1"/>
        </p:nvSpPr>
        <p:spPr bwMode="auto">
          <a:xfrm>
            <a:off x="13076238" y="5292725"/>
            <a:ext cx="179387" cy="0"/>
          </a:xfrm>
          <a:custGeom>
            <a:avLst/>
            <a:gdLst>
              <a:gd name="T0" fmla="*/ 0 w 179069"/>
              <a:gd name="T1" fmla="*/ 178953 w 179069"/>
            </a:gdLst>
            <a:ahLst/>
            <a:cxnLst>
              <a:cxn ang="0">
                <a:pos x="T0" y="0"/>
              </a:cxn>
              <a:cxn ang="0">
                <a:pos x="T1" y="0"/>
              </a:cxn>
            </a:cxnLst>
            <a:rect l="0" t="0" r="r" b="b"/>
            <a:pathLst>
              <a:path w="179069">
                <a:moveTo>
                  <a:pt x="0" y="0"/>
                </a:moveTo>
                <a:lnTo>
                  <a:pt x="178953" y="0"/>
                </a:lnTo>
              </a:path>
            </a:pathLst>
          </a:custGeom>
          <a:noFill/>
          <a:ln w="12700">
            <a:solidFill>
              <a:srgbClr val="BFD22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 spc="0" baseline="0">
              <a:latin typeface="Century Gothic" pitchFamily="34" charset="0"/>
            </a:endParaRPr>
          </a:p>
        </p:txBody>
      </p:sp>
      <p:sp>
        <p:nvSpPr>
          <p:cNvPr id="25" name="object 24"/>
          <p:cNvSpPr>
            <a:spLocks/>
          </p:cNvSpPr>
          <p:nvPr userDrawn="1"/>
        </p:nvSpPr>
        <p:spPr bwMode="auto">
          <a:xfrm>
            <a:off x="12012613" y="5292725"/>
            <a:ext cx="430212" cy="0"/>
          </a:xfrm>
          <a:custGeom>
            <a:avLst/>
            <a:gdLst>
              <a:gd name="T0" fmla="*/ 0 w 430529"/>
              <a:gd name="T1" fmla="*/ 430161 w 430529"/>
            </a:gdLst>
            <a:ahLst/>
            <a:cxnLst>
              <a:cxn ang="0">
                <a:pos x="T0" y="0"/>
              </a:cxn>
              <a:cxn ang="0">
                <a:pos x="T1" y="0"/>
              </a:cxn>
            </a:cxnLst>
            <a:rect l="0" t="0" r="r" b="b"/>
            <a:pathLst>
              <a:path w="430529">
                <a:moveTo>
                  <a:pt x="0" y="0"/>
                </a:moveTo>
                <a:lnTo>
                  <a:pt x="430161" y="0"/>
                </a:lnTo>
              </a:path>
            </a:pathLst>
          </a:custGeom>
          <a:noFill/>
          <a:ln w="12700">
            <a:solidFill>
              <a:srgbClr val="BFD22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 spc="0" baseline="0">
              <a:latin typeface="Century Gothic" pitchFamily="34" charset="0"/>
            </a:endParaRPr>
          </a:p>
        </p:txBody>
      </p:sp>
      <p:sp>
        <p:nvSpPr>
          <p:cNvPr id="26" name="object 25"/>
          <p:cNvSpPr>
            <a:spLocks/>
          </p:cNvSpPr>
          <p:nvPr userDrawn="1"/>
        </p:nvSpPr>
        <p:spPr bwMode="auto">
          <a:xfrm>
            <a:off x="10937875" y="5292725"/>
            <a:ext cx="441325" cy="0"/>
          </a:xfrm>
          <a:custGeom>
            <a:avLst/>
            <a:gdLst>
              <a:gd name="T0" fmla="*/ 0 w 441325"/>
              <a:gd name="T1" fmla="*/ 440791 w 441325"/>
            </a:gdLst>
            <a:ahLst/>
            <a:cxnLst>
              <a:cxn ang="0">
                <a:pos x="T0" y="0"/>
              </a:cxn>
              <a:cxn ang="0">
                <a:pos x="T1" y="0"/>
              </a:cxn>
            </a:cxnLst>
            <a:rect l="0" t="0" r="r" b="b"/>
            <a:pathLst>
              <a:path w="441325">
                <a:moveTo>
                  <a:pt x="0" y="0"/>
                </a:moveTo>
                <a:lnTo>
                  <a:pt x="440791" y="0"/>
                </a:lnTo>
              </a:path>
            </a:pathLst>
          </a:custGeom>
          <a:noFill/>
          <a:ln w="12700">
            <a:solidFill>
              <a:srgbClr val="BFD22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 spc="0" baseline="0">
              <a:latin typeface="Century Gothic" pitchFamily="34" charset="0"/>
            </a:endParaRPr>
          </a:p>
        </p:txBody>
      </p:sp>
      <p:sp>
        <p:nvSpPr>
          <p:cNvPr id="27" name="object 26"/>
          <p:cNvSpPr>
            <a:spLocks/>
          </p:cNvSpPr>
          <p:nvPr userDrawn="1"/>
        </p:nvSpPr>
        <p:spPr bwMode="auto">
          <a:xfrm>
            <a:off x="9869488" y="5292725"/>
            <a:ext cx="436562" cy="0"/>
          </a:xfrm>
          <a:custGeom>
            <a:avLst/>
            <a:gdLst>
              <a:gd name="T0" fmla="*/ 0 w 436245"/>
              <a:gd name="T1" fmla="*/ 435724 w 436245"/>
            </a:gdLst>
            <a:ahLst/>
            <a:cxnLst>
              <a:cxn ang="0">
                <a:pos x="T0" y="0"/>
              </a:cxn>
              <a:cxn ang="0">
                <a:pos x="T1" y="0"/>
              </a:cxn>
            </a:cxnLst>
            <a:rect l="0" t="0" r="r" b="b"/>
            <a:pathLst>
              <a:path w="436245">
                <a:moveTo>
                  <a:pt x="0" y="0"/>
                </a:moveTo>
                <a:lnTo>
                  <a:pt x="435724" y="0"/>
                </a:lnTo>
              </a:path>
            </a:pathLst>
          </a:custGeom>
          <a:noFill/>
          <a:ln w="12700">
            <a:solidFill>
              <a:srgbClr val="BFD22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 spc="0" baseline="0">
              <a:latin typeface="Century Gothic" pitchFamily="34" charset="0"/>
            </a:endParaRPr>
          </a:p>
        </p:txBody>
      </p:sp>
      <p:sp>
        <p:nvSpPr>
          <p:cNvPr id="28" name="object 27"/>
          <p:cNvSpPr>
            <a:spLocks/>
          </p:cNvSpPr>
          <p:nvPr userDrawn="1"/>
        </p:nvSpPr>
        <p:spPr bwMode="auto">
          <a:xfrm>
            <a:off x="8804275" y="5292725"/>
            <a:ext cx="431800" cy="0"/>
          </a:xfrm>
          <a:custGeom>
            <a:avLst/>
            <a:gdLst>
              <a:gd name="T0" fmla="*/ 0 w 432434"/>
              <a:gd name="T1" fmla="*/ 432028 w 432434"/>
            </a:gdLst>
            <a:ahLst/>
            <a:cxnLst>
              <a:cxn ang="0">
                <a:pos x="T0" y="0"/>
              </a:cxn>
              <a:cxn ang="0">
                <a:pos x="T1" y="0"/>
              </a:cxn>
            </a:cxnLst>
            <a:rect l="0" t="0" r="r" b="b"/>
            <a:pathLst>
              <a:path w="432434">
                <a:moveTo>
                  <a:pt x="0" y="0"/>
                </a:moveTo>
                <a:lnTo>
                  <a:pt x="432028" y="0"/>
                </a:lnTo>
              </a:path>
            </a:pathLst>
          </a:custGeom>
          <a:noFill/>
          <a:ln w="12700">
            <a:solidFill>
              <a:srgbClr val="BFD22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 spc="0" baseline="0">
              <a:latin typeface="Century Gothic" pitchFamily="34" charset="0"/>
            </a:endParaRPr>
          </a:p>
        </p:txBody>
      </p:sp>
      <p:sp>
        <p:nvSpPr>
          <p:cNvPr id="29" name="object 28"/>
          <p:cNvSpPr>
            <a:spLocks/>
          </p:cNvSpPr>
          <p:nvPr userDrawn="1"/>
        </p:nvSpPr>
        <p:spPr bwMode="auto">
          <a:xfrm>
            <a:off x="7713663" y="5292725"/>
            <a:ext cx="457200" cy="0"/>
          </a:xfrm>
          <a:custGeom>
            <a:avLst/>
            <a:gdLst>
              <a:gd name="T0" fmla="*/ 0 w 457834"/>
              <a:gd name="T1" fmla="*/ 457301 w 457834"/>
            </a:gdLst>
            <a:ahLst/>
            <a:cxnLst>
              <a:cxn ang="0">
                <a:pos x="T0" y="0"/>
              </a:cxn>
              <a:cxn ang="0">
                <a:pos x="T1" y="0"/>
              </a:cxn>
            </a:cxnLst>
            <a:rect l="0" t="0" r="r" b="b"/>
            <a:pathLst>
              <a:path w="457834">
                <a:moveTo>
                  <a:pt x="0" y="0"/>
                </a:moveTo>
                <a:lnTo>
                  <a:pt x="457301" y="0"/>
                </a:lnTo>
              </a:path>
            </a:pathLst>
          </a:custGeom>
          <a:noFill/>
          <a:ln w="12700">
            <a:solidFill>
              <a:srgbClr val="BFD22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 spc="0" baseline="0">
              <a:latin typeface="Century Gothic" pitchFamily="34" charset="0"/>
            </a:endParaRPr>
          </a:p>
        </p:txBody>
      </p:sp>
      <p:sp>
        <p:nvSpPr>
          <p:cNvPr id="30" name="object 29"/>
          <p:cNvSpPr>
            <a:spLocks/>
          </p:cNvSpPr>
          <p:nvPr userDrawn="1"/>
        </p:nvSpPr>
        <p:spPr bwMode="auto">
          <a:xfrm>
            <a:off x="6635750" y="5292725"/>
            <a:ext cx="762000" cy="0"/>
          </a:xfrm>
          <a:custGeom>
            <a:avLst/>
            <a:gdLst>
              <a:gd name="T0" fmla="*/ 0 w 761365"/>
              <a:gd name="T1" fmla="*/ 761085 w 761365"/>
            </a:gdLst>
            <a:ahLst/>
            <a:cxnLst>
              <a:cxn ang="0">
                <a:pos x="T0" y="0"/>
              </a:cxn>
              <a:cxn ang="0">
                <a:pos x="T1" y="0"/>
              </a:cxn>
            </a:cxnLst>
            <a:rect l="0" t="0" r="r" b="b"/>
            <a:pathLst>
              <a:path w="761365">
                <a:moveTo>
                  <a:pt x="0" y="0"/>
                </a:moveTo>
                <a:lnTo>
                  <a:pt x="761085" y="0"/>
                </a:lnTo>
              </a:path>
            </a:pathLst>
          </a:custGeom>
          <a:noFill/>
          <a:ln w="12700">
            <a:solidFill>
              <a:srgbClr val="BFD22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 spc="0" baseline="0">
              <a:latin typeface="Century Gothic" pitchFamily="34" charset="0"/>
            </a:endParaRPr>
          </a:p>
        </p:txBody>
      </p:sp>
      <p:sp>
        <p:nvSpPr>
          <p:cNvPr id="31" name="object 30"/>
          <p:cNvSpPr>
            <a:spLocks/>
          </p:cNvSpPr>
          <p:nvPr userDrawn="1"/>
        </p:nvSpPr>
        <p:spPr bwMode="auto">
          <a:xfrm>
            <a:off x="5813425" y="5292725"/>
            <a:ext cx="188913" cy="0"/>
          </a:xfrm>
          <a:custGeom>
            <a:avLst/>
            <a:gdLst>
              <a:gd name="T0" fmla="*/ 0 w 189229"/>
              <a:gd name="T1" fmla="*/ 189118 w 189229"/>
            </a:gdLst>
            <a:ahLst/>
            <a:cxnLst>
              <a:cxn ang="0">
                <a:pos x="T0" y="0"/>
              </a:cxn>
              <a:cxn ang="0">
                <a:pos x="T1" y="0"/>
              </a:cxn>
            </a:cxnLst>
            <a:rect l="0" t="0" r="r" b="b"/>
            <a:pathLst>
              <a:path w="189229">
                <a:moveTo>
                  <a:pt x="0" y="0"/>
                </a:moveTo>
                <a:lnTo>
                  <a:pt x="189118" y="0"/>
                </a:lnTo>
              </a:path>
            </a:pathLst>
          </a:custGeom>
          <a:noFill/>
          <a:ln w="12700">
            <a:solidFill>
              <a:srgbClr val="BFD22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 spc="0" baseline="0">
              <a:latin typeface="Century Gothic" pitchFamily="34" charset="0"/>
            </a:endParaRPr>
          </a:p>
        </p:txBody>
      </p:sp>
      <p:sp>
        <p:nvSpPr>
          <p:cNvPr id="32" name="object 31"/>
          <p:cNvSpPr>
            <a:spLocks/>
          </p:cNvSpPr>
          <p:nvPr userDrawn="1"/>
        </p:nvSpPr>
        <p:spPr bwMode="auto">
          <a:xfrm>
            <a:off x="13076238" y="5645150"/>
            <a:ext cx="179387" cy="0"/>
          </a:xfrm>
          <a:custGeom>
            <a:avLst/>
            <a:gdLst>
              <a:gd name="T0" fmla="*/ 0 w 179069"/>
              <a:gd name="T1" fmla="*/ 178953 w 179069"/>
            </a:gdLst>
            <a:ahLst/>
            <a:cxnLst>
              <a:cxn ang="0">
                <a:pos x="T0" y="0"/>
              </a:cxn>
              <a:cxn ang="0">
                <a:pos x="T1" y="0"/>
              </a:cxn>
            </a:cxnLst>
            <a:rect l="0" t="0" r="r" b="b"/>
            <a:pathLst>
              <a:path w="179069">
                <a:moveTo>
                  <a:pt x="0" y="0"/>
                </a:moveTo>
                <a:lnTo>
                  <a:pt x="178953" y="0"/>
                </a:lnTo>
              </a:path>
            </a:pathLst>
          </a:custGeom>
          <a:noFill/>
          <a:ln w="12700">
            <a:solidFill>
              <a:srgbClr val="BFD22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 spc="0" baseline="0">
              <a:latin typeface="Century Gothic" pitchFamily="34" charset="0"/>
            </a:endParaRPr>
          </a:p>
        </p:txBody>
      </p:sp>
      <p:sp>
        <p:nvSpPr>
          <p:cNvPr id="33" name="object 32"/>
          <p:cNvSpPr>
            <a:spLocks/>
          </p:cNvSpPr>
          <p:nvPr userDrawn="1"/>
        </p:nvSpPr>
        <p:spPr bwMode="auto">
          <a:xfrm>
            <a:off x="12012613" y="5645150"/>
            <a:ext cx="430212" cy="0"/>
          </a:xfrm>
          <a:custGeom>
            <a:avLst/>
            <a:gdLst>
              <a:gd name="T0" fmla="*/ 0 w 430529"/>
              <a:gd name="T1" fmla="*/ 430161 w 430529"/>
            </a:gdLst>
            <a:ahLst/>
            <a:cxnLst>
              <a:cxn ang="0">
                <a:pos x="T0" y="0"/>
              </a:cxn>
              <a:cxn ang="0">
                <a:pos x="T1" y="0"/>
              </a:cxn>
            </a:cxnLst>
            <a:rect l="0" t="0" r="r" b="b"/>
            <a:pathLst>
              <a:path w="430529">
                <a:moveTo>
                  <a:pt x="0" y="0"/>
                </a:moveTo>
                <a:lnTo>
                  <a:pt x="430161" y="0"/>
                </a:lnTo>
              </a:path>
            </a:pathLst>
          </a:custGeom>
          <a:noFill/>
          <a:ln w="12700">
            <a:solidFill>
              <a:srgbClr val="BFD22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 spc="0" baseline="0">
              <a:latin typeface="Century Gothic" pitchFamily="34" charset="0"/>
            </a:endParaRPr>
          </a:p>
        </p:txBody>
      </p:sp>
      <p:sp>
        <p:nvSpPr>
          <p:cNvPr id="34" name="object 33"/>
          <p:cNvSpPr>
            <a:spLocks/>
          </p:cNvSpPr>
          <p:nvPr userDrawn="1"/>
        </p:nvSpPr>
        <p:spPr bwMode="auto">
          <a:xfrm>
            <a:off x="10937875" y="5645150"/>
            <a:ext cx="441325" cy="0"/>
          </a:xfrm>
          <a:custGeom>
            <a:avLst/>
            <a:gdLst>
              <a:gd name="T0" fmla="*/ 0 w 441325"/>
              <a:gd name="T1" fmla="*/ 440791 w 441325"/>
            </a:gdLst>
            <a:ahLst/>
            <a:cxnLst>
              <a:cxn ang="0">
                <a:pos x="T0" y="0"/>
              </a:cxn>
              <a:cxn ang="0">
                <a:pos x="T1" y="0"/>
              </a:cxn>
            </a:cxnLst>
            <a:rect l="0" t="0" r="r" b="b"/>
            <a:pathLst>
              <a:path w="441325">
                <a:moveTo>
                  <a:pt x="0" y="0"/>
                </a:moveTo>
                <a:lnTo>
                  <a:pt x="440791" y="0"/>
                </a:lnTo>
              </a:path>
            </a:pathLst>
          </a:custGeom>
          <a:noFill/>
          <a:ln w="12700">
            <a:solidFill>
              <a:srgbClr val="BFD22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 spc="0" baseline="0">
              <a:latin typeface="Century Gothic" pitchFamily="34" charset="0"/>
            </a:endParaRPr>
          </a:p>
        </p:txBody>
      </p:sp>
      <p:sp>
        <p:nvSpPr>
          <p:cNvPr id="35" name="object 34"/>
          <p:cNvSpPr>
            <a:spLocks/>
          </p:cNvSpPr>
          <p:nvPr userDrawn="1"/>
        </p:nvSpPr>
        <p:spPr bwMode="auto">
          <a:xfrm>
            <a:off x="9869488" y="5645150"/>
            <a:ext cx="436562" cy="0"/>
          </a:xfrm>
          <a:custGeom>
            <a:avLst/>
            <a:gdLst>
              <a:gd name="T0" fmla="*/ 0 w 436245"/>
              <a:gd name="T1" fmla="*/ 435724 w 436245"/>
            </a:gdLst>
            <a:ahLst/>
            <a:cxnLst>
              <a:cxn ang="0">
                <a:pos x="T0" y="0"/>
              </a:cxn>
              <a:cxn ang="0">
                <a:pos x="T1" y="0"/>
              </a:cxn>
            </a:cxnLst>
            <a:rect l="0" t="0" r="r" b="b"/>
            <a:pathLst>
              <a:path w="436245">
                <a:moveTo>
                  <a:pt x="0" y="0"/>
                </a:moveTo>
                <a:lnTo>
                  <a:pt x="435724" y="0"/>
                </a:lnTo>
              </a:path>
            </a:pathLst>
          </a:custGeom>
          <a:noFill/>
          <a:ln w="12700">
            <a:solidFill>
              <a:srgbClr val="BFD22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 spc="0" baseline="0">
              <a:latin typeface="Century Gothic" pitchFamily="34" charset="0"/>
            </a:endParaRPr>
          </a:p>
        </p:txBody>
      </p:sp>
      <p:sp>
        <p:nvSpPr>
          <p:cNvPr id="36" name="object 35"/>
          <p:cNvSpPr>
            <a:spLocks/>
          </p:cNvSpPr>
          <p:nvPr userDrawn="1"/>
        </p:nvSpPr>
        <p:spPr bwMode="auto">
          <a:xfrm>
            <a:off x="8804275" y="5645150"/>
            <a:ext cx="431800" cy="0"/>
          </a:xfrm>
          <a:custGeom>
            <a:avLst/>
            <a:gdLst>
              <a:gd name="T0" fmla="*/ 0 w 432434"/>
              <a:gd name="T1" fmla="*/ 432028 w 432434"/>
            </a:gdLst>
            <a:ahLst/>
            <a:cxnLst>
              <a:cxn ang="0">
                <a:pos x="T0" y="0"/>
              </a:cxn>
              <a:cxn ang="0">
                <a:pos x="T1" y="0"/>
              </a:cxn>
            </a:cxnLst>
            <a:rect l="0" t="0" r="r" b="b"/>
            <a:pathLst>
              <a:path w="432434">
                <a:moveTo>
                  <a:pt x="0" y="0"/>
                </a:moveTo>
                <a:lnTo>
                  <a:pt x="432028" y="0"/>
                </a:lnTo>
              </a:path>
            </a:pathLst>
          </a:custGeom>
          <a:noFill/>
          <a:ln w="12700">
            <a:solidFill>
              <a:srgbClr val="BFD22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 spc="0" baseline="0">
              <a:latin typeface="Century Gothic" pitchFamily="34" charset="0"/>
            </a:endParaRPr>
          </a:p>
        </p:txBody>
      </p:sp>
      <p:sp>
        <p:nvSpPr>
          <p:cNvPr id="37" name="object 36"/>
          <p:cNvSpPr>
            <a:spLocks/>
          </p:cNvSpPr>
          <p:nvPr userDrawn="1"/>
        </p:nvSpPr>
        <p:spPr bwMode="auto">
          <a:xfrm>
            <a:off x="7713663" y="5645150"/>
            <a:ext cx="457200" cy="0"/>
          </a:xfrm>
          <a:custGeom>
            <a:avLst/>
            <a:gdLst>
              <a:gd name="T0" fmla="*/ 0 w 457834"/>
              <a:gd name="T1" fmla="*/ 457301 w 457834"/>
            </a:gdLst>
            <a:ahLst/>
            <a:cxnLst>
              <a:cxn ang="0">
                <a:pos x="T0" y="0"/>
              </a:cxn>
              <a:cxn ang="0">
                <a:pos x="T1" y="0"/>
              </a:cxn>
            </a:cxnLst>
            <a:rect l="0" t="0" r="r" b="b"/>
            <a:pathLst>
              <a:path w="457834">
                <a:moveTo>
                  <a:pt x="0" y="0"/>
                </a:moveTo>
                <a:lnTo>
                  <a:pt x="457301" y="0"/>
                </a:lnTo>
              </a:path>
            </a:pathLst>
          </a:custGeom>
          <a:noFill/>
          <a:ln w="12700">
            <a:solidFill>
              <a:srgbClr val="BFD22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 spc="0" baseline="0">
              <a:latin typeface="Century Gothic" pitchFamily="34" charset="0"/>
            </a:endParaRPr>
          </a:p>
        </p:txBody>
      </p:sp>
      <p:sp>
        <p:nvSpPr>
          <p:cNvPr id="38" name="object 37"/>
          <p:cNvSpPr>
            <a:spLocks/>
          </p:cNvSpPr>
          <p:nvPr userDrawn="1"/>
        </p:nvSpPr>
        <p:spPr bwMode="auto">
          <a:xfrm>
            <a:off x="6635750" y="5645150"/>
            <a:ext cx="444500" cy="0"/>
          </a:xfrm>
          <a:custGeom>
            <a:avLst/>
            <a:gdLst>
              <a:gd name="T0" fmla="*/ 0 w 444500"/>
              <a:gd name="T1" fmla="*/ 444398 w 444500"/>
            </a:gdLst>
            <a:ahLst/>
            <a:cxnLst>
              <a:cxn ang="0">
                <a:pos x="T0" y="0"/>
              </a:cxn>
              <a:cxn ang="0">
                <a:pos x="T1" y="0"/>
              </a:cxn>
            </a:cxnLst>
            <a:rect l="0" t="0" r="r" b="b"/>
            <a:pathLst>
              <a:path w="444500">
                <a:moveTo>
                  <a:pt x="0" y="0"/>
                </a:moveTo>
                <a:lnTo>
                  <a:pt x="444398" y="0"/>
                </a:lnTo>
              </a:path>
            </a:pathLst>
          </a:custGeom>
          <a:noFill/>
          <a:ln w="12700">
            <a:solidFill>
              <a:srgbClr val="BFD22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 spc="0" baseline="0">
              <a:latin typeface="Century Gothic" pitchFamily="34" charset="0"/>
            </a:endParaRPr>
          </a:p>
        </p:txBody>
      </p:sp>
      <p:sp>
        <p:nvSpPr>
          <p:cNvPr id="39" name="object 38"/>
          <p:cNvSpPr>
            <a:spLocks/>
          </p:cNvSpPr>
          <p:nvPr userDrawn="1"/>
        </p:nvSpPr>
        <p:spPr bwMode="auto">
          <a:xfrm>
            <a:off x="5813425" y="5645150"/>
            <a:ext cx="188913" cy="0"/>
          </a:xfrm>
          <a:custGeom>
            <a:avLst/>
            <a:gdLst>
              <a:gd name="T0" fmla="*/ 0 w 189229"/>
              <a:gd name="T1" fmla="*/ 189118 w 189229"/>
            </a:gdLst>
            <a:ahLst/>
            <a:cxnLst>
              <a:cxn ang="0">
                <a:pos x="T0" y="0"/>
              </a:cxn>
              <a:cxn ang="0">
                <a:pos x="T1" y="0"/>
              </a:cxn>
            </a:cxnLst>
            <a:rect l="0" t="0" r="r" b="b"/>
            <a:pathLst>
              <a:path w="189229">
                <a:moveTo>
                  <a:pt x="0" y="0"/>
                </a:moveTo>
                <a:lnTo>
                  <a:pt x="189118" y="0"/>
                </a:lnTo>
              </a:path>
            </a:pathLst>
          </a:custGeom>
          <a:noFill/>
          <a:ln w="12700">
            <a:solidFill>
              <a:srgbClr val="BFD22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 spc="0" baseline="0">
              <a:latin typeface="Century Gothic" pitchFamily="34" charset="0"/>
            </a:endParaRPr>
          </a:p>
        </p:txBody>
      </p:sp>
      <p:sp>
        <p:nvSpPr>
          <p:cNvPr id="40" name="object 39"/>
          <p:cNvSpPr>
            <a:spLocks/>
          </p:cNvSpPr>
          <p:nvPr userDrawn="1"/>
        </p:nvSpPr>
        <p:spPr bwMode="auto">
          <a:xfrm>
            <a:off x="5813425" y="5997575"/>
            <a:ext cx="7442200" cy="0"/>
          </a:xfrm>
          <a:custGeom>
            <a:avLst/>
            <a:gdLst>
              <a:gd name="T0" fmla="*/ 0 w 7442200"/>
              <a:gd name="T1" fmla="*/ 7442149 w 7442200"/>
            </a:gdLst>
            <a:ahLst/>
            <a:cxnLst>
              <a:cxn ang="0">
                <a:pos x="T0" y="0"/>
              </a:cxn>
              <a:cxn ang="0">
                <a:pos x="T1" y="0"/>
              </a:cxn>
            </a:cxnLst>
            <a:rect l="0" t="0" r="r" b="b"/>
            <a:pathLst>
              <a:path w="7442200">
                <a:moveTo>
                  <a:pt x="0" y="0"/>
                </a:moveTo>
                <a:lnTo>
                  <a:pt x="7442149" y="0"/>
                </a:lnTo>
              </a:path>
            </a:pathLst>
          </a:custGeom>
          <a:noFill/>
          <a:ln w="12700">
            <a:solidFill>
              <a:srgbClr val="BFD22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 spc="0" baseline="0">
              <a:latin typeface="Century Gothic" pitchFamily="34" charset="0"/>
            </a:endParaRPr>
          </a:p>
        </p:txBody>
      </p:sp>
      <p:sp>
        <p:nvSpPr>
          <p:cNvPr id="41" name="object 40"/>
          <p:cNvSpPr>
            <a:spLocks/>
          </p:cNvSpPr>
          <p:nvPr userDrawn="1"/>
        </p:nvSpPr>
        <p:spPr bwMode="auto">
          <a:xfrm>
            <a:off x="6002338" y="5245100"/>
            <a:ext cx="317500" cy="752475"/>
          </a:xfrm>
          <a:custGeom>
            <a:avLst/>
            <a:gdLst>
              <a:gd name="T0" fmla="*/ 316687 w 316864"/>
              <a:gd name="T1" fmla="*/ 752779 h 753110"/>
              <a:gd name="T2" fmla="*/ 0 w 316864"/>
              <a:gd name="T3" fmla="*/ 752779 h 753110"/>
              <a:gd name="T4" fmla="*/ 0 w 316864"/>
              <a:gd name="T5" fmla="*/ 0 h 753110"/>
              <a:gd name="T6" fmla="*/ 316687 w 316864"/>
              <a:gd name="T7" fmla="*/ 0 h 753110"/>
              <a:gd name="T8" fmla="*/ 316687 w 316864"/>
              <a:gd name="T9" fmla="*/ 752779 h 7531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16864" h="753110">
                <a:moveTo>
                  <a:pt x="316687" y="752779"/>
                </a:moveTo>
                <a:lnTo>
                  <a:pt x="0" y="752779"/>
                </a:lnTo>
                <a:lnTo>
                  <a:pt x="0" y="0"/>
                </a:lnTo>
                <a:lnTo>
                  <a:pt x="316687" y="0"/>
                </a:lnTo>
                <a:lnTo>
                  <a:pt x="316687" y="752779"/>
                </a:lnTo>
                <a:close/>
              </a:path>
            </a:pathLst>
          </a:custGeom>
          <a:solidFill>
            <a:srgbClr val="00AAC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 spc="0" baseline="0">
              <a:latin typeface="Century Gothic" pitchFamily="34" charset="0"/>
            </a:endParaRPr>
          </a:p>
        </p:txBody>
      </p:sp>
      <p:sp>
        <p:nvSpPr>
          <p:cNvPr id="42" name="object 41"/>
          <p:cNvSpPr>
            <a:spLocks/>
          </p:cNvSpPr>
          <p:nvPr userDrawn="1"/>
        </p:nvSpPr>
        <p:spPr bwMode="auto">
          <a:xfrm>
            <a:off x="6318250" y="4595813"/>
            <a:ext cx="317500" cy="1401762"/>
          </a:xfrm>
          <a:custGeom>
            <a:avLst/>
            <a:gdLst>
              <a:gd name="T0" fmla="*/ 316699 w 316865"/>
              <a:gd name="T1" fmla="*/ 1402118 h 1402714"/>
              <a:gd name="T2" fmla="*/ 0 w 316865"/>
              <a:gd name="T3" fmla="*/ 1402118 h 1402714"/>
              <a:gd name="T4" fmla="*/ 0 w 316865"/>
              <a:gd name="T5" fmla="*/ 0 h 1402714"/>
              <a:gd name="T6" fmla="*/ 316699 w 316865"/>
              <a:gd name="T7" fmla="*/ 0 h 1402714"/>
              <a:gd name="T8" fmla="*/ 316699 w 316865"/>
              <a:gd name="T9" fmla="*/ 1402118 h 14027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16865" h="1402714">
                <a:moveTo>
                  <a:pt x="316699" y="1402118"/>
                </a:moveTo>
                <a:lnTo>
                  <a:pt x="0" y="1402118"/>
                </a:lnTo>
                <a:lnTo>
                  <a:pt x="0" y="0"/>
                </a:lnTo>
                <a:lnTo>
                  <a:pt x="316699" y="0"/>
                </a:lnTo>
                <a:lnTo>
                  <a:pt x="316699" y="1402118"/>
                </a:lnTo>
                <a:close/>
              </a:path>
            </a:pathLst>
          </a:custGeom>
          <a:solidFill>
            <a:srgbClr val="0F416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 spc="0" baseline="0">
              <a:latin typeface="Century Gothic" pitchFamily="34" charset="0"/>
            </a:endParaRPr>
          </a:p>
        </p:txBody>
      </p:sp>
      <p:sp>
        <p:nvSpPr>
          <p:cNvPr id="43" name="object 42"/>
          <p:cNvSpPr>
            <a:spLocks/>
          </p:cNvSpPr>
          <p:nvPr userDrawn="1"/>
        </p:nvSpPr>
        <p:spPr bwMode="auto">
          <a:xfrm>
            <a:off x="7080250" y="5294313"/>
            <a:ext cx="315913" cy="703262"/>
          </a:xfrm>
          <a:custGeom>
            <a:avLst/>
            <a:gdLst>
              <a:gd name="T0" fmla="*/ 316699 w 316865"/>
              <a:gd name="T1" fmla="*/ 702665 h 702945"/>
              <a:gd name="T2" fmla="*/ 0 w 316865"/>
              <a:gd name="T3" fmla="*/ 702665 h 702945"/>
              <a:gd name="T4" fmla="*/ 0 w 316865"/>
              <a:gd name="T5" fmla="*/ 0 h 702945"/>
              <a:gd name="T6" fmla="*/ 316699 w 316865"/>
              <a:gd name="T7" fmla="*/ 0 h 702945"/>
              <a:gd name="T8" fmla="*/ 316699 w 316865"/>
              <a:gd name="T9" fmla="*/ 702665 h 7029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16865" h="702945">
                <a:moveTo>
                  <a:pt x="316699" y="702665"/>
                </a:moveTo>
                <a:lnTo>
                  <a:pt x="0" y="702665"/>
                </a:lnTo>
                <a:lnTo>
                  <a:pt x="0" y="0"/>
                </a:lnTo>
                <a:lnTo>
                  <a:pt x="316699" y="0"/>
                </a:lnTo>
                <a:lnTo>
                  <a:pt x="316699" y="702665"/>
                </a:lnTo>
                <a:close/>
              </a:path>
            </a:pathLst>
          </a:custGeom>
          <a:solidFill>
            <a:srgbClr val="00AAC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 spc="0" baseline="0">
              <a:latin typeface="Century Gothic" pitchFamily="34" charset="0"/>
            </a:endParaRPr>
          </a:p>
        </p:txBody>
      </p:sp>
      <p:sp>
        <p:nvSpPr>
          <p:cNvPr id="44" name="object 43"/>
          <p:cNvSpPr>
            <a:spLocks/>
          </p:cNvSpPr>
          <p:nvPr userDrawn="1"/>
        </p:nvSpPr>
        <p:spPr bwMode="auto">
          <a:xfrm>
            <a:off x="7396163" y="4689475"/>
            <a:ext cx="317500" cy="1308100"/>
          </a:xfrm>
          <a:custGeom>
            <a:avLst/>
            <a:gdLst>
              <a:gd name="T0" fmla="*/ 316687 w 316865"/>
              <a:gd name="T1" fmla="*/ 1308773 h 1309370"/>
              <a:gd name="T2" fmla="*/ 0 w 316865"/>
              <a:gd name="T3" fmla="*/ 1308773 h 1309370"/>
              <a:gd name="T4" fmla="*/ 0 w 316865"/>
              <a:gd name="T5" fmla="*/ 0 h 1309370"/>
              <a:gd name="T6" fmla="*/ 316687 w 316865"/>
              <a:gd name="T7" fmla="*/ 0 h 1309370"/>
              <a:gd name="T8" fmla="*/ 316687 w 316865"/>
              <a:gd name="T9" fmla="*/ 1308773 h 13093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16865" h="1309370">
                <a:moveTo>
                  <a:pt x="316687" y="1308773"/>
                </a:moveTo>
                <a:lnTo>
                  <a:pt x="0" y="1308773"/>
                </a:lnTo>
                <a:lnTo>
                  <a:pt x="0" y="0"/>
                </a:lnTo>
                <a:lnTo>
                  <a:pt x="316687" y="0"/>
                </a:lnTo>
                <a:lnTo>
                  <a:pt x="316687" y="1308773"/>
                </a:lnTo>
                <a:close/>
              </a:path>
            </a:pathLst>
          </a:custGeom>
          <a:solidFill>
            <a:srgbClr val="0F416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 spc="0" baseline="0">
              <a:latin typeface="Century Gothic" pitchFamily="34" charset="0"/>
            </a:endParaRPr>
          </a:p>
        </p:txBody>
      </p:sp>
      <p:sp>
        <p:nvSpPr>
          <p:cNvPr id="45" name="object 44"/>
          <p:cNvSpPr>
            <a:spLocks/>
          </p:cNvSpPr>
          <p:nvPr userDrawn="1"/>
        </p:nvSpPr>
        <p:spPr bwMode="auto">
          <a:xfrm>
            <a:off x="8170863" y="5173663"/>
            <a:ext cx="317500" cy="823912"/>
          </a:xfrm>
          <a:custGeom>
            <a:avLst/>
            <a:gdLst>
              <a:gd name="T0" fmla="*/ 316699 w 316865"/>
              <a:gd name="T1" fmla="*/ 823925 h 824229"/>
              <a:gd name="T2" fmla="*/ 0 w 316865"/>
              <a:gd name="T3" fmla="*/ 823925 h 824229"/>
              <a:gd name="T4" fmla="*/ 0 w 316865"/>
              <a:gd name="T5" fmla="*/ 0 h 824229"/>
              <a:gd name="T6" fmla="*/ 316699 w 316865"/>
              <a:gd name="T7" fmla="*/ 0 h 824229"/>
              <a:gd name="T8" fmla="*/ 316699 w 316865"/>
              <a:gd name="T9" fmla="*/ 823925 h 8242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16865" h="824229">
                <a:moveTo>
                  <a:pt x="316699" y="823925"/>
                </a:moveTo>
                <a:lnTo>
                  <a:pt x="0" y="823925"/>
                </a:lnTo>
                <a:lnTo>
                  <a:pt x="0" y="0"/>
                </a:lnTo>
                <a:lnTo>
                  <a:pt x="316699" y="0"/>
                </a:lnTo>
                <a:lnTo>
                  <a:pt x="316699" y="823925"/>
                </a:lnTo>
                <a:close/>
              </a:path>
            </a:pathLst>
          </a:custGeom>
          <a:solidFill>
            <a:srgbClr val="00AAC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 spc="0" baseline="0">
              <a:latin typeface="Century Gothic" pitchFamily="34" charset="0"/>
            </a:endParaRPr>
          </a:p>
        </p:txBody>
      </p:sp>
      <p:sp>
        <p:nvSpPr>
          <p:cNvPr id="46" name="object 45"/>
          <p:cNvSpPr>
            <a:spLocks/>
          </p:cNvSpPr>
          <p:nvPr userDrawn="1"/>
        </p:nvSpPr>
        <p:spPr bwMode="auto">
          <a:xfrm>
            <a:off x="8486775" y="4462463"/>
            <a:ext cx="317500" cy="1535112"/>
          </a:xfrm>
          <a:custGeom>
            <a:avLst/>
            <a:gdLst>
              <a:gd name="T0" fmla="*/ 316687 w 316865"/>
              <a:gd name="T1" fmla="*/ 1534629 h 1534795"/>
              <a:gd name="T2" fmla="*/ 0 w 316865"/>
              <a:gd name="T3" fmla="*/ 1534629 h 1534795"/>
              <a:gd name="T4" fmla="*/ 0 w 316865"/>
              <a:gd name="T5" fmla="*/ 0 h 1534795"/>
              <a:gd name="T6" fmla="*/ 316687 w 316865"/>
              <a:gd name="T7" fmla="*/ 0 h 1534795"/>
              <a:gd name="T8" fmla="*/ 316687 w 316865"/>
              <a:gd name="T9" fmla="*/ 1534629 h 15347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16865" h="1534795">
                <a:moveTo>
                  <a:pt x="316687" y="1534629"/>
                </a:moveTo>
                <a:lnTo>
                  <a:pt x="0" y="1534629"/>
                </a:lnTo>
                <a:lnTo>
                  <a:pt x="0" y="0"/>
                </a:lnTo>
                <a:lnTo>
                  <a:pt x="316687" y="0"/>
                </a:lnTo>
                <a:lnTo>
                  <a:pt x="316687" y="1534629"/>
                </a:lnTo>
                <a:close/>
              </a:path>
            </a:pathLst>
          </a:custGeom>
          <a:solidFill>
            <a:srgbClr val="0F416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 spc="0" baseline="0">
              <a:latin typeface="Century Gothic" pitchFamily="34" charset="0"/>
            </a:endParaRPr>
          </a:p>
        </p:txBody>
      </p:sp>
      <p:sp>
        <p:nvSpPr>
          <p:cNvPr id="47" name="object 46"/>
          <p:cNvSpPr>
            <a:spLocks/>
          </p:cNvSpPr>
          <p:nvPr userDrawn="1"/>
        </p:nvSpPr>
        <p:spPr bwMode="auto">
          <a:xfrm>
            <a:off x="9236075" y="4992688"/>
            <a:ext cx="317500" cy="1004887"/>
          </a:xfrm>
          <a:custGeom>
            <a:avLst/>
            <a:gdLst>
              <a:gd name="T0" fmla="*/ 316687 w 316865"/>
              <a:gd name="T1" fmla="*/ 1004544 h 1004570"/>
              <a:gd name="T2" fmla="*/ 0 w 316865"/>
              <a:gd name="T3" fmla="*/ 1004544 h 1004570"/>
              <a:gd name="T4" fmla="*/ 0 w 316865"/>
              <a:gd name="T5" fmla="*/ 0 h 1004570"/>
              <a:gd name="T6" fmla="*/ 316687 w 316865"/>
              <a:gd name="T7" fmla="*/ 0 h 1004570"/>
              <a:gd name="T8" fmla="*/ 316687 w 316865"/>
              <a:gd name="T9" fmla="*/ 1004544 h 10045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16865" h="1004570">
                <a:moveTo>
                  <a:pt x="316687" y="1004544"/>
                </a:moveTo>
                <a:lnTo>
                  <a:pt x="0" y="1004544"/>
                </a:lnTo>
                <a:lnTo>
                  <a:pt x="0" y="0"/>
                </a:lnTo>
                <a:lnTo>
                  <a:pt x="316687" y="0"/>
                </a:lnTo>
                <a:lnTo>
                  <a:pt x="316687" y="1004544"/>
                </a:lnTo>
                <a:close/>
              </a:path>
            </a:pathLst>
          </a:custGeom>
          <a:solidFill>
            <a:srgbClr val="00AAC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 spc="0" baseline="0">
              <a:latin typeface="Century Gothic" pitchFamily="34" charset="0"/>
            </a:endParaRPr>
          </a:p>
        </p:txBody>
      </p:sp>
      <p:sp>
        <p:nvSpPr>
          <p:cNvPr id="48" name="object 47"/>
          <p:cNvSpPr>
            <a:spLocks/>
          </p:cNvSpPr>
          <p:nvPr userDrawn="1"/>
        </p:nvSpPr>
        <p:spPr bwMode="auto">
          <a:xfrm>
            <a:off x="9553575" y="4125913"/>
            <a:ext cx="315913" cy="1871662"/>
          </a:xfrm>
          <a:custGeom>
            <a:avLst/>
            <a:gdLst>
              <a:gd name="T0" fmla="*/ 316699 w 316865"/>
              <a:gd name="T1" fmla="*/ 1871027 h 1871345"/>
              <a:gd name="T2" fmla="*/ 0 w 316865"/>
              <a:gd name="T3" fmla="*/ 1871027 h 1871345"/>
              <a:gd name="T4" fmla="*/ 0 w 316865"/>
              <a:gd name="T5" fmla="*/ 0 h 1871345"/>
              <a:gd name="T6" fmla="*/ 316699 w 316865"/>
              <a:gd name="T7" fmla="*/ 0 h 1871345"/>
              <a:gd name="T8" fmla="*/ 316699 w 316865"/>
              <a:gd name="T9" fmla="*/ 1871027 h 18713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16865" h="1871345">
                <a:moveTo>
                  <a:pt x="316699" y="1871027"/>
                </a:moveTo>
                <a:lnTo>
                  <a:pt x="0" y="1871027"/>
                </a:lnTo>
                <a:lnTo>
                  <a:pt x="0" y="0"/>
                </a:lnTo>
                <a:lnTo>
                  <a:pt x="316699" y="0"/>
                </a:lnTo>
                <a:lnTo>
                  <a:pt x="316699" y="1871027"/>
                </a:lnTo>
                <a:close/>
              </a:path>
            </a:pathLst>
          </a:custGeom>
          <a:solidFill>
            <a:srgbClr val="0F416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 spc="0" baseline="0">
              <a:latin typeface="Century Gothic" pitchFamily="34" charset="0"/>
            </a:endParaRPr>
          </a:p>
        </p:txBody>
      </p:sp>
      <p:sp>
        <p:nvSpPr>
          <p:cNvPr id="49" name="object 48"/>
          <p:cNvSpPr>
            <a:spLocks/>
          </p:cNvSpPr>
          <p:nvPr userDrawn="1"/>
        </p:nvSpPr>
        <p:spPr bwMode="auto">
          <a:xfrm>
            <a:off x="10304463" y="4941888"/>
            <a:ext cx="317500" cy="1055687"/>
          </a:xfrm>
          <a:custGeom>
            <a:avLst/>
            <a:gdLst>
              <a:gd name="T0" fmla="*/ 316699 w 316865"/>
              <a:gd name="T1" fmla="*/ 1055827 h 1056004"/>
              <a:gd name="T2" fmla="*/ 0 w 316865"/>
              <a:gd name="T3" fmla="*/ 1055827 h 1056004"/>
              <a:gd name="T4" fmla="*/ 0 w 316865"/>
              <a:gd name="T5" fmla="*/ 0 h 1056004"/>
              <a:gd name="T6" fmla="*/ 316699 w 316865"/>
              <a:gd name="T7" fmla="*/ 0 h 1056004"/>
              <a:gd name="T8" fmla="*/ 316699 w 316865"/>
              <a:gd name="T9" fmla="*/ 1055827 h 10560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16865" h="1056004">
                <a:moveTo>
                  <a:pt x="316699" y="1055827"/>
                </a:moveTo>
                <a:lnTo>
                  <a:pt x="0" y="1055827"/>
                </a:lnTo>
                <a:lnTo>
                  <a:pt x="0" y="0"/>
                </a:lnTo>
                <a:lnTo>
                  <a:pt x="316699" y="0"/>
                </a:lnTo>
                <a:lnTo>
                  <a:pt x="316699" y="1055827"/>
                </a:lnTo>
                <a:close/>
              </a:path>
            </a:pathLst>
          </a:custGeom>
          <a:solidFill>
            <a:srgbClr val="00AAC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 spc="0" baseline="0">
              <a:latin typeface="Century Gothic" pitchFamily="34" charset="0"/>
            </a:endParaRPr>
          </a:p>
        </p:txBody>
      </p:sp>
      <p:sp>
        <p:nvSpPr>
          <p:cNvPr id="50" name="object 49"/>
          <p:cNvSpPr>
            <a:spLocks/>
          </p:cNvSpPr>
          <p:nvPr userDrawn="1"/>
        </p:nvSpPr>
        <p:spPr bwMode="auto">
          <a:xfrm>
            <a:off x="10621963" y="4030663"/>
            <a:ext cx="317500" cy="1966912"/>
          </a:xfrm>
          <a:custGeom>
            <a:avLst/>
            <a:gdLst>
              <a:gd name="T0" fmla="*/ 316687 w 316865"/>
              <a:gd name="T1" fmla="*/ 1966556 h 1966595"/>
              <a:gd name="T2" fmla="*/ 0 w 316865"/>
              <a:gd name="T3" fmla="*/ 1966556 h 1966595"/>
              <a:gd name="T4" fmla="*/ 0 w 316865"/>
              <a:gd name="T5" fmla="*/ 0 h 1966595"/>
              <a:gd name="T6" fmla="*/ 316687 w 316865"/>
              <a:gd name="T7" fmla="*/ 0 h 1966595"/>
              <a:gd name="T8" fmla="*/ 316687 w 316865"/>
              <a:gd name="T9" fmla="*/ 1966556 h 19665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16865" h="1966595">
                <a:moveTo>
                  <a:pt x="316687" y="1966556"/>
                </a:moveTo>
                <a:lnTo>
                  <a:pt x="0" y="1966556"/>
                </a:lnTo>
                <a:lnTo>
                  <a:pt x="0" y="0"/>
                </a:lnTo>
                <a:lnTo>
                  <a:pt x="316687" y="0"/>
                </a:lnTo>
                <a:lnTo>
                  <a:pt x="316687" y="1966556"/>
                </a:lnTo>
                <a:close/>
              </a:path>
            </a:pathLst>
          </a:custGeom>
          <a:solidFill>
            <a:srgbClr val="0F416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 spc="0" baseline="0">
              <a:latin typeface="Century Gothic" pitchFamily="34" charset="0"/>
            </a:endParaRPr>
          </a:p>
        </p:txBody>
      </p:sp>
      <p:sp>
        <p:nvSpPr>
          <p:cNvPr id="51" name="object 50"/>
          <p:cNvSpPr>
            <a:spLocks/>
          </p:cNvSpPr>
          <p:nvPr userDrawn="1"/>
        </p:nvSpPr>
        <p:spPr bwMode="auto">
          <a:xfrm>
            <a:off x="11379200" y="5148263"/>
            <a:ext cx="317500" cy="849312"/>
          </a:xfrm>
          <a:custGeom>
            <a:avLst/>
            <a:gdLst>
              <a:gd name="T0" fmla="*/ 316699 w 316865"/>
              <a:gd name="T1" fmla="*/ 849083 h 849629"/>
              <a:gd name="T2" fmla="*/ 0 w 316865"/>
              <a:gd name="T3" fmla="*/ 849083 h 849629"/>
              <a:gd name="T4" fmla="*/ 0 w 316865"/>
              <a:gd name="T5" fmla="*/ 0 h 849629"/>
              <a:gd name="T6" fmla="*/ 316699 w 316865"/>
              <a:gd name="T7" fmla="*/ 0 h 849629"/>
              <a:gd name="T8" fmla="*/ 316699 w 316865"/>
              <a:gd name="T9" fmla="*/ 849083 h 8496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16865" h="849629">
                <a:moveTo>
                  <a:pt x="316699" y="849083"/>
                </a:moveTo>
                <a:lnTo>
                  <a:pt x="0" y="849083"/>
                </a:lnTo>
                <a:lnTo>
                  <a:pt x="0" y="0"/>
                </a:lnTo>
                <a:lnTo>
                  <a:pt x="316699" y="0"/>
                </a:lnTo>
                <a:lnTo>
                  <a:pt x="316699" y="849083"/>
                </a:lnTo>
                <a:close/>
              </a:path>
            </a:pathLst>
          </a:custGeom>
          <a:solidFill>
            <a:srgbClr val="00AAC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 spc="0" baseline="0">
              <a:latin typeface="Century Gothic" pitchFamily="34" charset="0"/>
            </a:endParaRPr>
          </a:p>
        </p:txBody>
      </p:sp>
      <p:sp>
        <p:nvSpPr>
          <p:cNvPr id="52" name="object 51"/>
          <p:cNvSpPr>
            <a:spLocks/>
          </p:cNvSpPr>
          <p:nvPr userDrawn="1"/>
        </p:nvSpPr>
        <p:spPr bwMode="auto">
          <a:xfrm>
            <a:off x="11696700" y="4416425"/>
            <a:ext cx="315913" cy="1581150"/>
          </a:xfrm>
          <a:custGeom>
            <a:avLst/>
            <a:gdLst>
              <a:gd name="T0" fmla="*/ 316687 w 316865"/>
              <a:gd name="T1" fmla="*/ 1581492 h 1581785"/>
              <a:gd name="T2" fmla="*/ 0 w 316865"/>
              <a:gd name="T3" fmla="*/ 1581492 h 1581785"/>
              <a:gd name="T4" fmla="*/ 0 w 316865"/>
              <a:gd name="T5" fmla="*/ 0 h 1581785"/>
              <a:gd name="T6" fmla="*/ 316687 w 316865"/>
              <a:gd name="T7" fmla="*/ 0 h 1581785"/>
              <a:gd name="T8" fmla="*/ 316687 w 316865"/>
              <a:gd name="T9" fmla="*/ 1581492 h 15817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16865" h="1581785">
                <a:moveTo>
                  <a:pt x="316687" y="1581492"/>
                </a:moveTo>
                <a:lnTo>
                  <a:pt x="0" y="1581492"/>
                </a:lnTo>
                <a:lnTo>
                  <a:pt x="0" y="0"/>
                </a:lnTo>
                <a:lnTo>
                  <a:pt x="316687" y="0"/>
                </a:lnTo>
                <a:lnTo>
                  <a:pt x="316687" y="1581492"/>
                </a:lnTo>
                <a:close/>
              </a:path>
            </a:pathLst>
          </a:custGeom>
          <a:solidFill>
            <a:srgbClr val="0F416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 spc="0" baseline="0">
              <a:latin typeface="Century Gothic" pitchFamily="34" charset="0"/>
            </a:endParaRPr>
          </a:p>
        </p:txBody>
      </p:sp>
      <p:sp>
        <p:nvSpPr>
          <p:cNvPr id="53" name="object 52"/>
          <p:cNvSpPr>
            <a:spLocks/>
          </p:cNvSpPr>
          <p:nvPr userDrawn="1"/>
        </p:nvSpPr>
        <p:spPr bwMode="auto">
          <a:xfrm>
            <a:off x="12442825" y="5091113"/>
            <a:ext cx="317500" cy="906462"/>
          </a:xfrm>
          <a:custGeom>
            <a:avLst/>
            <a:gdLst>
              <a:gd name="T0" fmla="*/ 316687 w 316865"/>
              <a:gd name="T1" fmla="*/ 905738 h 906145"/>
              <a:gd name="T2" fmla="*/ 0 w 316865"/>
              <a:gd name="T3" fmla="*/ 905738 h 906145"/>
              <a:gd name="T4" fmla="*/ 0 w 316865"/>
              <a:gd name="T5" fmla="*/ 0 h 906145"/>
              <a:gd name="T6" fmla="*/ 316687 w 316865"/>
              <a:gd name="T7" fmla="*/ 0 h 906145"/>
              <a:gd name="T8" fmla="*/ 316687 w 316865"/>
              <a:gd name="T9" fmla="*/ 905738 h 9061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16865" h="906145">
                <a:moveTo>
                  <a:pt x="316687" y="905738"/>
                </a:moveTo>
                <a:lnTo>
                  <a:pt x="0" y="905738"/>
                </a:lnTo>
                <a:lnTo>
                  <a:pt x="0" y="0"/>
                </a:lnTo>
                <a:lnTo>
                  <a:pt x="316687" y="0"/>
                </a:lnTo>
                <a:lnTo>
                  <a:pt x="316687" y="905738"/>
                </a:lnTo>
                <a:close/>
              </a:path>
            </a:pathLst>
          </a:custGeom>
          <a:solidFill>
            <a:srgbClr val="00AAC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 spc="0" baseline="0">
              <a:latin typeface="Century Gothic" pitchFamily="34" charset="0"/>
            </a:endParaRPr>
          </a:p>
        </p:txBody>
      </p:sp>
      <p:sp>
        <p:nvSpPr>
          <p:cNvPr id="54" name="object 53"/>
          <p:cNvSpPr>
            <a:spLocks/>
          </p:cNvSpPr>
          <p:nvPr userDrawn="1"/>
        </p:nvSpPr>
        <p:spPr bwMode="auto">
          <a:xfrm>
            <a:off x="12760325" y="4310063"/>
            <a:ext cx="315913" cy="1687512"/>
          </a:xfrm>
          <a:custGeom>
            <a:avLst/>
            <a:gdLst>
              <a:gd name="T0" fmla="*/ 316699 w 316865"/>
              <a:gd name="T1" fmla="*/ 1687029 h 1687195"/>
              <a:gd name="T2" fmla="*/ 0 w 316865"/>
              <a:gd name="T3" fmla="*/ 1687029 h 1687195"/>
              <a:gd name="T4" fmla="*/ 0 w 316865"/>
              <a:gd name="T5" fmla="*/ 0 h 1687195"/>
              <a:gd name="T6" fmla="*/ 316699 w 316865"/>
              <a:gd name="T7" fmla="*/ 0 h 1687195"/>
              <a:gd name="T8" fmla="*/ 316699 w 316865"/>
              <a:gd name="T9" fmla="*/ 1687029 h 16871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16865" h="1687195">
                <a:moveTo>
                  <a:pt x="316699" y="1687029"/>
                </a:moveTo>
                <a:lnTo>
                  <a:pt x="0" y="1687029"/>
                </a:lnTo>
                <a:lnTo>
                  <a:pt x="0" y="0"/>
                </a:lnTo>
                <a:lnTo>
                  <a:pt x="316699" y="0"/>
                </a:lnTo>
                <a:lnTo>
                  <a:pt x="316699" y="1687029"/>
                </a:lnTo>
                <a:close/>
              </a:path>
            </a:pathLst>
          </a:custGeom>
          <a:solidFill>
            <a:srgbClr val="0F416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 spc="0" baseline="0">
              <a:latin typeface="Century Gothic" pitchFamily="34" charset="0"/>
            </a:endParaRPr>
          </a:p>
        </p:txBody>
      </p:sp>
      <p:sp>
        <p:nvSpPr>
          <p:cNvPr id="55" name="object 54"/>
          <p:cNvSpPr txBox="1">
            <a:spLocks noChangeArrowheads="1"/>
          </p:cNvSpPr>
          <p:nvPr userDrawn="1"/>
        </p:nvSpPr>
        <p:spPr bwMode="auto">
          <a:xfrm>
            <a:off x="5038725" y="3908425"/>
            <a:ext cx="482600" cy="2155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136525" rIns="0" bIns="0">
            <a:spAutoFit/>
          </a:bodyPr>
          <a:lstStyle>
            <a:lvl1pPr marL="1270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ts val="1075"/>
              </a:spcBef>
            </a:pPr>
            <a:r>
              <a:rPr lang="en-US" sz="1500" b="1" spc="0" baseline="0">
                <a:solidFill>
                  <a:srgbClr val="50C0AF"/>
                </a:solidFill>
                <a:latin typeface="Century Gothic" pitchFamily="34" charset="0"/>
                <a:ea typeface="Mark" pitchFamily="50" charset="0"/>
                <a:cs typeface="Mark" pitchFamily="50" charset="0"/>
              </a:rPr>
              <a:t>0000</a:t>
            </a:r>
            <a:endParaRPr lang="en-US" sz="1500" spc="0" baseline="0">
              <a:latin typeface="Century Gothic" pitchFamily="34" charset="0"/>
              <a:ea typeface="Mark" pitchFamily="50" charset="0"/>
              <a:cs typeface="Mark" pitchFamily="50" charset="0"/>
            </a:endParaRPr>
          </a:p>
          <a:p>
            <a:pPr>
              <a:spcBef>
                <a:spcPts val="975"/>
              </a:spcBef>
            </a:pPr>
            <a:r>
              <a:rPr lang="en-US" sz="1500" b="1" spc="0" baseline="0">
                <a:solidFill>
                  <a:srgbClr val="50C0AF"/>
                </a:solidFill>
                <a:latin typeface="Century Gothic" pitchFamily="34" charset="0"/>
                <a:ea typeface="Mark" pitchFamily="50" charset="0"/>
                <a:cs typeface="Mark" pitchFamily="50" charset="0"/>
              </a:rPr>
              <a:t>0000</a:t>
            </a:r>
            <a:endParaRPr lang="en-US" sz="1500" spc="0" baseline="0">
              <a:latin typeface="Century Gothic" pitchFamily="34" charset="0"/>
              <a:ea typeface="Mark" pitchFamily="50" charset="0"/>
              <a:cs typeface="Mark" pitchFamily="50" charset="0"/>
            </a:endParaRPr>
          </a:p>
          <a:p>
            <a:pPr>
              <a:spcBef>
                <a:spcPts val="975"/>
              </a:spcBef>
            </a:pPr>
            <a:r>
              <a:rPr lang="en-US" sz="1500" b="1" spc="0" baseline="0">
                <a:solidFill>
                  <a:srgbClr val="50C0AF"/>
                </a:solidFill>
                <a:latin typeface="Century Gothic" pitchFamily="34" charset="0"/>
                <a:ea typeface="Mark" pitchFamily="50" charset="0"/>
                <a:cs typeface="Mark" pitchFamily="50" charset="0"/>
              </a:rPr>
              <a:t>0000</a:t>
            </a:r>
            <a:endParaRPr lang="en-US" sz="1500" spc="0" baseline="0">
              <a:latin typeface="Century Gothic" pitchFamily="34" charset="0"/>
              <a:ea typeface="Mark" pitchFamily="50" charset="0"/>
              <a:cs typeface="Mark" pitchFamily="50" charset="0"/>
            </a:endParaRPr>
          </a:p>
          <a:p>
            <a:pPr>
              <a:spcBef>
                <a:spcPts val="988"/>
              </a:spcBef>
            </a:pPr>
            <a:r>
              <a:rPr lang="en-US" sz="1500" b="1" spc="0" baseline="0">
                <a:solidFill>
                  <a:srgbClr val="50C0AF"/>
                </a:solidFill>
                <a:latin typeface="Century Gothic" pitchFamily="34" charset="0"/>
                <a:ea typeface="Mark" pitchFamily="50" charset="0"/>
                <a:cs typeface="Mark" pitchFamily="50" charset="0"/>
              </a:rPr>
              <a:t>0000</a:t>
            </a:r>
            <a:endParaRPr lang="en-US" sz="1500" spc="0" baseline="0">
              <a:latin typeface="Century Gothic" pitchFamily="34" charset="0"/>
              <a:ea typeface="Mark" pitchFamily="50" charset="0"/>
              <a:cs typeface="Mark" pitchFamily="50" charset="0"/>
            </a:endParaRPr>
          </a:p>
          <a:p>
            <a:pPr>
              <a:spcBef>
                <a:spcPts val="975"/>
              </a:spcBef>
            </a:pPr>
            <a:r>
              <a:rPr lang="en-US" sz="1500" b="1" spc="0" baseline="0">
                <a:solidFill>
                  <a:srgbClr val="50C0AF"/>
                </a:solidFill>
                <a:latin typeface="Century Gothic" pitchFamily="34" charset="0"/>
                <a:ea typeface="Mark" pitchFamily="50" charset="0"/>
                <a:cs typeface="Mark" pitchFamily="50" charset="0"/>
              </a:rPr>
              <a:t>0000</a:t>
            </a:r>
            <a:endParaRPr lang="en-US" sz="1500" spc="0" baseline="0">
              <a:latin typeface="Century Gothic" pitchFamily="34" charset="0"/>
              <a:ea typeface="Mark" pitchFamily="50" charset="0"/>
              <a:cs typeface="Mark" pitchFamily="50" charset="0"/>
            </a:endParaRPr>
          </a:p>
          <a:p>
            <a:pPr>
              <a:spcBef>
                <a:spcPts val="1075"/>
              </a:spcBef>
            </a:pPr>
            <a:r>
              <a:rPr lang="en-US" sz="1500" b="1" spc="0" baseline="0">
                <a:solidFill>
                  <a:srgbClr val="50C0AF"/>
                </a:solidFill>
                <a:latin typeface="Century Gothic" pitchFamily="34" charset="0"/>
                <a:ea typeface="Mark" pitchFamily="50" charset="0"/>
                <a:cs typeface="Mark" pitchFamily="50" charset="0"/>
              </a:rPr>
              <a:t>0000</a:t>
            </a:r>
            <a:endParaRPr lang="en-US" sz="1500" spc="0" baseline="0">
              <a:latin typeface="Century Gothic" pitchFamily="34" charset="0"/>
              <a:ea typeface="Mark" pitchFamily="50" charset="0"/>
              <a:cs typeface="Mark" pitchFamily="50" charset="0"/>
            </a:endParaRPr>
          </a:p>
        </p:txBody>
      </p:sp>
      <p:sp>
        <p:nvSpPr>
          <p:cNvPr id="56" name="object 55"/>
          <p:cNvSpPr txBox="1">
            <a:spLocks noChangeArrowheads="1"/>
          </p:cNvSpPr>
          <p:nvPr userDrawn="1"/>
        </p:nvSpPr>
        <p:spPr bwMode="auto">
          <a:xfrm>
            <a:off x="8245475" y="6122988"/>
            <a:ext cx="482600" cy="243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12700" rIns="0" bIns="0">
            <a:spAutoFit/>
          </a:bodyPr>
          <a:lstStyle>
            <a:lvl1pPr marL="1270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ts val="100"/>
              </a:spcBef>
            </a:pPr>
            <a:r>
              <a:rPr lang="en-US" sz="1500" b="1" spc="0" baseline="0">
                <a:solidFill>
                  <a:srgbClr val="50C0AF"/>
                </a:solidFill>
                <a:latin typeface="Century Gothic" pitchFamily="34" charset="0"/>
                <a:ea typeface="Mark" pitchFamily="50" charset="0"/>
                <a:cs typeface="Mark" pitchFamily="50" charset="0"/>
              </a:rPr>
              <a:t>0000</a:t>
            </a:r>
            <a:endParaRPr lang="en-US" sz="1500" spc="0" baseline="0">
              <a:latin typeface="Century Gothic" pitchFamily="34" charset="0"/>
              <a:ea typeface="Mark" pitchFamily="50" charset="0"/>
              <a:cs typeface="Mark" pitchFamily="50" charset="0"/>
            </a:endParaRPr>
          </a:p>
        </p:txBody>
      </p:sp>
      <p:sp>
        <p:nvSpPr>
          <p:cNvPr id="57" name="object 56"/>
          <p:cNvSpPr txBox="1">
            <a:spLocks noChangeArrowheads="1"/>
          </p:cNvSpPr>
          <p:nvPr userDrawn="1"/>
        </p:nvSpPr>
        <p:spPr bwMode="auto">
          <a:xfrm>
            <a:off x="9293225" y="6122988"/>
            <a:ext cx="482600" cy="243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12700" rIns="0" bIns="0">
            <a:spAutoFit/>
          </a:bodyPr>
          <a:lstStyle>
            <a:lvl1pPr marL="1270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ts val="100"/>
              </a:spcBef>
            </a:pPr>
            <a:r>
              <a:rPr lang="en-US" sz="1500" b="1" spc="0" baseline="0">
                <a:solidFill>
                  <a:srgbClr val="50C0AF"/>
                </a:solidFill>
                <a:latin typeface="Century Gothic" pitchFamily="34" charset="0"/>
                <a:ea typeface="Mark" pitchFamily="50" charset="0"/>
                <a:cs typeface="Mark" pitchFamily="50" charset="0"/>
              </a:rPr>
              <a:t>0000</a:t>
            </a:r>
            <a:endParaRPr lang="en-US" sz="1500" spc="0" baseline="0">
              <a:latin typeface="Century Gothic" pitchFamily="34" charset="0"/>
              <a:ea typeface="Mark" pitchFamily="50" charset="0"/>
              <a:cs typeface="Mark" pitchFamily="50" charset="0"/>
            </a:endParaRPr>
          </a:p>
        </p:txBody>
      </p:sp>
      <p:sp>
        <p:nvSpPr>
          <p:cNvPr id="58" name="object 57"/>
          <p:cNvSpPr txBox="1">
            <a:spLocks noChangeArrowheads="1"/>
          </p:cNvSpPr>
          <p:nvPr userDrawn="1"/>
        </p:nvSpPr>
        <p:spPr bwMode="auto">
          <a:xfrm>
            <a:off x="10380663" y="6122988"/>
            <a:ext cx="482600" cy="243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12700" rIns="0" bIns="0">
            <a:spAutoFit/>
          </a:bodyPr>
          <a:lstStyle>
            <a:lvl1pPr marL="1270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ts val="100"/>
              </a:spcBef>
            </a:pPr>
            <a:r>
              <a:rPr lang="en-US" sz="1500" b="1" spc="0" baseline="0">
                <a:solidFill>
                  <a:srgbClr val="50C0AF"/>
                </a:solidFill>
                <a:latin typeface="Century Gothic" pitchFamily="34" charset="0"/>
                <a:ea typeface="Mark" pitchFamily="50" charset="0"/>
                <a:cs typeface="Mark" pitchFamily="50" charset="0"/>
              </a:rPr>
              <a:t>0000</a:t>
            </a:r>
            <a:endParaRPr lang="en-US" sz="1500" spc="0" baseline="0">
              <a:latin typeface="Century Gothic" pitchFamily="34" charset="0"/>
              <a:ea typeface="Mark" pitchFamily="50" charset="0"/>
              <a:cs typeface="Mark" pitchFamily="50" charset="0"/>
            </a:endParaRPr>
          </a:p>
        </p:txBody>
      </p:sp>
      <p:sp>
        <p:nvSpPr>
          <p:cNvPr id="59" name="object 58"/>
          <p:cNvSpPr txBox="1">
            <a:spLocks noChangeArrowheads="1"/>
          </p:cNvSpPr>
          <p:nvPr userDrawn="1"/>
        </p:nvSpPr>
        <p:spPr bwMode="auto">
          <a:xfrm>
            <a:off x="11455400" y="6122988"/>
            <a:ext cx="482600" cy="243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12700" rIns="0" bIns="0">
            <a:spAutoFit/>
          </a:bodyPr>
          <a:lstStyle>
            <a:lvl1pPr marL="1270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ts val="100"/>
              </a:spcBef>
            </a:pPr>
            <a:r>
              <a:rPr lang="en-US" sz="1500" b="1" spc="0" baseline="0">
                <a:solidFill>
                  <a:srgbClr val="50C0AF"/>
                </a:solidFill>
                <a:latin typeface="Century Gothic" pitchFamily="34" charset="0"/>
                <a:ea typeface="Mark" pitchFamily="50" charset="0"/>
                <a:cs typeface="Mark" pitchFamily="50" charset="0"/>
              </a:rPr>
              <a:t>0000</a:t>
            </a:r>
            <a:endParaRPr lang="en-US" sz="1500" spc="0" baseline="0">
              <a:latin typeface="Century Gothic" pitchFamily="34" charset="0"/>
              <a:ea typeface="Mark" pitchFamily="50" charset="0"/>
              <a:cs typeface="Mark" pitchFamily="50" charset="0"/>
            </a:endParaRPr>
          </a:p>
        </p:txBody>
      </p:sp>
      <p:sp>
        <p:nvSpPr>
          <p:cNvPr id="60" name="object 59"/>
          <p:cNvSpPr txBox="1">
            <a:spLocks noChangeArrowheads="1"/>
          </p:cNvSpPr>
          <p:nvPr userDrawn="1"/>
        </p:nvSpPr>
        <p:spPr bwMode="auto">
          <a:xfrm>
            <a:off x="12519025" y="6122988"/>
            <a:ext cx="482600" cy="243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12700" rIns="0" bIns="0">
            <a:spAutoFit/>
          </a:bodyPr>
          <a:lstStyle>
            <a:lvl1pPr marL="1270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ts val="100"/>
              </a:spcBef>
            </a:pPr>
            <a:r>
              <a:rPr lang="en-US" sz="1500" b="1" spc="0" baseline="0">
                <a:solidFill>
                  <a:srgbClr val="50C0AF"/>
                </a:solidFill>
                <a:latin typeface="Century Gothic" pitchFamily="34" charset="0"/>
                <a:ea typeface="Mark" pitchFamily="50" charset="0"/>
                <a:cs typeface="Mark" pitchFamily="50" charset="0"/>
              </a:rPr>
              <a:t>0000</a:t>
            </a:r>
            <a:endParaRPr lang="en-US" sz="1500" spc="0" baseline="0">
              <a:latin typeface="Century Gothic" pitchFamily="34" charset="0"/>
              <a:ea typeface="Mark" pitchFamily="50" charset="0"/>
              <a:cs typeface="Mark" pitchFamily="50" charset="0"/>
            </a:endParaRPr>
          </a:p>
        </p:txBody>
      </p:sp>
      <p:sp>
        <p:nvSpPr>
          <p:cNvPr id="61" name="object 60"/>
          <p:cNvSpPr>
            <a:spLocks/>
          </p:cNvSpPr>
          <p:nvPr userDrawn="1"/>
        </p:nvSpPr>
        <p:spPr bwMode="auto">
          <a:xfrm>
            <a:off x="5053013" y="6797675"/>
            <a:ext cx="139700" cy="139700"/>
          </a:xfrm>
          <a:custGeom>
            <a:avLst/>
            <a:gdLst>
              <a:gd name="T0" fmla="*/ 139191 w 139700"/>
              <a:gd name="T1" fmla="*/ 0 h 139700"/>
              <a:gd name="T2" fmla="*/ 0 w 139700"/>
              <a:gd name="T3" fmla="*/ 0 h 139700"/>
              <a:gd name="T4" fmla="*/ 0 w 139700"/>
              <a:gd name="T5" fmla="*/ 139192 h 139700"/>
              <a:gd name="T6" fmla="*/ 139191 w 139700"/>
              <a:gd name="T7" fmla="*/ 139192 h 139700"/>
              <a:gd name="T8" fmla="*/ 139191 w 139700"/>
              <a:gd name="T9" fmla="*/ 0 h 1397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39700" h="139700">
                <a:moveTo>
                  <a:pt x="139191" y="0"/>
                </a:moveTo>
                <a:lnTo>
                  <a:pt x="0" y="0"/>
                </a:lnTo>
                <a:lnTo>
                  <a:pt x="0" y="139192"/>
                </a:lnTo>
                <a:lnTo>
                  <a:pt x="139191" y="139192"/>
                </a:lnTo>
                <a:lnTo>
                  <a:pt x="139191" y="0"/>
                </a:lnTo>
                <a:close/>
              </a:path>
            </a:pathLst>
          </a:custGeom>
          <a:solidFill>
            <a:srgbClr val="0F416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 spc="0" baseline="0">
              <a:latin typeface="Century Gothic" pitchFamily="34" charset="0"/>
            </a:endParaRPr>
          </a:p>
        </p:txBody>
      </p:sp>
      <p:sp>
        <p:nvSpPr>
          <p:cNvPr id="62" name="object 61"/>
          <p:cNvSpPr>
            <a:spLocks/>
          </p:cNvSpPr>
          <p:nvPr userDrawn="1"/>
        </p:nvSpPr>
        <p:spPr bwMode="auto">
          <a:xfrm>
            <a:off x="5053013" y="6519863"/>
            <a:ext cx="139700" cy="139700"/>
          </a:xfrm>
          <a:custGeom>
            <a:avLst/>
            <a:gdLst>
              <a:gd name="T0" fmla="*/ 139191 w 139700"/>
              <a:gd name="T1" fmla="*/ 0 h 139700"/>
              <a:gd name="T2" fmla="*/ 0 w 139700"/>
              <a:gd name="T3" fmla="*/ 0 h 139700"/>
              <a:gd name="T4" fmla="*/ 0 w 139700"/>
              <a:gd name="T5" fmla="*/ 139191 h 139700"/>
              <a:gd name="T6" fmla="*/ 139191 w 139700"/>
              <a:gd name="T7" fmla="*/ 139191 h 139700"/>
              <a:gd name="T8" fmla="*/ 139191 w 139700"/>
              <a:gd name="T9" fmla="*/ 0 h 1397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39700" h="139700">
                <a:moveTo>
                  <a:pt x="139191" y="0"/>
                </a:moveTo>
                <a:lnTo>
                  <a:pt x="0" y="0"/>
                </a:lnTo>
                <a:lnTo>
                  <a:pt x="0" y="139191"/>
                </a:lnTo>
                <a:lnTo>
                  <a:pt x="139191" y="139191"/>
                </a:lnTo>
                <a:lnTo>
                  <a:pt x="139191" y="0"/>
                </a:lnTo>
                <a:close/>
              </a:path>
            </a:pathLst>
          </a:custGeom>
          <a:solidFill>
            <a:srgbClr val="00AAC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 spc="0" baseline="0">
              <a:latin typeface="Century Gothic" pitchFamily="34" charset="0"/>
            </a:endParaRPr>
          </a:p>
        </p:txBody>
      </p:sp>
      <p:sp>
        <p:nvSpPr>
          <p:cNvPr id="63" name="object 62"/>
          <p:cNvSpPr txBox="1"/>
          <p:nvPr userDrawn="1"/>
        </p:nvSpPr>
        <p:spPr>
          <a:xfrm>
            <a:off x="5319712" y="6122988"/>
            <a:ext cx="7756525" cy="910377"/>
          </a:xfrm>
          <a:prstGeom prst="rect">
            <a:avLst/>
          </a:prstGeom>
        </p:spPr>
        <p:txBody>
          <a:bodyPr wrap="square" lIns="0" tIns="12700" rIns="0" bIns="0">
            <a:spAutoFit/>
          </a:bodyPr>
          <a:lstStyle>
            <a:lvl1pPr marL="769938">
              <a:tabLst>
                <a:tab pos="1847850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tabLst>
                <a:tab pos="1847850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tabLst>
                <a:tab pos="1847850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tabLst>
                <a:tab pos="1847850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tabLst>
                <a:tab pos="1847850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tabLst>
                <a:tab pos="1847850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tabLst>
                <a:tab pos="1847850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tabLst>
                <a:tab pos="1847850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tabLst>
                <a:tab pos="1847850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ts val="100"/>
              </a:spcBef>
            </a:pPr>
            <a:r>
              <a:rPr lang="en-US" sz="1500" b="1" spc="0" baseline="0" dirty="0">
                <a:solidFill>
                  <a:srgbClr val="50C0AF"/>
                </a:solidFill>
                <a:latin typeface="Century Gothic" pitchFamily="34" charset="0"/>
                <a:ea typeface="Mark" pitchFamily="50" charset="0"/>
                <a:cs typeface="Mark" pitchFamily="50" charset="0"/>
              </a:rPr>
              <a:t>0000	0000</a:t>
            </a:r>
            <a:endParaRPr lang="en-US" sz="1500" spc="0" baseline="0" dirty="0">
              <a:latin typeface="Century Gothic" pitchFamily="34" charset="0"/>
              <a:ea typeface="Mark" pitchFamily="50" charset="0"/>
              <a:cs typeface="Mark" pitchFamily="50" charset="0"/>
            </a:endParaRPr>
          </a:p>
          <a:p>
            <a:pPr>
              <a:lnSpc>
                <a:spcPct val="141000"/>
              </a:lnSpc>
              <a:spcBef>
                <a:spcPts val="388"/>
              </a:spcBef>
            </a:pPr>
            <a:r>
              <a:rPr lang="en-US" sz="1300" spc="0" baseline="0" dirty="0" err="1">
                <a:solidFill>
                  <a:srgbClr val="00AAC6"/>
                </a:solidFill>
                <a:latin typeface="Century Gothic" pitchFamily="34" charset="0"/>
                <a:ea typeface="Mark" pitchFamily="50" charset="0"/>
                <a:cs typeface="Mark" pitchFamily="50" charset="0"/>
              </a:rPr>
              <a:t>Aenean</a:t>
            </a:r>
            <a:r>
              <a:rPr lang="en-US" sz="1300" spc="0" baseline="0" dirty="0">
                <a:solidFill>
                  <a:srgbClr val="00AAC6"/>
                </a:solidFill>
                <a:latin typeface="Century Gothic" pitchFamily="34" charset="0"/>
                <a:ea typeface="Mark" pitchFamily="50" charset="0"/>
                <a:cs typeface="Mark" pitchFamily="50" charset="0"/>
              </a:rPr>
              <a:t> </a:t>
            </a:r>
            <a:r>
              <a:rPr lang="en-US" sz="1300" spc="0" baseline="0" dirty="0" err="1">
                <a:solidFill>
                  <a:srgbClr val="00AAC6"/>
                </a:solidFill>
                <a:latin typeface="Century Gothic" pitchFamily="34" charset="0"/>
                <a:ea typeface="Mark" pitchFamily="50" charset="0"/>
                <a:cs typeface="Mark" pitchFamily="50" charset="0"/>
              </a:rPr>
              <a:t>venenatis</a:t>
            </a:r>
            <a:r>
              <a:rPr lang="en-US" sz="1300" spc="0" baseline="0" dirty="0">
                <a:solidFill>
                  <a:srgbClr val="00AAC6"/>
                </a:solidFill>
                <a:latin typeface="Century Gothic" pitchFamily="34" charset="0"/>
                <a:ea typeface="Mark" pitchFamily="50" charset="0"/>
                <a:cs typeface="Mark" pitchFamily="50" charset="0"/>
              </a:rPr>
              <a:t> </a:t>
            </a:r>
            <a:r>
              <a:rPr lang="en-US" sz="1300" spc="0" baseline="0" dirty="0" err="1">
                <a:solidFill>
                  <a:srgbClr val="00AAC6"/>
                </a:solidFill>
                <a:latin typeface="Century Gothic" pitchFamily="34" charset="0"/>
                <a:ea typeface="Mark" pitchFamily="50" charset="0"/>
                <a:cs typeface="Mark" pitchFamily="50" charset="0"/>
              </a:rPr>
              <a:t>felis</a:t>
            </a:r>
            <a:r>
              <a:rPr lang="en-US" sz="1300" spc="0" baseline="0" dirty="0">
                <a:solidFill>
                  <a:srgbClr val="00AAC6"/>
                </a:solidFill>
                <a:latin typeface="Century Gothic" pitchFamily="34" charset="0"/>
                <a:ea typeface="Mark" pitchFamily="50" charset="0"/>
                <a:cs typeface="Mark" pitchFamily="50" charset="0"/>
              </a:rPr>
              <a:t> </a:t>
            </a:r>
            <a:r>
              <a:rPr lang="en-US" sz="1300" spc="0" baseline="0" dirty="0" err="1">
                <a:solidFill>
                  <a:srgbClr val="00AAC6"/>
                </a:solidFill>
                <a:latin typeface="Century Gothic" pitchFamily="34" charset="0"/>
                <a:ea typeface="Mark" pitchFamily="50" charset="0"/>
                <a:cs typeface="Mark" pitchFamily="50" charset="0"/>
              </a:rPr>
              <a:t>arcu</a:t>
            </a:r>
            <a:r>
              <a:rPr lang="en-US" sz="1300" spc="0" baseline="0" dirty="0">
                <a:solidFill>
                  <a:srgbClr val="00AAC6"/>
                </a:solidFill>
                <a:latin typeface="Century Gothic" pitchFamily="34" charset="0"/>
                <a:ea typeface="Mark" pitchFamily="50" charset="0"/>
                <a:cs typeface="Mark" pitchFamily="50" charset="0"/>
              </a:rPr>
              <a:t>.  </a:t>
            </a:r>
            <a:endParaRPr lang="lv-LV" sz="1300" spc="0" baseline="0" dirty="0">
              <a:solidFill>
                <a:srgbClr val="00AAC6"/>
              </a:solidFill>
              <a:latin typeface="Century Gothic" pitchFamily="34" charset="0"/>
              <a:ea typeface="Mark" pitchFamily="50" charset="0"/>
              <a:cs typeface="Mark" pitchFamily="50" charset="0"/>
            </a:endParaRPr>
          </a:p>
          <a:p>
            <a:pPr>
              <a:lnSpc>
                <a:spcPct val="141000"/>
              </a:lnSpc>
              <a:spcBef>
                <a:spcPts val="388"/>
              </a:spcBef>
            </a:pPr>
            <a:r>
              <a:rPr lang="en-US" sz="1300" spc="0" baseline="0" dirty="0" err="1">
                <a:solidFill>
                  <a:srgbClr val="0F416A"/>
                </a:solidFill>
                <a:latin typeface="Century Gothic" pitchFamily="34" charset="0"/>
                <a:ea typeface="Mark" pitchFamily="50" charset="0"/>
                <a:cs typeface="Mark" pitchFamily="50" charset="0"/>
              </a:rPr>
              <a:t>Aenean</a:t>
            </a:r>
            <a:r>
              <a:rPr lang="en-US" sz="1300" spc="0" baseline="0" dirty="0">
                <a:solidFill>
                  <a:srgbClr val="0F416A"/>
                </a:solidFill>
                <a:latin typeface="Century Gothic" pitchFamily="34" charset="0"/>
                <a:ea typeface="Mark" pitchFamily="50" charset="0"/>
                <a:cs typeface="Mark" pitchFamily="50" charset="0"/>
              </a:rPr>
              <a:t> </a:t>
            </a:r>
            <a:r>
              <a:rPr lang="en-US" sz="1300" spc="0" baseline="0" dirty="0" err="1">
                <a:solidFill>
                  <a:srgbClr val="0F416A"/>
                </a:solidFill>
                <a:latin typeface="Century Gothic" pitchFamily="34" charset="0"/>
                <a:ea typeface="Mark" pitchFamily="50" charset="0"/>
                <a:cs typeface="Mark" pitchFamily="50" charset="0"/>
              </a:rPr>
              <a:t>venenatis</a:t>
            </a:r>
            <a:r>
              <a:rPr lang="en-US" sz="1300" spc="0" baseline="0" dirty="0">
                <a:solidFill>
                  <a:srgbClr val="0F416A"/>
                </a:solidFill>
                <a:latin typeface="Century Gothic" pitchFamily="34" charset="0"/>
                <a:ea typeface="Mark" pitchFamily="50" charset="0"/>
                <a:cs typeface="Mark" pitchFamily="50" charset="0"/>
              </a:rPr>
              <a:t> </a:t>
            </a:r>
            <a:r>
              <a:rPr lang="en-US" sz="1300" spc="0" baseline="0" dirty="0" err="1">
                <a:solidFill>
                  <a:srgbClr val="0F416A"/>
                </a:solidFill>
                <a:latin typeface="Century Gothic" pitchFamily="34" charset="0"/>
                <a:ea typeface="Mark" pitchFamily="50" charset="0"/>
                <a:cs typeface="Mark" pitchFamily="50" charset="0"/>
              </a:rPr>
              <a:t>felis</a:t>
            </a:r>
            <a:r>
              <a:rPr lang="en-US" sz="1300" spc="0" baseline="0" dirty="0">
                <a:solidFill>
                  <a:srgbClr val="0F416A"/>
                </a:solidFill>
                <a:latin typeface="Century Gothic" pitchFamily="34" charset="0"/>
                <a:ea typeface="Mark" pitchFamily="50" charset="0"/>
                <a:cs typeface="Mark" pitchFamily="50" charset="0"/>
              </a:rPr>
              <a:t> </a:t>
            </a:r>
            <a:r>
              <a:rPr lang="en-US" sz="1300" spc="0" baseline="0" dirty="0" err="1">
                <a:solidFill>
                  <a:srgbClr val="0F416A"/>
                </a:solidFill>
                <a:latin typeface="Century Gothic" pitchFamily="34" charset="0"/>
                <a:ea typeface="Mark" pitchFamily="50" charset="0"/>
                <a:cs typeface="Mark" pitchFamily="50" charset="0"/>
              </a:rPr>
              <a:t>arcu</a:t>
            </a:r>
            <a:r>
              <a:rPr lang="en-US" sz="1300" spc="0" baseline="0" dirty="0">
                <a:solidFill>
                  <a:srgbClr val="0F416A"/>
                </a:solidFill>
                <a:latin typeface="Century Gothic" pitchFamily="34" charset="0"/>
                <a:ea typeface="Mark" pitchFamily="50" charset="0"/>
                <a:cs typeface="Mark" pitchFamily="50" charset="0"/>
              </a:rPr>
              <a:t>.</a:t>
            </a:r>
            <a:endParaRPr lang="en-US" sz="1300" spc="0" baseline="0" dirty="0">
              <a:latin typeface="Century Gothic" pitchFamily="34" charset="0"/>
              <a:ea typeface="Mark" pitchFamily="50" charset="0"/>
              <a:cs typeface="Mark" pitchFamily="50" charset="0"/>
            </a:endParaRPr>
          </a:p>
        </p:txBody>
      </p:sp>
      <p:sp>
        <p:nvSpPr>
          <p:cNvPr id="64" name="object 3"/>
          <p:cNvSpPr txBox="1"/>
          <p:nvPr userDrawn="1"/>
        </p:nvSpPr>
        <p:spPr>
          <a:xfrm>
            <a:off x="5032375" y="1516063"/>
            <a:ext cx="8223250" cy="406400"/>
          </a:xfrm>
          <a:prstGeom prst="rect">
            <a:avLst/>
          </a:prstGeom>
        </p:spPr>
        <p:txBody>
          <a:bodyPr lIns="0" tIns="12700" rIns="0" bIns="0">
            <a:spAutoFit/>
          </a:bodyPr>
          <a:lstStyle/>
          <a:p>
            <a:pPr marL="12700" algn="ctr" fontAlgn="auto">
              <a:spcBef>
                <a:spcPts val="100"/>
              </a:spcBef>
              <a:spcAft>
                <a:spcPts val="0"/>
              </a:spcAft>
              <a:defRPr/>
            </a:pPr>
            <a:r>
              <a:rPr sz="2500" b="1" spc="0" baseline="0" dirty="0">
                <a:solidFill>
                  <a:srgbClr val="00AAC6"/>
                </a:solidFill>
                <a:latin typeface="Century Gothic" pitchFamily="34" charset="0"/>
                <a:cs typeface="Mark"/>
              </a:rPr>
              <a:t>Mazais virsraksts</a:t>
            </a:r>
            <a:endParaRPr sz="2500" spc="0" baseline="0" dirty="0">
              <a:solidFill>
                <a:srgbClr val="00AAC6"/>
              </a:solidFill>
              <a:latin typeface="Century Gothic" pitchFamily="34" charset="0"/>
              <a:cs typeface="Mark"/>
            </a:endParaRPr>
          </a:p>
        </p:txBody>
      </p:sp>
      <p:sp>
        <p:nvSpPr>
          <p:cNvPr id="65" name="TextBox 44"/>
          <p:cNvSpPr txBox="1">
            <a:spLocks noChangeArrowheads="1"/>
          </p:cNvSpPr>
          <p:nvPr userDrawn="1"/>
        </p:nvSpPr>
        <p:spPr bwMode="auto">
          <a:xfrm>
            <a:off x="5035550" y="654050"/>
            <a:ext cx="8220075" cy="862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lv-LV" sz="5000" b="1" spc="0" baseline="0" dirty="0">
                <a:solidFill>
                  <a:srgbClr val="00AAC6"/>
                </a:solidFill>
                <a:latin typeface="Century Gothic" pitchFamily="34" charset="0"/>
                <a:ea typeface="Mark" pitchFamily="50" charset="0"/>
                <a:cs typeface="Mark" pitchFamily="50" charset="0"/>
              </a:rPr>
              <a:t>LIELAIS VIRSRAKSTS</a:t>
            </a:r>
            <a:endParaRPr lang="en-US" sz="5000" b="1" spc="0" baseline="0" dirty="0">
              <a:solidFill>
                <a:srgbClr val="00AAC6"/>
              </a:solidFill>
              <a:latin typeface="Century Gothic" pitchFamily="34" charset="0"/>
              <a:ea typeface="Mark" pitchFamily="50" charset="0"/>
              <a:cs typeface="Mark" pitchFamily="50" charset="0"/>
            </a:endParaRPr>
          </a:p>
        </p:txBody>
      </p:sp>
      <p:sp>
        <p:nvSpPr>
          <p:cNvPr id="66" name="object 3"/>
          <p:cNvSpPr txBox="1"/>
          <p:nvPr userDrawn="1"/>
        </p:nvSpPr>
        <p:spPr>
          <a:xfrm>
            <a:off x="5032375" y="2170113"/>
            <a:ext cx="8223250" cy="212725"/>
          </a:xfrm>
          <a:prstGeom prst="rect">
            <a:avLst/>
          </a:prstGeom>
        </p:spPr>
        <p:txBody>
          <a:bodyPr lIns="0" tIns="12700" rIns="0" bIns="0">
            <a:spAutoFit/>
          </a:bodyPr>
          <a:lstStyle/>
          <a:p>
            <a:pPr marL="12700" fontAlgn="auto">
              <a:spcBef>
                <a:spcPts val="100"/>
              </a:spcBef>
              <a:spcAft>
                <a:spcPts val="0"/>
              </a:spcAft>
              <a:defRPr/>
            </a:pPr>
            <a:r>
              <a:rPr lang="lv-LV" sz="1300" spc="0" baseline="0" dirty="0">
                <a:solidFill>
                  <a:srgbClr val="00AAC6"/>
                </a:solidFill>
                <a:latin typeface="Century Gothic" pitchFamily="34" charset="0"/>
                <a:cs typeface="Mark"/>
              </a:rPr>
              <a:t>Teksts</a:t>
            </a:r>
            <a:endParaRPr sz="1300" spc="0" baseline="0" dirty="0">
              <a:solidFill>
                <a:srgbClr val="00AAC6"/>
              </a:solidFill>
              <a:latin typeface="Century Gothic" pitchFamily="34" charset="0"/>
              <a:cs typeface="Mark"/>
            </a:endParaRPr>
          </a:p>
        </p:txBody>
      </p:sp>
      <p:sp>
        <p:nvSpPr>
          <p:cNvPr id="67" name="object 3"/>
          <p:cNvSpPr txBox="1"/>
          <p:nvPr userDrawn="1"/>
        </p:nvSpPr>
        <p:spPr>
          <a:xfrm rot="20355368">
            <a:off x="761203" y="3313644"/>
            <a:ext cx="12239720" cy="1490152"/>
          </a:xfrm>
          <a:prstGeom prst="rect">
            <a:avLst/>
          </a:prstGeom>
        </p:spPr>
        <p:txBody>
          <a:bodyPr wrap="square" lIns="0" tIns="12700" rIns="0" bIns="0">
            <a:spAutoFit/>
          </a:bodyPr>
          <a:lstStyle/>
          <a:p>
            <a:pPr marL="12700" fontAlgn="auto">
              <a:spcBef>
                <a:spcPts val="100"/>
              </a:spcBef>
              <a:spcAft>
                <a:spcPts val="0"/>
              </a:spcAft>
              <a:defRPr/>
            </a:pPr>
            <a:r>
              <a:rPr lang="lv-LV" sz="9600" b="1" dirty="0">
                <a:solidFill>
                  <a:srgbClr val="FF0000"/>
                </a:solidFill>
                <a:latin typeface="Century Gothic" pitchFamily="34" charset="0"/>
                <a:cs typeface="Arial" pitchFamily="34" charset="0"/>
              </a:rPr>
              <a:t>PARAUGS!</a:t>
            </a:r>
            <a:r>
              <a:rPr lang="lv-LV" sz="9600" b="1" baseline="0" dirty="0">
                <a:solidFill>
                  <a:srgbClr val="FF0000"/>
                </a:solidFill>
                <a:latin typeface="Century Gothic" pitchFamily="34" charset="0"/>
                <a:cs typeface="Arial" pitchFamily="34" charset="0"/>
              </a:rPr>
              <a:t> NELIETOT!</a:t>
            </a:r>
            <a:endParaRPr sz="9600" b="1" dirty="0">
              <a:solidFill>
                <a:srgbClr val="FF0000"/>
              </a:solidFill>
              <a:latin typeface="Century Gothic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0969713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ltais lielais virsraksts 2/2 pa kreisi bilde pa labi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Text Placeholder 76"/>
          <p:cNvSpPr>
            <a:spLocks noGrp="1"/>
          </p:cNvSpPr>
          <p:nvPr>
            <p:ph type="body" sz="quarter" idx="15" hasCustomPrompt="1"/>
          </p:nvPr>
        </p:nvSpPr>
        <p:spPr>
          <a:xfrm>
            <a:off x="7230739" y="2955925"/>
            <a:ext cx="6120681" cy="248370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lang="en-US" sz="1400" kern="1200" spc="0" baseline="0" dirty="0">
                <a:solidFill>
                  <a:srgbClr val="00AAC6"/>
                </a:solidFill>
                <a:latin typeface="Century Gothic" pitchFamily="34" charset="0"/>
                <a:ea typeface="+mn-ea"/>
                <a:cs typeface="Mark"/>
              </a:defRPr>
            </a:lvl1pPr>
          </a:lstStyle>
          <a:p>
            <a:pPr lvl="0"/>
            <a:r>
              <a:rPr lang="lv-LV" dirty="0"/>
              <a:t>Teksts</a:t>
            </a:r>
            <a:endParaRPr lang="en-US" dirty="0"/>
          </a:p>
        </p:txBody>
      </p:sp>
      <p:sp>
        <p:nvSpPr>
          <p:cNvPr id="49" name="Text Placeholder 84"/>
          <p:cNvSpPr>
            <a:spLocks noGrp="1"/>
          </p:cNvSpPr>
          <p:nvPr>
            <p:ph type="body" sz="quarter" idx="17" hasCustomPrompt="1"/>
          </p:nvPr>
        </p:nvSpPr>
        <p:spPr>
          <a:xfrm>
            <a:off x="7230740" y="2300635"/>
            <a:ext cx="6120680" cy="406400"/>
          </a:xfrm>
          <a:prstGeom prst="rect">
            <a:avLst/>
          </a:prstGeom>
        </p:spPr>
        <p:txBody>
          <a:bodyPr anchor="ctr"/>
          <a:lstStyle>
            <a:lvl1pPr marL="0" indent="0" algn="ctr">
              <a:spcBef>
                <a:spcPts val="0"/>
              </a:spcBef>
              <a:buNone/>
              <a:defRPr lang="lv-LV" sz="2500" b="1" kern="1200" spc="0" baseline="0" dirty="0" smtClean="0">
                <a:solidFill>
                  <a:srgbClr val="00AAC6"/>
                </a:solidFill>
                <a:latin typeface="Century Gothic" pitchFamily="34" charset="0"/>
                <a:ea typeface="+mn-ea"/>
                <a:cs typeface="Mark"/>
              </a:defRPr>
            </a:lvl1pPr>
          </a:lstStyle>
          <a:p>
            <a:pPr lvl="0"/>
            <a:r>
              <a:rPr lang="lv-LV" dirty="0"/>
              <a:t>Mazais virsraksts</a:t>
            </a:r>
            <a:endParaRPr lang="en-US" dirty="0"/>
          </a:p>
        </p:txBody>
      </p:sp>
      <p:sp>
        <p:nvSpPr>
          <p:cNvPr id="50" name="Text Placeholder 81"/>
          <p:cNvSpPr>
            <a:spLocks noGrp="1"/>
          </p:cNvSpPr>
          <p:nvPr>
            <p:ph type="body" sz="quarter" idx="16" hasCustomPrompt="1"/>
          </p:nvPr>
        </p:nvSpPr>
        <p:spPr>
          <a:xfrm>
            <a:off x="7230740" y="690290"/>
            <a:ext cx="6120680" cy="79216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lang="lv-LV" sz="5000" b="1" kern="1200" spc="0" baseline="0" dirty="0" smtClean="0">
                <a:solidFill>
                  <a:srgbClr val="00AAC6"/>
                </a:solidFill>
                <a:latin typeface="Century Gothic" pitchFamily="34" charset="0"/>
                <a:ea typeface="Mark" pitchFamily="50" charset="0"/>
                <a:cs typeface="Arial" pitchFamily="34" charset="0"/>
              </a:defRPr>
            </a:lvl1pPr>
          </a:lstStyle>
          <a:p>
            <a:pPr lvl="0"/>
            <a:r>
              <a:rPr lang="lv-LV" dirty="0"/>
              <a:t>LIELAIS VIRSRAKSTS</a:t>
            </a:r>
            <a:endParaRPr lang="en-US" dirty="0"/>
          </a:p>
        </p:txBody>
      </p:sp>
      <p:sp>
        <p:nvSpPr>
          <p:cNvPr id="51" name="Chart Placeholder 2"/>
          <p:cNvSpPr>
            <a:spLocks noGrp="1"/>
          </p:cNvSpPr>
          <p:nvPr>
            <p:ph type="chart" sz="quarter" idx="13" hasCustomPrompt="1"/>
          </p:nvPr>
        </p:nvSpPr>
        <p:spPr>
          <a:xfrm>
            <a:off x="7086724" y="3456717"/>
            <a:ext cx="6435175" cy="407433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pc="0" baseline="0">
                <a:solidFill>
                  <a:schemeClr val="tx1"/>
                </a:solidFill>
              </a:defRPr>
            </a:lvl1pPr>
          </a:lstStyle>
          <a:p>
            <a:r>
              <a:rPr lang="lv-LV" dirty="0"/>
              <a:t>Grafika attēls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18" hasCustomPrompt="1"/>
          </p:nvPr>
        </p:nvSpPr>
        <p:spPr>
          <a:xfrm>
            <a:off x="0" y="0"/>
            <a:ext cx="6867525" cy="7856538"/>
          </a:xfrm>
          <a:prstGeom prst="rect">
            <a:avLst/>
          </a:prstGeo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>
                <a:solidFill>
                  <a:srgbClr val="FF0000"/>
                </a:solidFill>
              </a:defRPr>
            </a:lvl1pPr>
          </a:lstStyle>
          <a:p>
            <a:r>
              <a:rPr lang="lv-LV" dirty="0"/>
              <a:t>Ievietot attēlu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4898082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altais lielais virsraksts 2/2 pa kreisi bilde pa labi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Text Placeholder 76"/>
          <p:cNvSpPr>
            <a:spLocks noGrp="1"/>
          </p:cNvSpPr>
          <p:nvPr>
            <p:ph type="body" sz="quarter" idx="15" hasCustomPrompt="1"/>
          </p:nvPr>
        </p:nvSpPr>
        <p:spPr>
          <a:xfrm>
            <a:off x="7230739" y="2955925"/>
            <a:ext cx="6120681" cy="248370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lang="en-US" sz="1400" kern="1200" spc="0" baseline="0" dirty="0">
                <a:solidFill>
                  <a:schemeClr val="tx1"/>
                </a:solidFill>
                <a:latin typeface="Century Gothic" pitchFamily="34" charset="0"/>
                <a:ea typeface="+mn-ea"/>
                <a:cs typeface="Mark"/>
              </a:defRPr>
            </a:lvl1pPr>
          </a:lstStyle>
          <a:p>
            <a:pPr lvl="0"/>
            <a:r>
              <a:rPr lang="lv-LV" dirty="0"/>
              <a:t>Teksts</a:t>
            </a:r>
            <a:endParaRPr lang="en-US" dirty="0"/>
          </a:p>
        </p:txBody>
      </p:sp>
      <p:sp>
        <p:nvSpPr>
          <p:cNvPr id="49" name="Text Placeholder 84"/>
          <p:cNvSpPr>
            <a:spLocks noGrp="1"/>
          </p:cNvSpPr>
          <p:nvPr>
            <p:ph type="body" sz="quarter" idx="17" hasCustomPrompt="1"/>
          </p:nvPr>
        </p:nvSpPr>
        <p:spPr>
          <a:xfrm>
            <a:off x="7230740" y="2300635"/>
            <a:ext cx="6120680" cy="406400"/>
          </a:xfrm>
          <a:prstGeom prst="rect">
            <a:avLst/>
          </a:prstGeom>
        </p:spPr>
        <p:txBody>
          <a:bodyPr anchor="ctr"/>
          <a:lstStyle>
            <a:lvl1pPr marL="0" indent="0" algn="ctr">
              <a:spcBef>
                <a:spcPts val="0"/>
              </a:spcBef>
              <a:buNone/>
              <a:defRPr lang="lv-LV" sz="2500" b="1" kern="1200" spc="0" baseline="0" dirty="0" smtClean="0">
                <a:solidFill>
                  <a:schemeClr val="tx1"/>
                </a:solidFill>
                <a:latin typeface="Century Gothic" pitchFamily="34" charset="0"/>
                <a:ea typeface="+mn-ea"/>
                <a:cs typeface="Mark"/>
              </a:defRPr>
            </a:lvl1pPr>
          </a:lstStyle>
          <a:p>
            <a:pPr lvl="0"/>
            <a:r>
              <a:rPr lang="lv-LV" dirty="0"/>
              <a:t>Mazais virsraksts</a:t>
            </a:r>
            <a:endParaRPr lang="en-US" dirty="0"/>
          </a:p>
        </p:txBody>
      </p:sp>
      <p:sp>
        <p:nvSpPr>
          <p:cNvPr id="50" name="Text Placeholder 81"/>
          <p:cNvSpPr>
            <a:spLocks noGrp="1"/>
          </p:cNvSpPr>
          <p:nvPr>
            <p:ph type="body" sz="quarter" idx="16" hasCustomPrompt="1"/>
          </p:nvPr>
        </p:nvSpPr>
        <p:spPr>
          <a:xfrm>
            <a:off x="7230740" y="690290"/>
            <a:ext cx="6120680" cy="79216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lang="lv-LV" sz="5000" b="1" kern="1200" spc="0" baseline="0" dirty="0" smtClean="0">
                <a:solidFill>
                  <a:schemeClr val="tx1"/>
                </a:solidFill>
                <a:latin typeface="Century Gothic" pitchFamily="34" charset="0"/>
                <a:ea typeface="Mark" pitchFamily="50" charset="0"/>
                <a:cs typeface="Arial" pitchFamily="34" charset="0"/>
              </a:defRPr>
            </a:lvl1pPr>
          </a:lstStyle>
          <a:p>
            <a:pPr lvl="0"/>
            <a:r>
              <a:rPr lang="lv-LV" dirty="0"/>
              <a:t>LIELAIS VIRSRAKSTS</a:t>
            </a:r>
            <a:endParaRPr lang="en-US" dirty="0"/>
          </a:p>
        </p:txBody>
      </p:sp>
      <p:sp>
        <p:nvSpPr>
          <p:cNvPr id="51" name="Chart Placeholder 2"/>
          <p:cNvSpPr>
            <a:spLocks noGrp="1"/>
          </p:cNvSpPr>
          <p:nvPr>
            <p:ph type="chart" sz="quarter" idx="13" hasCustomPrompt="1"/>
          </p:nvPr>
        </p:nvSpPr>
        <p:spPr>
          <a:xfrm>
            <a:off x="7086724" y="3456717"/>
            <a:ext cx="6435175" cy="407433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pc="0" baseline="0">
                <a:solidFill>
                  <a:schemeClr val="tx1"/>
                </a:solidFill>
              </a:defRPr>
            </a:lvl1pPr>
          </a:lstStyle>
          <a:p>
            <a:r>
              <a:rPr lang="lv-LV" dirty="0"/>
              <a:t>Grafika attēls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18" hasCustomPrompt="1"/>
          </p:nvPr>
        </p:nvSpPr>
        <p:spPr>
          <a:xfrm>
            <a:off x="0" y="0"/>
            <a:ext cx="6867525" cy="7856538"/>
          </a:xfrm>
          <a:prstGeom prst="rect">
            <a:avLst/>
          </a:prstGeo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>
                <a:solidFill>
                  <a:srgbClr val="FF0000"/>
                </a:solidFill>
              </a:defRPr>
            </a:lvl1pPr>
          </a:lstStyle>
          <a:p>
            <a:r>
              <a:rPr lang="lv-LV" dirty="0"/>
              <a:t>Ievietot attēlu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5438007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altais lielais virsraksts 2/2 pa kreisi bilde pa labi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>
            <a:spLocks noChangeArrowheads="1"/>
          </p:cNvSpPr>
          <p:nvPr userDrawn="1"/>
        </p:nvSpPr>
        <p:spPr bwMode="auto">
          <a:xfrm>
            <a:off x="0" y="0"/>
            <a:ext cx="6867525" cy="7856538"/>
          </a:xfrm>
          <a:prstGeom prst="rect">
            <a:avLst/>
          </a:prstGeom>
          <a:blipFill dpi="0"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7" name="object 6"/>
          <p:cNvSpPr>
            <a:spLocks/>
          </p:cNvSpPr>
          <p:nvPr userDrawn="1"/>
        </p:nvSpPr>
        <p:spPr bwMode="auto">
          <a:xfrm>
            <a:off x="12176125" y="4235450"/>
            <a:ext cx="752475" cy="0"/>
          </a:xfrm>
          <a:custGeom>
            <a:avLst/>
            <a:gdLst>
              <a:gd name="T0" fmla="*/ 0 w 752475"/>
              <a:gd name="T1" fmla="*/ 752424 w 752475"/>
              <a:gd name="T2" fmla="*/ 0 60000 65536"/>
              <a:gd name="T3" fmla="*/ 0 60000 65536"/>
            </a:gdLst>
            <a:ahLst/>
            <a:cxnLst>
              <a:cxn ang="T2">
                <a:pos x="T0" y="0"/>
              </a:cxn>
              <a:cxn ang="T3">
                <a:pos x="T1" y="0"/>
              </a:cxn>
            </a:cxnLst>
            <a:rect l="0" t="0" r="r" b="b"/>
            <a:pathLst>
              <a:path w="752475">
                <a:moveTo>
                  <a:pt x="0" y="0"/>
                </a:moveTo>
                <a:lnTo>
                  <a:pt x="752424" y="0"/>
                </a:lnTo>
              </a:path>
            </a:pathLst>
          </a:custGeom>
          <a:noFill/>
          <a:ln w="10541">
            <a:solidFill>
              <a:srgbClr val="BFD22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 spc="0" baseline="0">
              <a:latin typeface="Century Gothic" pitchFamily="34" charset="0"/>
            </a:endParaRPr>
          </a:p>
        </p:txBody>
      </p:sp>
      <p:sp>
        <p:nvSpPr>
          <p:cNvPr id="8" name="object 7"/>
          <p:cNvSpPr>
            <a:spLocks/>
          </p:cNvSpPr>
          <p:nvPr userDrawn="1"/>
        </p:nvSpPr>
        <p:spPr bwMode="auto">
          <a:xfrm>
            <a:off x="8120063" y="4235450"/>
            <a:ext cx="3740150" cy="0"/>
          </a:xfrm>
          <a:custGeom>
            <a:avLst/>
            <a:gdLst>
              <a:gd name="T0" fmla="*/ 0 w 3740150"/>
              <a:gd name="T1" fmla="*/ 3739649 w 3740150"/>
              <a:gd name="T2" fmla="*/ 0 60000 65536"/>
              <a:gd name="T3" fmla="*/ 0 60000 65536"/>
            </a:gdLst>
            <a:ahLst/>
            <a:cxnLst>
              <a:cxn ang="T2">
                <a:pos x="T0" y="0"/>
              </a:cxn>
              <a:cxn ang="T3">
                <a:pos x="T1" y="0"/>
              </a:cxn>
            </a:cxnLst>
            <a:rect l="0" t="0" r="r" b="b"/>
            <a:pathLst>
              <a:path w="3740150">
                <a:moveTo>
                  <a:pt x="0" y="0"/>
                </a:moveTo>
                <a:lnTo>
                  <a:pt x="3739649" y="0"/>
                </a:lnTo>
              </a:path>
            </a:pathLst>
          </a:custGeom>
          <a:noFill/>
          <a:ln w="10541">
            <a:solidFill>
              <a:srgbClr val="BFD22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 spc="0" baseline="0">
              <a:latin typeface="Century Gothic" pitchFamily="34" charset="0"/>
            </a:endParaRPr>
          </a:p>
        </p:txBody>
      </p:sp>
      <p:sp>
        <p:nvSpPr>
          <p:cNvPr id="9" name="object 8"/>
          <p:cNvSpPr>
            <a:spLocks/>
          </p:cNvSpPr>
          <p:nvPr userDrawn="1"/>
        </p:nvSpPr>
        <p:spPr bwMode="auto">
          <a:xfrm>
            <a:off x="12176125" y="4587875"/>
            <a:ext cx="752475" cy="0"/>
          </a:xfrm>
          <a:custGeom>
            <a:avLst/>
            <a:gdLst>
              <a:gd name="T0" fmla="*/ 0 w 752475"/>
              <a:gd name="T1" fmla="*/ 752424 w 752475"/>
              <a:gd name="T2" fmla="*/ 0 60000 65536"/>
              <a:gd name="T3" fmla="*/ 0 60000 65536"/>
            </a:gdLst>
            <a:ahLst/>
            <a:cxnLst>
              <a:cxn ang="T2">
                <a:pos x="T0" y="0"/>
              </a:cxn>
              <a:cxn ang="T3">
                <a:pos x="T1" y="0"/>
              </a:cxn>
            </a:cxnLst>
            <a:rect l="0" t="0" r="r" b="b"/>
            <a:pathLst>
              <a:path w="752475">
                <a:moveTo>
                  <a:pt x="0" y="0"/>
                </a:moveTo>
                <a:lnTo>
                  <a:pt x="752424" y="0"/>
                </a:lnTo>
              </a:path>
            </a:pathLst>
          </a:custGeom>
          <a:noFill/>
          <a:ln w="10541">
            <a:solidFill>
              <a:srgbClr val="BFD22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 spc="0" baseline="0">
              <a:latin typeface="Century Gothic" pitchFamily="34" charset="0"/>
            </a:endParaRPr>
          </a:p>
        </p:txBody>
      </p:sp>
      <p:sp>
        <p:nvSpPr>
          <p:cNvPr id="10" name="object 9"/>
          <p:cNvSpPr>
            <a:spLocks/>
          </p:cNvSpPr>
          <p:nvPr userDrawn="1"/>
        </p:nvSpPr>
        <p:spPr bwMode="auto">
          <a:xfrm>
            <a:off x="11110913" y="4587875"/>
            <a:ext cx="749300" cy="0"/>
          </a:xfrm>
          <a:custGeom>
            <a:avLst/>
            <a:gdLst>
              <a:gd name="T0" fmla="*/ 0 w 749300"/>
              <a:gd name="T1" fmla="*/ 748715 w 749300"/>
              <a:gd name="T2" fmla="*/ 0 60000 65536"/>
              <a:gd name="T3" fmla="*/ 0 60000 65536"/>
            </a:gdLst>
            <a:ahLst/>
            <a:cxnLst>
              <a:cxn ang="T2">
                <a:pos x="T0" y="0"/>
              </a:cxn>
              <a:cxn ang="T3">
                <a:pos x="T1" y="0"/>
              </a:cxn>
            </a:cxnLst>
            <a:rect l="0" t="0" r="r" b="b"/>
            <a:pathLst>
              <a:path w="749300">
                <a:moveTo>
                  <a:pt x="0" y="0"/>
                </a:moveTo>
                <a:lnTo>
                  <a:pt x="748715" y="0"/>
                </a:lnTo>
              </a:path>
            </a:pathLst>
          </a:custGeom>
          <a:noFill/>
          <a:ln w="10541">
            <a:solidFill>
              <a:srgbClr val="BFD22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 spc="0" baseline="0">
              <a:latin typeface="Century Gothic" pitchFamily="34" charset="0"/>
            </a:endParaRPr>
          </a:p>
        </p:txBody>
      </p:sp>
      <p:sp>
        <p:nvSpPr>
          <p:cNvPr id="11" name="object 10"/>
          <p:cNvSpPr>
            <a:spLocks/>
          </p:cNvSpPr>
          <p:nvPr userDrawn="1"/>
        </p:nvSpPr>
        <p:spPr bwMode="auto">
          <a:xfrm>
            <a:off x="8120063" y="4587875"/>
            <a:ext cx="2674937" cy="0"/>
          </a:xfrm>
          <a:custGeom>
            <a:avLst/>
            <a:gdLst>
              <a:gd name="T0" fmla="*/ 0 w 2674620"/>
              <a:gd name="T1" fmla="*/ 2674550 w 2674620"/>
              <a:gd name="T2" fmla="*/ 0 60000 65536"/>
              <a:gd name="T3" fmla="*/ 0 60000 65536"/>
            </a:gdLst>
            <a:ahLst/>
            <a:cxnLst>
              <a:cxn ang="T2">
                <a:pos x="T0" y="0"/>
              </a:cxn>
              <a:cxn ang="T3">
                <a:pos x="T1" y="0"/>
              </a:cxn>
            </a:cxnLst>
            <a:rect l="0" t="0" r="r" b="b"/>
            <a:pathLst>
              <a:path w="2674620">
                <a:moveTo>
                  <a:pt x="0" y="0"/>
                </a:moveTo>
                <a:lnTo>
                  <a:pt x="2674233" y="0"/>
                </a:lnTo>
              </a:path>
            </a:pathLst>
          </a:custGeom>
          <a:noFill/>
          <a:ln w="10541">
            <a:solidFill>
              <a:srgbClr val="BFD22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 spc="0" baseline="0">
              <a:latin typeface="Century Gothic" pitchFamily="34" charset="0"/>
            </a:endParaRPr>
          </a:p>
        </p:txBody>
      </p:sp>
      <p:sp>
        <p:nvSpPr>
          <p:cNvPr id="12" name="object 11"/>
          <p:cNvSpPr>
            <a:spLocks/>
          </p:cNvSpPr>
          <p:nvPr userDrawn="1"/>
        </p:nvSpPr>
        <p:spPr bwMode="auto">
          <a:xfrm>
            <a:off x="12176125" y="4940300"/>
            <a:ext cx="752475" cy="0"/>
          </a:xfrm>
          <a:custGeom>
            <a:avLst/>
            <a:gdLst>
              <a:gd name="T0" fmla="*/ 0 w 752475"/>
              <a:gd name="T1" fmla="*/ 752424 w 752475"/>
              <a:gd name="T2" fmla="*/ 0 60000 65536"/>
              <a:gd name="T3" fmla="*/ 0 60000 65536"/>
            </a:gdLst>
            <a:ahLst/>
            <a:cxnLst>
              <a:cxn ang="T2">
                <a:pos x="T0" y="0"/>
              </a:cxn>
              <a:cxn ang="T3">
                <a:pos x="T1" y="0"/>
              </a:cxn>
            </a:cxnLst>
            <a:rect l="0" t="0" r="r" b="b"/>
            <a:pathLst>
              <a:path w="752475">
                <a:moveTo>
                  <a:pt x="0" y="0"/>
                </a:moveTo>
                <a:lnTo>
                  <a:pt x="752424" y="0"/>
                </a:lnTo>
              </a:path>
            </a:pathLst>
          </a:custGeom>
          <a:noFill/>
          <a:ln w="10540">
            <a:solidFill>
              <a:srgbClr val="BFD22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 spc="0" baseline="0">
              <a:latin typeface="Century Gothic" pitchFamily="34" charset="0"/>
            </a:endParaRPr>
          </a:p>
        </p:txBody>
      </p:sp>
      <p:sp>
        <p:nvSpPr>
          <p:cNvPr id="13" name="object 12"/>
          <p:cNvSpPr>
            <a:spLocks/>
          </p:cNvSpPr>
          <p:nvPr userDrawn="1"/>
        </p:nvSpPr>
        <p:spPr bwMode="auto">
          <a:xfrm>
            <a:off x="11110913" y="4940300"/>
            <a:ext cx="749300" cy="0"/>
          </a:xfrm>
          <a:custGeom>
            <a:avLst/>
            <a:gdLst>
              <a:gd name="T0" fmla="*/ 0 w 749300"/>
              <a:gd name="T1" fmla="*/ 748715 w 749300"/>
              <a:gd name="T2" fmla="*/ 0 60000 65536"/>
              <a:gd name="T3" fmla="*/ 0 60000 65536"/>
            </a:gdLst>
            <a:ahLst/>
            <a:cxnLst>
              <a:cxn ang="T2">
                <a:pos x="T0" y="0"/>
              </a:cxn>
              <a:cxn ang="T3">
                <a:pos x="T1" y="0"/>
              </a:cxn>
            </a:cxnLst>
            <a:rect l="0" t="0" r="r" b="b"/>
            <a:pathLst>
              <a:path w="749300">
                <a:moveTo>
                  <a:pt x="0" y="0"/>
                </a:moveTo>
                <a:lnTo>
                  <a:pt x="748715" y="0"/>
                </a:lnTo>
              </a:path>
            </a:pathLst>
          </a:custGeom>
          <a:noFill/>
          <a:ln w="10540">
            <a:solidFill>
              <a:srgbClr val="BFD22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 spc="0" baseline="0">
              <a:latin typeface="Century Gothic" pitchFamily="34" charset="0"/>
            </a:endParaRPr>
          </a:p>
        </p:txBody>
      </p:sp>
      <p:sp>
        <p:nvSpPr>
          <p:cNvPr id="14" name="object 13"/>
          <p:cNvSpPr>
            <a:spLocks/>
          </p:cNvSpPr>
          <p:nvPr userDrawn="1"/>
        </p:nvSpPr>
        <p:spPr bwMode="auto">
          <a:xfrm>
            <a:off x="10020300" y="4940300"/>
            <a:ext cx="774700" cy="0"/>
          </a:xfrm>
          <a:custGeom>
            <a:avLst/>
            <a:gdLst>
              <a:gd name="T0" fmla="*/ 0 w 774065"/>
              <a:gd name="T1" fmla="*/ 774611 w 774065"/>
              <a:gd name="T2" fmla="*/ 0 60000 65536"/>
              <a:gd name="T3" fmla="*/ 0 60000 65536"/>
            </a:gdLst>
            <a:ahLst/>
            <a:cxnLst>
              <a:cxn ang="T2">
                <a:pos x="T0" y="0"/>
              </a:cxn>
              <a:cxn ang="T3">
                <a:pos x="T1" y="0"/>
              </a:cxn>
            </a:cxnLst>
            <a:rect l="0" t="0" r="r" b="b"/>
            <a:pathLst>
              <a:path w="774065">
                <a:moveTo>
                  <a:pt x="0" y="0"/>
                </a:moveTo>
                <a:lnTo>
                  <a:pt x="773976" y="0"/>
                </a:lnTo>
              </a:path>
            </a:pathLst>
          </a:custGeom>
          <a:noFill/>
          <a:ln w="10540">
            <a:solidFill>
              <a:srgbClr val="BFD22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 spc="0" baseline="0">
              <a:latin typeface="Century Gothic" pitchFamily="34" charset="0"/>
            </a:endParaRPr>
          </a:p>
        </p:txBody>
      </p:sp>
      <p:sp>
        <p:nvSpPr>
          <p:cNvPr id="15" name="object 14"/>
          <p:cNvSpPr>
            <a:spLocks/>
          </p:cNvSpPr>
          <p:nvPr userDrawn="1"/>
        </p:nvSpPr>
        <p:spPr bwMode="auto">
          <a:xfrm>
            <a:off x="8942388" y="4940300"/>
            <a:ext cx="762000" cy="0"/>
          </a:xfrm>
          <a:custGeom>
            <a:avLst/>
            <a:gdLst>
              <a:gd name="T0" fmla="*/ 0 w 761365"/>
              <a:gd name="T1" fmla="*/ 761707 w 761365"/>
              <a:gd name="T2" fmla="*/ 0 60000 65536"/>
              <a:gd name="T3" fmla="*/ 0 60000 65536"/>
            </a:gdLst>
            <a:ahLst/>
            <a:cxnLst>
              <a:cxn ang="T2">
                <a:pos x="T0" y="0"/>
              </a:cxn>
              <a:cxn ang="T3">
                <a:pos x="T1" y="0"/>
              </a:cxn>
            </a:cxnLst>
            <a:rect l="0" t="0" r="r" b="b"/>
            <a:pathLst>
              <a:path w="761365">
                <a:moveTo>
                  <a:pt x="0" y="0"/>
                </a:moveTo>
                <a:lnTo>
                  <a:pt x="761072" y="0"/>
                </a:lnTo>
              </a:path>
            </a:pathLst>
          </a:custGeom>
          <a:noFill/>
          <a:ln w="10540">
            <a:solidFill>
              <a:srgbClr val="BFD22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 spc="0" baseline="0">
              <a:latin typeface="Century Gothic" pitchFamily="34" charset="0"/>
            </a:endParaRPr>
          </a:p>
        </p:txBody>
      </p:sp>
      <p:sp>
        <p:nvSpPr>
          <p:cNvPr id="16" name="object 15"/>
          <p:cNvSpPr>
            <a:spLocks/>
          </p:cNvSpPr>
          <p:nvPr userDrawn="1"/>
        </p:nvSpPr>
        <p:spPr bwMode="auto">
          <a:xfrm>
            <a:off x="8120063" y="4940300"/>
            <a:ext cx="506412" cy="0"/>
          </a:xfrm>
          <a:custGeom>
            <a:avLst/>
            <a:gdLst>
              <a:gd name="T0" fmla="*/ 0 w 506095"/>
              <a:gd name="T1" fmla="*/ 506102 w 506095"/>
              <a:gd name="T2" fmla="*/ 0 60000 65536"/>
              <a:gd name="T3" fmla="*/ 0 60000 65536"/>
            </a:gdLst>
            <a:ahLst/>
            <a:cxnLst>
              <a:cxn ang="T2">
                <a:pos x="T0" y="0"/>
              </a:cxn>
              <a:cxn ang="T3">
                <a:pos x="T1" y="0"/>
              </a:cxn>
            </a:cxnLst>
            <a:rect l="0" t="0" r="r" b="b"/>
            <a:pathLst>
              <a:path w="506095">
                <a:moveTo>
                  <a:pt x="0" y="0"/>
                </a:moveTo>
                <a:lnTo>
                  <a:pt x="505785" y="0"/>
                </a:lnTo>
              </a:path>
            </a:pathLst>
          </a:custGeom>
          <a:noFill/>
          <a:ln w="10540">
            <a:solidFill>
              <a:srgbClr val="BFD22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 spc="0" baseline="0">
              <a:latin typeface="Century Gothic" pitchFamily="34" charset="0"/>
            </a:endParaRPr>
          </a:p>
        </p:txBody>
      </p:sp>
      <p:sp>
        <p:nvSpPr>
          <p:cNvPr id="17" name="object 16"/>
          <p:cNvSpPr>
            <a:spLocks/>
          </p:cNvSpPr>
          <p:nvPr userDrawn="1"/>
        </p:nvSpPr>
        <p:spPr bwMode="auto">
          <a:xfrm>
            <a:off x="12176125" y="5292725"/>
            <a:ext cx="436563" cy="0"/>
          </a:xfrm>
          <a:custGeom>
            <a:avLst/>
            <a:gdLst>
              <a:gd name="T0" fmla="*/ 0 w 436245"/>
              <a:gd name="T1" fmla="*/ 436042 w 436245"/>
              <a:gd name="T2" fmla="*/ 0 60000 65536"/>
              <a:gd name="T3" fmla="*/ 0 60000 65536"/>
            </a:gdLst>
            <a:ahLst/>
            <a:cxnLst>
              <a:cxn ang="T2">
                <a:pos x="T0" y="0"/>
              </a:cxn>
              <a:cxn ang="T3">
                <a:pos x="T1" y="0"/>
              </a:cxn>
            </a:cxnLst>
            <a:rect l="0" t="0" r="r" b="b"/>
            <a:pathLst>
              <a:path w="436245">
                <a:moveTo>
                  <a:pt x="0" y="0"/>
                </a:moveTo>
                <a:lnTo>
                  <a:pt x="435724" y="0"/>
                </a:lnTo>
              </a:path>
            </a:pathLst>
          </a:custGeom>
          <a:noFill/>
          <a:ln w="10540">
            <a:solidFill>
              <a:srgbClr val="BFD22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 spc="0" baseline="0">
              <a:latin typeface="Century Gothic" pitchFamily="34" charset="0"/>
            </a:endParaRPr>
          </a:p>
        </p:txBody>
      </p:sp>
      <p:sp>
        <p:nvSpPr>
          <p:cNvPr id="18" name="object 17"/>
          <p:cNvSpPr>
            <a:spLocks/>
          </p:cNvSpPr>
          <p:nvPr userDrawn="1"/>
        </p:nvSpPr>
        <p:spPr bwMode="auto">
          <a:xfrm>
            <a:off x="11110913" y="5292725"/>
            <a:ext cx="433387" cy="0"/>
          </a:xfrm>
          <a:custGeom>
            <a:avLst/>
            <a:gdLst>
              <a:gd name="T0" fmla="*/ 0 w 432434"/>
              <a:gd name="T1" fmla="*/ 432967 w 432434"/>
              <a:gd name="T2" fmla="*/ 0 60000 65536"/>
              <a:gd name="T3" fmla="*/ 0 60000 65536"/>
            </a:gdLst>
            <a:ahLst/>
            <a:cxnLst>
              <a:cxn ang="T2">
                <a:pos x="T0" y="0"/>
              </a:cxn>
              <a:cxn ang="T3">
                <a:pos x="T1" y="0"/>
              </a:cxn>
            </a:cxnLst>
            <a:rect l="0" t="0" r="r" b="b"/>
            <a:pathLst>
              <a:path w="432434">
                <a:moveTo>
                  <a:pt x="0" y="0"/>
                </a:moveTo>
                <a:lnTo>
                  <a:pt x="432015" y="0"/>
                </a:lnTo>
              </a:path>
            </a:pathLst>
          </a:custGeom>
          <a:noFill/>
          <a:ln w="10540">
            <a:solidFill>
              <a:srgbClr val="BFD22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 spc="0" baseline="0">
              <a:latin typeface="Century Gothic" pitchFamily="34" charset="0"/>
            </a:endParaRPr>
          </a:p>
        </p:txBody>
      </p:sp>
      <p:sp>
        <p:nvSpPr>
          <p:cNvPr id="19" name="object 18"/>
          <p:cNvSpPr>
            <a:spLocks/>
          </p:cNvSpPr>
          <p:nvPr userDrawn="1"/>
        </p:nvSpPr>
        <p:spPr bwMode="auto">
          <a:xfrm>
            <a:off x="10020300" y="5292725"/>
            <a:ext cx="458788" cy="0"/>
          </a:xfrm>
          <a:custGeom>
            <a:avLst/>
            <a:gdLst>
              <a:gd name="T0" fmla="*/ 0 w 457834"/>
              <a:gd name="T1" fmla="*/ 458254 w 457834"/>
              <a:gd name="T2" fmla="*/ 0 60000 65536"/>
              <a:gd name="T3" fmla="*/ 0 60000 65536"/>
            </a:gdLst>
            <a:ahLst/>
            <a:cxnLst>
              <a:cxn ang="T2">
                <a:pos x="T0" y="0"/>
              </a:cxn>
              <a:cxn ang="T3">
                <a:pos x="T1" y="0"/>
              </a:cxn>
            </a:cxnLst>
            <a:rect l="0" t="0" r="r" b="b"/>
            <a:pathLst>
              <a:path w="457834">
                <a:moveTo>
                  <a:pt x="0" y="0"/>
                </a:moveTo>
                <a:lnTo>
                  <a:pt x="457301" y="0"/>
                </a:lnTo>
              </a:path>
            </a:pathLst>
          </a:custGeom>
          <a:noFill/>
          <a:ln w="10540">
            <a:solidFill>
              <a:srgbClr val="BFD22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 spc="0" baseline="0">
              <a:latin typeface="Century Gothic" pitchFamily="34" charset="0"/>
            </a:endParaRPr>
          </a:p>
        </p:txBody>
      </p:sp>
      <p:sp>
        <p:nvSpPr>
          <p:cNvPr id="20" name="object 19"/>
          <p:cNvSpPr>
            <a:spLocks/>
          </p:cNvSpPr>
          <p:nvPr userDrawn="1"/>
        </p:nvSpPr>
        <p:spPr bwMode="auto">
          <a:xfrm>
            <a:off x="8942388" y="5292725"/>
            <a:ext cx="762000" cy="0"/>
          </a:xfrm>
          <a:custGeom>
            <a:avLst/>
            <a:gdLst>
              <a:gd name="T0" fmla="*/ 0 w 761365"/>
              <a:gd name="T1" fmla="*/ 761707 w 761365"/>
              <a:gd name="T2" fmla="*/ 0 60000 65536"/>
              <a:gd name="T3" fmla="*/ 0 60000 65536"/>
            </a:gdLst>
            <a:ahLst/>
            <a:cxnLst>
              <a:cxn ang="T2">
                <a:pos x="T0" y="0"/>
              </a:cxn>
              <a:cxn ang="T3">
                <a:pos x="T1" y="0"/>
              </a:cxn>
            </a:cxnLst>
            <a:rect l="0" t="0" r="r" b="b"/>
            <a:pathLst>
              <a:path w="761365">
                <a:moveTo>
                  <a:pt x="0" y="0"/>
                </a:moveTo>
                <a:lnTo>
                  <a:pt x="761072" y="0"/>
                </a:lnTo>
              </a:path>
            </a:pathLst>
          </a:custGeom>
          <a:noFill/>
          <a:ln w="10540">
            <a:solidFill>
              <a:srgbClr val="BFD22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 spc="0" baseline="0">
              <a:latin typeface="Century Gothic" pitchFamily="34" charset="0"/>
            </a:endParaRPr>
          </a:p>
        </p:txBody>
      </p:sp>
      <p:sp>
        <p:nvSpPr>
          <p:cNvPr id="21" name="object 20"/>
          <p:cNvSpPr>
            <a:spLocks/>
          </p:cNvSpPr>
          <p:nvPr userDrawn="1"/>
        </p:nvSpPr>
        <p:spPr bwMode="auto">
          <a:xfrm>
            <a:off x="8120063" y="5292725"/>
            <a:ext cx="188912" cy="0"/>
          </a:xfrm>
          <a:custGeom>
            <a:avLst/>
            <a:gdLst>
              <a:gd name="T0" fmla="*/ 0 w 189229"/>
              <a:gd name="T1" fmla="*/ 188793 w 189229"/>
              <a:gd name="T2" fmla="*/ 0 60000 65536"/>
              <a:gd name="T3" fmla="*/ 0 60000 65536"/>
            </a:gdLst>
            <a:ahLst/>
            <a:cxnLst>
              <a:cxn ang="T2">
                <a:pos x="T0" y="0"/>
              </a:cxn>
              <a:cxn ang="T3">
                <a:pos x="T1" y="0"/>
              </a:cxn>
            </a:cxnLst>
            <a:rect l="0" t="0" r="r" b="b"/>
            <a:pathLst>
              <a:path w="189229">
                <a:moveTo>
                  <a:pt x="0" y="0"/>
                </a:moveTo>
                <a:lnTo>
                  <a:pt x="189110" y="0"/>
                </a:lnTo>
              </a:path>
            </a:pathLst>
          </a:custGeom>
          <a:noFill/>
          <a:ln w="10540">
            <a:solidFill>
              <a:srgbClr val="BFD22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 spc="0" baseline="0">
              <a:latin typeface="Century Gothic" pitchFamily="34" charset="0"/>
            </a:endParaRPr>
          </a:p>
        </p:txBody>
      </p:sp>
      <p:sp>
        <p:nvSpPr>
          <p:cNvPr id="22" name="object 21"/>
          <p:cNvSpPr>
            <a:spLocks/>
          </p:cNvSpPr>
          <p:nvPr userDrawn="1"/>
        </p:nvSpPr>
        <p:spPr bwMode="auto">
          <a:xfrm>
            <a:off x="12176125" y="5645150"/>
            <a:ext cx="436563" cy="0"/>
          </a:xfrm>
          <a:custGeom>
            <a:avLst/>
            <a:gdLst>
              <a:gd name="T0" fmla="*/ 0 w 436245"/>
              <a:gd name="T1" fmla="*/ 436042 w 436245"/>
              <a:gd name="T2" fmla="*/ 0 60000 65536"/>
              <a:gd name="T3" fmla="*/ 0 60000 65536"/>
            </a:gdLst>
            <a:ahLst/>
            <a:cxnLst>
              <a:cxn ang="T2">
                <a:pos x="T0" y="0"/>
              </a:cxn>
              <a:cxn ang="T3">
                <a:pos x="T1" y="0"/>
              </a:cxn>
            </a:cxnLst>
            <a:rect l="0" t="0" r="r" b="b"/>
            <a:pathLst>
              <a:path w="436245">
                <a:moveTo>
                  <a:pt x="0" y="0"/>
                </a:moveTo>
                <a:lnTo>
                  <a:pt x="435724" y="0"/>
                </a:lnTo>
              </a:path>
            </a:pathLst>
          </a:custGeom>
          <a:noFill/>
          <a:ln w="10540">
            <a:solidFill>
              <a:srgbClr val="BFD22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 spc="0" baseline="0">
              <a:latin typeface="Century Gothic" pitchFamily="34" charset="0"/>
            </a:endParaRPr>
          </a:p>
        </p:txBody>
      </p:sp>
      <p:sp>
        <p:nvSpPr>
          <p:cNvPr id="23" name="object 22"/>
          <p:cNvSpPr>
            <a:spLocks/>
          </p:cNvSpPr>
          <p:nvPr userDrawn="1"/>
        </p:nvSpPr>
        <p:spPr bwMode="auto">
          <a:xfrm>
            <a:off x="11110913" y="5645150"/>
            <a:ext cx="433387" cy="0"/>
          </a:xfrm>
          <a:custGeom>
            <a:avLst/>
            <a:gdLst>
              <a:gd name="T0" fmla="*/ 0 w 432434"/>
              <a:gd name="T1" fmla="*/ 432967 w 432434"/>
              <a:gd name="T2" fmla="*/ 0 60000 65536"/>
              <a:gd name="T3" fmla="*/ 0 60000 65536"/>
            </a:gdLst>
            <a:ahLst/>
            <a:cxnLst>
              <a:cxn ang="T2">
                <a:pos x="T0" y="0"/>
              </a:cxn>
              <a:cxn ang="T3">
                <a:pos x="T1" y="0"/>
              </a:cxn>
            </a:cxnLst>
            <a:rect l="0" t="0" r="r" b="b"/>
            <a:pathLst>
              <a:path w="432434">
                <a:moveTo>
                  <a:pt x="0" y="0"/>
                </a:moveTo>
                <a:lnTo>
                  <a:pt x="432015" y="0"/>
                </a:lnTo>
              </a:path>
            </a:pathLst>
          </a:custGeom>
          <a:noFill/>
          <a:ln w="10540">
            <a:solidFill>
              <a:srgbClr val="BFD22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 spc="0" baseline="0">
              <a:latin typeface="Century Gothic" pitchFamily="34" charset="0"/>
            </a:endParaRPr>
          </a:p>
        </p:txBody>
      </p:sp>
      <p:sp>
        <p:nvSpPr>
          <p:cNvPr id="24" name="object 23"/>
          <p:cNvSpPr>
            <a:spLocks/>
          </p:cNvSpPr>
          <p:nvPr userDrawn="1"/>
        </p:nvSpPr>
        <p:spPr bwMode="auto">
          <a:xfrm>
            <a:off x="10020300" y="5645150"/>
            <a:ext cx="458788" cy="0"/>
          </a:xfrm>
          <a:custGeom>
            <a:avLst/>
            <a:gdLst>
              <a:gd name="T0" fmla="*/ 0 w 457834"/>
              <a:gd name="T1" fmla="*/ 458254 w 457834"/>
              <a:gd name="T2" fmla="*/ 0 60000 65536"/>
              <a:gd name="T3" fmla="*/ 0 60000 65536"/>
            </a:gdLst>
            <a:ahLst/>
            <a:cxnLst>
              <a:cxn ang="T2">
                <a:pos x="T0" y="0"/>
              </a:cxn>
              <a:cxn ang="T3">
                <a:pos x="T1" y="0"/>
              </a:cxn>
            </a:cxnLst>
            <a:rect l="0" t="0" r="r" b="b"/>
            <a:pathLst>
              <a:path w="457834">
                <a:moveTo>
                  <a:pt x="0" y="0"/>
                </a:moveTo>
                <a:lnTo>
                  <a:pt x="457301" y="0"/>
                </a:lnTo>
              </a:path>
            </a:pathLst>
          </a:custGeom>
          <a:noFill/>
          <a:ln w="10540">
            <a:solidFill>
              <a:srgbClr val="BFD22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 spc="0" baseline="0">
              <a:latin typeface="Century Gothic" pitchFamily="34" charset="0"/>
            </a:endParaRPr>
          </a:p>
        </p:txBody>
      </p:sp>
      <p:sp>
        <p:nvSpPr>
          <p:cNvPr id="25" name="object 24"/>
          <p:cNvSpPr>
            <a:spLocks/>
          </p:cNvSpPr>
          <p:nvPr userDrawn="1"/>
        </p:nvSpPr>
        <p:spPr bwMode="auto">
          <a:xfrm>
            <a:off x="8942388" y="5645150"/>
            <a:ext cx="444500" cy="0"/>
          </a:xfrm>
          <a:custGeom>
            <a:avLst/>
            <a:gdLst>
              <a:gd name="T0" fmla="*/ 0 w 444500"/>
              <a:gd name="T1" fmla="*/ 444398 w 444500"/>
              <a:gd name="T2" fmla="*/ 0 60000 65536"/>
              <a:gd name="T3" fmla="*/ 0 60000 65536"/>
            </a:gdLst>
            <a:ahLst/>
            <a:cxnLst>
              <a:cxn ang="T2">
                <a:pos x="T0" y="0"/>
              </a:cxn>
              <a:cxn ang="T3">
                <a:pos x="T1" y="0"/>
              </a:cxn>
            </a:cxnLst>
            <a:rect l="0" t="0" r="r" b="b"/>
            <a:pathLst>
              <a:path w="444500">
                <a:moveTo>
                  <a:pt x="0" y="0"/>
                </a:moveTo>
                <a:lnTo>
                  <a:pt x="444398" y="0"/>
                </a:lnTo>
              </a:path>
            </a:pathLst>
          </a:custGeom>
          <a:noFill/>
          <a:ln w="10540">
            <a:solidFill>
              <a:srgbClr val="BFD22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 spc="0" baseline="0">
              <a:latin typeface="Century Gothic" pitchFamily="34" charset="0"/>
            </a:endParaRPr>
          </a:p>
        </p:txBody>
      </p:sp>
      <p:sp>
        <p:nvSpPr>
          <p:cNvPr id="26" name="object 25"/>
          <p:cNvSpPr>
            <a:spLocks/>
          </p:cNvSpPr>
          <p:nvPr userDrawn="1"/>
        </p:nvSpPr>
        <p:spPr bwMode="auto">
          <a:xfrm>
            <a:off x="8120063" y="5645150"/>
            <a:ext cx="188912" cy="0"/>
          </a:xfrm>
          <a:custGeom>
            <a:avLst/>
            <a:gdLst>
              <a:gd name="T0" fmla="*/ 0 w 189229"/>
              <a:gd name="T1" fmla="*/ 188793 w 189229"/>
              <a:gd name="T2" fmla="*/ 0 60000 65536"/>
              <a:gd name="T3" fmla="*/ 0 60000 65536"/>
            </a:gdLst>
            <a:ahLst/>
            <a:cxnLst>
              <a:cxn ang="T2">
                <a:pos x="T0" y="0"/>
              </a:cxn>
              <a:cxn ang="T3">
                <a:pos x="T1" y="0"/>
              </a:cxn>
            </a:cxnLst>
            <a:rect l="0" t="0" r="r" b="b"/>
            <a:pathLst>
              <a:path w="189229">
                <a:moveTo>
                  <a:pt x="0" y="0"/>
                </a:moveTo>
                <a:lnTo>
                  <a:pt x="189110" y="0"/>
                </a:lnTo>
              </a:path>
            </a:pathLst>
          </a:custGeom>
          <a:noFill/>
          <a:ln w="10540">
            <a:solidFill>
              <a:srgbClr val="BFD22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 spc="0" baseline="0">
              <a:latin typeface="Century Gothic" pitchFamily="34" charset="0"/>
            </a:endParaRPr>
          </a:p>
        </p:txBody>
      </p:sp>
      <p:sp>
        <p:nvSpPr>
          <p:cNvPr id="27" name="object 26"/>
          <p:cNvSpPr>
            <a:spLocks/>
          </p:cNvSpPr>
          <p:nvPr userDrawn="1"/>
        </p:nvSpPr>
        <p:spPr bwMode="auto">
          <a:xfrm>
            <a:off x="8120063" y="5997575"/>
            <a:ext cx="5126037" cy="0"/>
          </a:xfrm>
          <a:custGeom>
            <a:avLst/>
            <a:gdLst>
              <a:gd name="T0" fmla="*/ 0 w 5125719"/>
              <a:gd name="T1" fmla="*/ 5125784 w 5125719"/>
              <a:gd name="T2" fmla="*/ 0 60000 65536"/>
              <a:gd name="T3" fmla="*/ 0 60000 65536"/>
            </a:gdLst>
            <a:ahLst/>
            <a:cxnLst>
              <a:cxn ang="T2">
                <a:pos x="T0" y="0"/>
              </a:cxn>
              <a:cxn ang="T3">
                <a:pos x="T1" y="0"/>
              </a:cxn>
            </a:cxnLst>
            <a:rect l="0" t="0" r="r" b="b"/>
            <a:pathLst>
              <a:path w="5125719">
                <a:moveTo>
                  <a:pt x="0" y="0"/>
                </a:moveTo>
                <a:lnTo>
                  <a:pt x="5125466" y="0"/>
                </a:lnTo>
              </a:path>
            </a:pathLst>
          </a:custGeom>
          <a:noFill/>
          <a:ln w="10541">
            <a:solidFill>
              <a:srgbClr val="BFD22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 spc="0" baseline="0">
              <a:latin typeface="Century Gothic" pitchFamily="34" charset="0"/>
            </a:endParaRPr>
          </a:p>
        </p:txBody>
      </p:sp>
      <p:sp>
        <p:nvSpPr>
          <p:cNvPr id="28" name="object 27"/>
          <p:cNvSpPr>
            <a:spLocks/>
          </p:cNvSpPr>
          <p:nvPr userDrawn="1"/>
        </p:nvSpPr>
        <p:spPr bwMode="auto">
          <a:xfrm>
            <a:off x="8308975" y="5245100"/>
            <a:ext cx="317500" cy="752475"/>
          </a:xfrm>
          <a:custGeom>
            <a:avLst/>
            <a:gdLst>
              <a:gd name="T0" fmla="*/ 317334 w 316865"/>
              <a:gd name="T1" fmla="*/ 752144 h 753110"/>
              <a:gd name="T2" fmla="*/ 0 w 316865"/>
              <a:gd name="T3" fmla="*/ 752144 h 753110"/>
              <a:gd name="T4" fmla="*/ 0 w 316865"/>
              <a:gd name="T5" fmla="*/ 0 h 753110"/>
              <a:gd name="T6" fmla="*/ 317334 w 316865"/>
              <a:gd name="T7" fmla="*/ 0 h 753110"/>
              <a:gd name="T8" fmla="*/ 317334 w 316865"/>
              <a:gd name="T9" fmla="*/ 752144 h 7531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316865" h="753110">
                <a:moveTo>
                  <a:pt x="316699" y="752779"/>
                </a:moveTo>
                <a:lnTo>
                  <a:pt x="0" y="752779"/>
                </a:lnTo>
                <a:lnTo>
                  <a:pt x="0" y="0"/>
                </a:lnTo>
                <a:lnTo>
                  <a:pt x="316699" y="0"/>
                </a:lnTo>
                <a:lnTo>
                  <a:pt x="316699" y="752779"/>
                </a:lnTo>
                <a:close/>
              </a:path>
            </a:pathLst>
          </a:custGeom>
          <a:solidFill>
            <a:srgbClr val="00AAC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 spc="0" baseline="0">
              <a:latin typeface="Century Gothic" pitchFamily="34" charset="0"/>
            </a:endParaRPr>
          </a:p>
        </p:txBody>
      </p:sp>
      <p:sp>
        <p:nvSpPr>
          <p:cNvPr id="29" name="object 28"/>
          <p:cNvSpPr>
            <a:spLocks/>
          </p:cNvSpPr>
          <p:nvPr userDrawn="1"/>
        </p:nvSpPr>
        <p:spPr bwMode="auto">
          <a:xfrm>
            <a:off x="8626475" y="4595813"/>
            <a:ext cx="315913" cy="1401762"/>
          </a:xfrm>
          <a:custGeom>
            <a:avLst/>
            <a:gdLst>
              <a:gd name="T0" fmla="*/ 315747 w 316865"/>
              <a:gd name="T1" fmla="*/ 1401166 h 1402714"/>
              <a:gd name="T2" fmla="*/ 0 w 316865"/>
              <a:gd name="T3" fmla="*/ 1401166 h 1402714"/>
              <a:gd name="T4" fmla="*/ 0 w 316865"/>
              <a:gd name="T5" fmla="*/ 0 h 1402714"/>
              <a:gd name="T6" fmla="*/ 315747 w 316865"/>
              <a:gd name="T7" fmla="*/ 0 h 1402714"/>
              <a:gd name="T8" fmla="*/ 315747 w 316865"/>
              <a:gd name="T9" fmla="*/ 1401166 h 140271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316865" h="1402714">
                <a:moveTo>
                  <a:pt x="316699" y="1402118"/>
                </a:moveTo>
                <a:lnTo>
                  <a:pt x="0" y="1402118"/>
                </a:lnTo>
                <a:lnTo>
                  <a:pt x="0" y="0"/>
                </a:lnTo>
                <a:lnTo>
                  <a:pt x="316699" y="0"/>
                </a:lnTo>
                <a:lnTo>
                  <a:pt x="316699" y="1402118"/>
                </a:lnTo>
                <a:close/>
              </a:path>
            </a:pathLst>
          </a:custGeom>
          <a:solidFill>
            <a:srgbClr val="0F416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 spc="0" baseline="0">
              <a:latin typeface="Century Gothic" pitchFamily="34" charset="0"/>
            </a:endParaRPr>
          </a:p>
        </p:txBody>
      </p:sp>
      <p:sp>
        <p:nvSpPr>
          <p:cNvPr id="30" name="object 29"/>
          <p:cNvSpPr>
            <a:spLocks/>
          </p:cNvSpPr>
          <p:nvPr userDrawn="1"/>
        </p:nvSpPr>
        <p:spPr bwMode="auto">
          <a:xfrm>
            <a:off x="9386888" y="5294313"/>
            <a:ext cx="317500" cy="703262"/>
          </a:xfrm>
          <a:custGeom>
            <a:avLst/>
            <a:gdLst>
              <a:gd name="T0" fmla="*/ 317334 w 316865"/>
              <a:gd name="T1" fmla="*/ 702982 h 702945"/>
              <a:gd name="T2" fmla="*/ 0 w 316865"/>
              <a:gd name="T3" fmla="*/ 702982 h 702945"/>
              <a:gd name="T4" fmla="*/ 0 w 316865"/>
              <a:gd name="T5" fmla="*/ 0 h 702945"/>
              <a:gd name="T6" fmla="*/ 317334 w 316865"/>
              <a:gd name="T7" fmla="*/ 0 h 702945"/>
              <a:gd name="T8" fmla="*/ 317334 w 316865"/>
              <a:gd name="T9" fmla="*/ 702982 h 70294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316865" h="702945">
                <a:moveTo>
                  <a:pt x="316699" y="702665"/>
                </a:moveTo>
                <a:lnTo>
                  <a:pt x="0" y="702665"/>
                </a:lnTo>
                <a:lnTo>
                  <a:pt x="0" y="0"/>
                </a:lnTo>
                <a:lnTo>
                  <a:pt x="316699" y="0"/>
                </a:lnTo>
                <a:lnTo>
                  <a:pt x="316699" y="702665"/>
                </a:lnTo>
                <a:close/>
              </a:path>
            </a:pathLst>
          </a:custGeom>
          <a:solidFill>
            <a:srgbClr val="00AAC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 spc="0" baseline="0">
              <a:latin typeface="Century Gothic" pitchFamily="34" charset="0"/>
            </a:endParaRPr>
          </a:p>
        </p:txBody>
      </p:sp>
      <p:sp>
        <p:nvSpPr>
          <p:cNvPr id="31" name="object 30"/>
          <p:cNvSpPr>
            <a:spLocks/>
          </p:cNvSpPr>
          <p:nvPr userDrawn="1"/>
        </p:nvSpPr>
        <p:spPr bwMode="auto">
          <a:xfrm>
            <a:off x="9704388" y="4689475"/>
            <a:ext cx="315912" cy="1308100"/>
          </a:xfrm>
          <a:custGeom>
            <a:avLst/>
            <a:gdLst>
              <a:gd name="T0" fmla="*/ 315746 w 316865"/>
              <a:gd name="T1" fmla="*/ 1307504 h 1309370"/>
              <a:gd name="T2" fmla="*/ 0 w 316865"/>
              <a:gd name="T3" fmla="*/ 1307504 h 1309370"/>
              <a:gd name="T4" fmla="*/ 0 w 316865"/>
              <a:gd name="T5" fmla="*/ 0 h 1309370"/>
              <a:gd name="T6" fmla="*/ 315746 w 316865"/>
              <a:gd name="T7" fmla="*/ 0 h 1309370"/>
              <a:gd name="T8" fmla="*/ 315746 w 316865"/>
              <a:gd name="T9" fmla="*/ 1307504 h 130937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316865" h="1309370">
                <a:moveTo>
                  <a:pt x="316699" y="1308773"/>
                </a:moveTo>
                <a:lnTo>
                  <a:pt x="0" y="1308773"/>
                </a:lnTo>
                <a:lnTo>
                  <a:pt x="0" y="0"/>
                </a:lnTo>
                <a:lnTo>
                  <a:pt x="316699" y="0"/>
                </a:lnTo>
                <a:lnTo>
                  <a:pt x="316699" y="1308773"/>
                </a:lnTo>
                <a:close/>
              </a:path>
            </a:pathLst>
          </a:custGeom>
          <a:solidFill>
            <a:srgbClr val="0F416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 spc="0" baseline="0" dirty="0">
              <a:latin typeface="Century Gothic" pitchFamily="34" charset="0"/>
            </a:endParaRPr>
          </a:p>
        </p:txBody>
      </p:sp>
      <p:sp>
        <p:nvSpPr>
          <p:cNvPr id="32" name="object 31"/>
          <p:cNvSpPr>
            <a:spLocks/>
          </p:cNvSpPr>
          <p:nvPr userDrawn="1"/>
        </p:nvSpPr>
        <p:spPr bwMode="auto">
          <a:xfrm>
            <a:off x="10477500" y="5173663"/>
            <a:ext cx="317500" cy="823912"/>
          </a:xfrm>
          <a:custGeom>
            <a:avLst/>
            <a:gdLst>
              <a:gd name="T0" fmla="*/ 317334 w 316865"/>
              <a:gd name="T1" fmla="*/ 823608 h 824229"/>
              <a:gd name="T2" fmla="*/ 0 w 316865"/>
              <a:gd name="T3" fmla="*/ 823608 h 824229"/>
              <a:gd name="T4" fmla="*/ 0 w 316865"/>
              <a:gd name="T5" fmla="*/ 0 h 824229"/>
              <a:gd name="T6" fmla="*/ 317334 w 316865"/>
              <a:gd name="T7" fmla="*/ 0 h 824229"/>
              <a:gd name="T8" fmla="*/ 317334 w 316865"/>
              <a:gd name="T9" fmla="*/ 823608 h 82422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316865" h="824229">
                <a:moveTo>
                  <a:pt x="316699" y="823925"/>
                </a:moveTo>
                <a:lnTo>
                  <a:pt x="0" y="823925"/>
                </a:lnTo>
                <a:lnTo>
                  <a:pt x="0" y="0"/>
                </a:lnTo>
                <a:lnTo>
                  <a:pt x="316699" y="0"/>
                </a:lnTo>
                <a:lnTo>
                  <a:pt x="316699" y="823925"/>
                </a:lnTo>
                <a:close/>
              </a:path>
            </a:pathLst>
          </a:custGeom>
          <a:solidFill>
            <a:srgbClr val="00AAC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 spc="0" baseline="0">
              <a:latin typeface="Century Gothic" pitchFamily="34" charset="0"/>
            </a:endParaRPr>
          </a:p>
        </p:txBody>
      </p:sp>
      <p:sp>
        <p:nvSpPr>
          <p:cNvPr id="33" name="object 32"/>
          <p:cNvSpPr>
            <a:spLocks/>
          </p:cNvSpPr>
          <p:nvPr userDrawn="1"/>
        </p:nvSpPr>
        <p:spPr bwMode="auto">
          <a:xfrm>
            <a:off x="10795000" y="4462463"/>
            <a:ext cx="315913" cy="1535112"/>
          </a:xfrm>
          <a:custGeom>
            <a:avLst/>
            <a:gdLst>
              <a:gd name="T0" fmla="*/ 315747 w 316865"/>
              <a:gd name="T1" fmla="*/ 1534946 h 1534795"/>
              <a:gd name="T2" fmla="*/ 0 w 316865"/>
              <a:gd name="T3" fmla="*/ 1534946 h 1534795"/>
              <a:gd name="T4" fmla="*/ 0 w 316865"/>
              <a:gd name="T5" fmla="*/ 0 h 1534795"/>
              <a:gd name="T6" fmla="*/ 315747 w 316865"/>
              <a:gd name="T7" fmla="*/ 0 h 1534795"/>
              <a:gd name="T8" fmla="*/ 315747 w 316865"/>
              <a:gd name="T9" fmla="*/ 1534946 h 153479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316865" h="1534795">
                <a:moveTo>
                  <a:pt x="316699" y="1534629"/>
                </a:moveTo>
                <a:lnTo>
                  <a:pt x="0" y="1534629"/>
                </a:lnTo>
                <a:lnTo>
                  <a:pt x="0" y="0"/>
                </a:lnTo>
                <a:lnTo>
                  <a:pt x="316699" y="0"/>
                </a:lnTo>
                <a:lnTo>
                  <a:pt x="316699" y="1534629"/>
                </a:lnTo>
                <a:close/>
              </a:path>
            </a:pathLst>
          </a:custGeom>
          <a:solidFill>
            <a:srgbClr val="0F416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 spc="0" baseline="0">
              <a:latin typeface="Century Gothic" pitchFamily="34" charset="0"/>
            </a:endParaRPr>
          </a:p>
        </p:txBody>
      </p:sp>
      <p:sp>
        <p:nvSpPr>
          <p:cNvPr id="34" name="object 33"/>
          <p:cNvSpPr>
            <a:spLocks/>
          </p:cNvSpPr>
          <p:nvPr userDrawn="1"/>
        </p:nvSpPr>
        <p:spPr bwMode="auto">
          <a:xfrm>
            <a:off x="11542713" y="4992688"/>
            <a:ext cx="317500" cy="1004887"/>
          </a:xfrm>
          <a:custGeom>
            <a:avLst/>
            <a:gdLst>
              <a:gd name="T0" fmla="*/ 317334 w 316865"/>
              <a:gd name="T1" fmla="*/ 1004861 h 1004570"/>
              <a:gd name="T2" fmla="*/ 0 w 316865"/>
              <a:gd name="T3" fmla="*/ 1004861 h 1004570"/>
              <a:gd name="T4" fmla="*/ 0 w 316865"/>
              <a:gd name="T5" fmla="*/ 0 h 1004570"/>
              <a:gd name="T6" fmla="*/ 317334 w 316865"/>
              <a:gd name="T7" fmla="*/ 0 h 1004570"/>
              <a:gd name="T8" fmla="*/ 317334 w 316865"/>
              <a:gd name="T9" fmla="*/ 1004861 h 100457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316865" h="1004570">
                <a:moveTo>
                  <a:pt x="316699" y="1004544"/>
                </a:moveTo>
                <a:lnTo>
                  <a:pt x="0" y="1004544"/>
                </a:lnTo>
                <a:lnTo>
                  <a:pt x="0" y="0"/>
                </a:lnTo>
                <a:lnTo>
                  <a:pt x="316699" y="0"/>
                </a:lnTo>
                <a:lnTo>
                  <a:pt x="316699" y="1004544"/>
                </a:lnTo>
                <a:close/>
              </a:path>
            </a:pathLst>
          </a:custGeom>
          <a:solidFill>
            <a:srgbClr val="00AAC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 spc="0" baseline="0">
              <a:latin typeface="Century Gothic" pitchFamily="34" charset="0"/>
            </a:endParaRPr>
          </a:p>
        </p:txBody>
      </p:sp>
      <p:sp>
        <p:nvSpPr>
          <p:cNvPr id="35" name="object 34"/>
          <p:cNvSpPr>
            <a:spLocks/>
          </p:cNvSpPr>
          <p:nvPr userDrawn="1"/>
        </p:nvSpPr>
        <p:spPr bwMode="auto">
          <a:xfrm>
            <a:off x="11860213" y="4125913"/>
            <a:ext cx="317500" cy="1871662"/>
          </a:xfrm>
          <a:custGeom>
            <a:avLst/>
            <a:gdLst>
              <a:gd name="T0" fmla="*/ 317334 w 316865"/>
              <a:gd name="T1" fmla="*/ 1871344 h 1871345"/>
              <a:gd name="T2" fmla="*/ 0 w 316865"/>
              <a:gd name="T3" fmla="*/ 1871344 h 1871345"/>
              <a:gd name="T4" fmla="*/ 0 w 316865"/>
              <a:gd name="T5" fmla="*/ 0 h 1871345"/>
              <a:gd name="T6" fmla="*/ 317334 w 316865"/>
              <a:gd name="T7" fmla="*/ 0 h 1871345"/>
              <a:gd name="T8" fmla="*/ 317334 w 316865"/>
              <a:gd name="T9" fmla="*/ 1871344 h 187134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316865" h="1871345">
                <a:moveTo>
                  <a:pt x="316699" y="1871027"/>
                </a:moveTo>
                <a:lnTo>
                  <a:pt x="0" y="1871027"/>
                </a:lnTo>
                <a:lnTo>
                  <a:pt x="0" y="0"/>
                </a:lnTo>
                <a:lnTo>
                  <a:pt x="316699" y="0"/>
                </a:lnTo>
                <a:lnTo>
                  <a:pt x="316699" y="1871027"/>
                </a:lnTo>
                <a:close/>
              </a:path>
            </a:pathLst>
          </a:custGeom>
          <a:solidFill>
            <a:srgbClr val="0F416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 spc="0" baseline="0">
              <a:latin typeface="Century Gothic" pitchFamily="34" charset="0"/>
            </a:endParaRPr>
          </a:p>
        </p:txBody>
      </p:sp>
      <p:sp>
        <p:nvSpPr>
          <p:cNvPr id="36" name="object 35"/>
          <p:cNvSpPr>
            <a:spLocks/>
          </p:cNvSpPr>
          <p:nvPr userDrawn="1"/>
        </p:nvSpPr>
        <p:spPr bwMode="auto">
          <a:xfrm>
            <a:off x="12612688" y="4941888"/>
            <a:ext cx="317500" cy="1055687"/>
          </a:xfrm>
          <a:custGeom>
            <a:avLst/>
            <a:gdLst>
              <a:gd name="T0" fmla="*/ 317334 w 316865"/>
              <a:gd name="T1" fmla="*/ 1055510 h 1056004"/>
              <a:gd name="T2" fmla="*/ 0 w 316865"/>
              <a:gd name="T3" fmla="*/ 1055510 h 1056004"/>
              <a:gd name="T4" fmla="*/ 0 w 316865"/>
              <a:gd name="T5" fmla="*/ 0 h 1056004"/>
              <a:gd name="T6" fmla="*/ 317334 w 316865"/>
              <a:gd name="T7" fmla="*/ 0 h 1056004"/>
              <a:gd name="T8" fmla="*/ 317334 w 316865"/>
              <a:gd name="T9" fmla="*/ 1055510 h 105600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316865" h="1056004">
                <a:moveTo>
                  <a:pt x="316699" y="1055827"/>
                </a:moveTo>
                <a:lnTo>
                  <a:pt x="0" y="1055827"/>
                </a:lnTo>
                <a:lnTo>
                  <a:pt x="0" y="0"/>
                </a:lnTo>
                <a:lnTo>
                  <a:pt x="316699" y="0"/>
                </a:lnTo>
                <a:lnTo>
                  <a:pt x="316699" y="1055827"/>
                </a:lnTo>
                <a:close/>
              </a:path>
            </a:pathLst>
          </a:custGeom>
          <a:solidFill>
            <a:srgbClr val="00AAC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 spc="0" baseline="0">
              <a:latin typeface="Century Gothic" pitchFamily="34" charset="0"/>
            </a:endParaRPr>
          </a:p>
        </p:txBody>
      </p:sp>
      <p:sp>
        <p:nvSpPr>
          <p:cNvPr id="37" name="object 36"/>
          <p:cNvSpPr>
            <a:spLocks/>
          </p:cNvSpPr>
          <p:nvPr userDrawn="1"/>
        </p:nvSpPr>
        <p:spPr bwMode="auto">
          <a:xfrm>
            <a:off x="12928600" y="4030663"/>
            <a:ext cx="317500" cy="1966912"/>
          </a:xfrm>
          <a:custGeom>
            <a:avLst/>
            <a:gdLst>
              <a:gd name="T0" fmla="*/ 317334 w 316865"/>
              <a:gd name="T1" fmla="*/ 1966873 h 1966595"/>
              <a:gd name="T2" fmla="*/ 0 w 316865"/>
              <a:gd name="T3" fmla="*/ 1966873 h 1966595"/>
              <a:gd name="T4" fmla="*/ 0 w 316865"/>
              <a:gd name="T5" fmla="*/ 0 h 1966595"/>
              <a:gd name="T6" fmla="*/ 317334 w 316865"/>
              <a:gd name="T7" fmla="*/ 0 h 1966595"/>
              <a:gd name="T8" fmla="*/ 317334 w 316865"/>
              <a:gd name="T9" fmla="*/ 1966873 h 196659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316865" h="1966595">
                <a:moveTo>
                  <a:pt x="316699" y="1966556"/>
                </a:moveTo>
                <a:lnTo>
                  <a:pt x="0" y="1966556"/>
                </a:lnTo>
                <a:lnTo>
                  <a:pt x="0" y="0"/>
                </a:lnTo>
                <a:lnTo>
                  <a:pt x="316699" y="0"/>
                </a:lnTo>
                <a:lnTo>
                  <a:pt x="316699" y="1966556"/>
                </a:lnTo>
                <a:close/>
              </a:path>
            </a:pathLst>
          </a:custGeom>
          <a:solidFill>
            <a:srgbClr val="0F416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 spc="0" baseline="0">
              <a:latin typeface="Century Gothic" pitchFamily="34" charset="0"/>
            </a:endParaRPr>
          </a:p>
        </p:txBody>
      </p:sp>
      <p:sp>
        <p:nvSpPr>
          <p:cNvPr id="38" name="object 37"/>
          <p:cNvSpPr txBox="1">
            <a:spLocks noChangeArrowheads="1"/>
          </p:cNvSpPr>
          <p:nvPr userDrawn="1"/>
        </p:nvSpPr>
        <p:spPr bwMode="auto">
          <a:xfrm>
            <a:off x="7345363" y="3908425"/>
            <a:ext cx="482600" cy="2155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136525" rIns="0" bIns="0">
            <a:spAutoFit/>
          </a:bodyPr>
          <a:lstStyle>
            <a:lvl1pPr marL="127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ts val="1075"/>
              </a:spcBef>
            </a:pPr>
            <a:r>
              <a:rPr lang="en-US" sz="1500" b="1" spc="0" baseline="0" dirty="0">
                <a:solidFill>
                  <a:srgbClr val="50C0AF"/>
                </a:solidFill>
                <a:latin typeface="Century Gothic" pitchFamily="34" charset="0"/>
              </a:rPr>
              <a:t>0000</a:t>
            </a:r>
            <a:endParaRPr lang="en-US" sz="1500" spc="0" baseline="0" dirty="0">
              <a:latin typeface="Century Gothic" pitchFamily="34" charset="0"/>
            </a:endParaRPr>
          </a:p>
          <a:p>
            <a:pPr eaLnBrk="1" hangingPunct="1">
              <a:spcBef>
                <a:spcPts val="975"/>
              </a:spcBef>
            </a:pPr>
            <a:r>
              <a:rPr lang="en-US" sz="1500" b="1" spc="0" baseline="0" dirty="0">
                <a:solidFill>
                  <a:srgbClr val="50C0AF"/>
                </a:solidFill>
                <a:latin typeface="Century Gothic" pitchFamily="34" charset="0"/>
              </a:rPr>
              <a:t>0000</a:t>
            </a:r>
            <a:endParaRPr lang="en-US" sz="1500" spc="0" baseline="0" dirty="0">
              <a:latin typeface="Century Gothic" pitchFamily="34" charset="0"/>
            </a:endParaRPr>
          </a:p>
          <a:p>
            <a:pPr eaLnBrk="1" hangingPunct="1">
              <a:spcBef>
                <a:spcPts val="975"/>
              </a:spcBef>
            </a:pPr>
            <a:r>
              <a:rPr lang="en-US" sz="1500" b="1" spc="0" baseline="0" dirty="0">
                <a:solidFill>
                  <a:srgbClr val="50C0AF"/>
                </a:solidFill>
                <a:latin typeface="Century Gothic" pitchFamily="34" charset="0"/>
              </a:rPr>
              <a:t>0000</a:t>
            </a:r>
            <a:endParaRPr lang="en-US" sz="1500" spc="0" baseline="0" dirty="0">
              <a:latin typeface="Century Gothic" pitchFamily="34" charset="0"/>
            </a:endParaRPr>
          </a:p>
          <a:p>
            <a:pPr eaLnBrk="1" hangingPunct="1">
              <a:spcBef>
                <a:spcPts val="988"/>
              </a:spcBef>
            </a:pPr>
            <a:r>
              <a:rPr lang="en-US" sz="1500" b="1" spc="0" baseline="0" dirty="0">
                <a:solidFill>
                  <a:srgbClr val="50C0AF"/>
                </a:solidFill>
                <a:latin typeface="Century Gothic" pitchFamily="34" charset="0"/>
              </a:rPr>
              <a:t>0000</a:t>
            </a:r>
            <a:endParaRPr lang="en-US" sz="1500" spc="0" baseline="0" dirty="0">
              <a:latin typeface="Century Gothic" pitchFamily="34" charset="0"/>
            </a:endParaRPr>
          </a:p>
          <a:p>
            <a:pPr eaLnBrk="1" hangingPunct="1">
              <a:spcBef>
                <a:spcPts val="975"/>
              </a:spcBef>
            </a:pPr>
            <a:r>
              <a:rPr lang="en-US" sz="1500" b="1" spc="0" baseline="0" dirty="0">
                <a:solidFill>
                  <a:srgbClr val="50C0AF"/>
                </a:solidFill>
                <a:latin typeface="Century Gothic" pitchFamily="34" charset="0"/>
              </a:rPr>
              <a:t>0000</a:t>
            </a:r>
            <a:endParaRPr lang="en-US" sz="1500" spc="0" baseline="0" dirty="0">
              <a:latin typeface="Century Gothic" pitchFamily="34" charset="0"/>
            </a:endParaRPr>
          </a:p>
          <a:p>
            <a:pPr eaLnBrk="1" hangingPunct="1">
              <a:spcBef>
                <a:spcPts val="1075"/>
              </a:spcBef>
            </a:pPr>
            <a:r>
              <a:rPr lang="en-US" sz="1500" b="1" spc="0" baseline="0" dirty="0">
                <a:solidFill>
                  <a:srgbClr val="50C0AF"/>
                </a:solidFill>
                <a:latin typeface="Century Gothic" pitchFamily="34" charset="0"/>
              </a:rPr>
              <a:t>0000</a:t>
            </a:r>
            <a:endParaRPr lang="en-US" sz="1500" spc="0" baseline="0" dirty="0">
              <a:latin typeface="Century Gothic" pitchFamily="34" charset="0"/>
            </a:endParaRPr>
          </a:p>
        </p:txBody>
      </p:sp>
      <p:sp>
        <p:nvSpPr>
          <p:cNvPr id="39" name="object 38"/>
          <p:cNvSpPr txBox="1">
            <a:spLocks noChangeArrowheads="1"/>
          </p:cNvSpPr>
          <p:nvPr userDrawn="1"/>
        </p:nvSpPr>
        <p:spPr bwMode="auto">
          <a:xfrm>
            <a:off x="10553700" y="6122988"/>
            <a:ext cx="482600" cy="243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12700" rIns="0" bIns="0">
            <a:spAutoFit/>
          </a:bodyPr>
          <a:lstStyle>
            <a:lvl1pPr marL="127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ts val="100"/>
              </a:spcBef>
            </a:pPr>
            <a:r>
              <a:rPr lang="en-US" sz="1500" b="1" spc="0" baseline="0" dirty="0">
                <a:solidFill>
                  <a:srgbClr val="50C0AF"/>
                </a:solidFill>
                <a:latin typeface="Century Gothic" pitchFamily="34" charset="0"/>
              </a:rPr>
              <a:t>0000</a:t>
            </a:r>
            <a:endParaRPr lang="en-US" sz="1500" spc="0" baseline="0" dirty="0">
              <a:latin typeface="Century Gothic" pitchFamily="34" charset="0"/>
            </a:endParaRPr>
          </a:p>
        </p:txBody>
      </p:sp>
      <p:sp>
        <p:nvSpPr>
          <p:cNvPr id="40" name="object 39"/>
          <p:cNvSpPr txBox="1">
            <a:spLocks noChangeArrowheads="1"/>
          </p:cNvSpPr>
          <p:nvPr userDrawn="1"/>
        </p:nvSpPr>
        <p:spPr bwMode="auto">
          <a:xfrm>
            <a:off x="11599863" y="6122988"/>
            <a:ext cx="482600" cy="243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12700" rIns="0" bIns="0">
            <a:spAutoFit/>
          </a:bodyPr>
          <a:lstStyle>
            <a:lvl1pPr marL="127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ts val="100"/>
              </a:spcBef>
            </a:pPr>
            <a:r>
              <a:rPr lang="en-US" sz="1500" b="1" spc="0" baseline="0" dirty="0">
                <a:solidFill>
                  <a:srgbClr val="50C0AF"/>
                </a:solidFill>
                <a:latin typeface="Century Gothic" pitchFamily="34" charset="0"/>
              </a:rPr>
              <a:t>0000</a:t>
            </a:r>
            <a:endParaRPr lang="en-US" sz="1500" spc="0" baseline="0" dirty="0">
              <a:latin typeface="Century Gothic" pitchFamily="34" charset="0"/>
            </a:endParaRPr>
          </a:p>
        </p:txBody>
      </p:sp>
      <p:sp>
        <p:nvSpPr>
          <p:cNvPr id="41" name="object 40"/>
          <p:cNvSpPr txBox="1">
            <a:spLocks noChangeArrowheads="1"/>
          </p:cNvSpPr>
          <p:nvPr userDrawn="1"/>
        </p:nvSpPr>
        <p:spPr bwMode="auto">
          <a:xfrm>
            <a:off x="12687300" y="6122988"/>
            <a:ext cx="482600" cy="243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12700" rIns="0" bIns="0">
            <a:spAutoFit/>
          </a:bodyPr>
          <a:lstStyle>
            <a:lvl1pPr marL="127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ts val="100"/>
              </a:spcBef>
            </a:pPr>
            <a:r>
              <a:rPr lang="en-US" sz="1500" b="1" spc="0" baseline="0">
                <a:solidFill>
                  <a:srgbClr val="50C0AF"/>
                </a:solidFill>
                <a:latin typeface="Century Gothic" pitchFamily="34" charset="0"/>
              </a:rPr>
              <a:t>0000</a:t>
            </a:r>
            <a:endParaRPr lang="en-US" sz="1500" spc="0" baseline="0">
              <a:latin typeface="Century Gothic" pitchFamily="34" charset="0"/>
            </a:endParaRPr>
          </a:p>
        </p:txBody>
      </p:sp>
      <p:sp>
        <p:nvSpPr>
          <p:cNvPr id="42" name="object 43"/>
          <p:cNvSpPr txBox="1">
            <a:spLocks noChangeArrowheads="1"/>
          </p:cNvSpPr>
          <p:nvPr userDrawn="1"/>
        </p:nvSpPr>
        <p:spPr bwMode="auto">
          <a:xfrm>
            <a:off x="7668419" y="6519863"/>
            <a:ext cx="5621338" cy="5462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12700" rIns="0" bIns="0">
            <a:spAutoFit/>
          </a:bodyPr>
          <a:lstStyle>
            <a:lvl1pPr marL="769938" eaLnBrk="0" hangingPunct="0">
              <a:tabLst>
                <a:tab pos="184785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tabLst>
                <a:tab pos="184785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tabLst>
                <a:tab pos="184785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tabLst>
                <a:tab pos="184785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tabLst>
                <a:tab pos="184785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84785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84785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84785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84785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lvl="1" eaLnBrk="1" hangingPunct="1">
              <a:spcBef>
                <a:spcPts val="100"/>
              </a:spcBef>
            </a:pPr>
            <a:r>
              <a:rPr lang="en-US" sz="1300" spc="0" baseline="0" dirty="0" err="1">
                <a:solidFill>
                  <a:srgbClr val="00AAC6"/>
                </a:solidFill>
                <a:latin typeface="Century Gothic" pitchFamily="34" charset="0"/>
              </a:rPr>
              <a:t>Aenean</a:t>
            </a:r>
            <a:r>
              <a:rPr lang="en-US" sz="1300" spc="0" baseline="0" dirty="0">
                <a:solidFill>
                  <a:srgbClr val="00AAC6"/>
                </a:solidFill>
                <a:latin typeface="Century Gothic" pitchFamily="34" charset="0"/>
              </a:rPr>
              <a:t> </a:t>
            </a:r>
            <a:r>
              <a:rPr lang="en-US" sz="1300" spc="0" baseline="0" dirty="0" err="1">
                <a:solidFill>
                  <a:srgbClr val="00AAC6"/>
                </a:solidFill>
                <a:latin typeface="Century Gothic" pitchFamily="34" charset="0"/>
              </a:rPr>
              <a:t>venenatis</a:t>
            </a:r>
            <a:r>
              <a:rPr lang="en-US" sz="1300" spc="0" baseline="0" dirty="0">
                <a:solidFill>
                  <a:srgbClr val="00AAC6"/>
                </a:solidFill>
                <a:latin typeface="Century Gothic" pitchFamily="34" charset="0"/>
              </a:rPr>
              <a:t> </a:t>
            </a:r>
            <a:r>
              <a:rPr lang="en-US" sz="1300" spc="0" baseline="0" dirty="0" err="1">
                <a:solidFill>
                  <a:srgbClr val="00AAC6"/>
                </a:solidFill>
                <a:latin typeface="Century Gothic" pitchFamily="34" charset="0"/>
              </a:rPr>
              <a:t>felis</a:t>
            </a:r>
            <a:r>
              <a:rPr lang="en-US" sz="1300" spc="0" baseline="0" dirty="0">
                <a:solidFill>
                  <a:srgbClr val="00AAC6"/>
                </a:solidFill>
                <a:latin typeface="Century Gothic" pitchFamily="34" charset="0"/>
              </a:rPr>
              <a:t> </a:t>
            </a:r>
            <a:r>
              <a:rPr lang="en-US" sz="1300" spc="0" baseline="0" dirty="0" err="1">
                <a:solidFill>
                  <a:srgbClr val="00AAC6"/>
                </a:solidFill>
                <a:latin typeface="Century Gothic" pitchFamily="34" charset="0"/>
              </a:rPr>
              <a:t>arcu</a:t>
            </a:r>
            <a:r>
              <a:rPr lang="en-US" sz="1300" spc="0" baseline="0" dirty="0">
                <a:solidFill>
                  <a:srgbClr val="00AAC6"/>
                </a:solidFill>
                <a:latin typeface="Century Gothic" pitchFamily="34" charset="0"/>
              </a:rPr>
              <a:t>.  </a:t>
            </a:r>
            <a:endParaRPr lang="lv-LV" sz="1300" spc="0" baseline="0" dirty="0">
              <a:solidFill>
                <a:srgbClr val="00AAC6"/>
              </a:solidFill>
              <a:latin typeface="Century Gothic" pitchFamily="34" charset="0"/>
            </a:endParaRPr>
          </a:p>
          <a:p>
            <a:pPr lvl="1" eaLnBrk="1" hangingPunct="1">
              <a:lnSpc>
                <a:spcPct val="141000"/>
              </a:lnSpc>
              <a:spcBef>
                <a:spcPts val="388"/>
              </a:spcBef>
            </a:pPr>
            <a:r>
              <a:rPr lang="en-US" sz="1300" spc="0" baseline="0" dirty="0" err="1">
                <a:solidFill>
                  <a:srgbClr val="0F416A"/>
                </a:solidFill>
                <a:latin typeface="Century Gothic" pitchFamily="34" charset="0"/>
              </a:rPr>
              <a:t>Aenean</a:t>
            </a:r>
            <a:r>
              <a:rPr lang="en-US" sz="1300" spc="0" baseline="0" dirty="0">
                <a:solidFill>
                  <a:srgbClr val="0F416A"/>
                </a:solidFill>
                <a:latin typeface="Century Gothic" pitchFamily="34" charset="0"/>
              </a:rPr>
              <a:t> </a:t>
            </a:r>
            <a:r>
              <a:rPr lang="en-US" sz="1300" spc="0" baseline="0" dirty="0" err="1">
                <a:solidFill>
                  <a:srgbClr val="0F416A"/>
                </a:solidFill>
                <a:latin typeface="Century Gothic" pitchFamily="34" charset="0"/>
              </a:rPr>
              <a:t>venenatis</a:t>
            </a:r>
            <a:r>
              <a:rPr lang="en-US" sz="1300" spc="0" baseline="0" dirty="0">
                <a:solidFill>
                  <a:srgbClr val="0F416A"/>
                </a:solidFill>
                <a:latin typeface="Century Gothic" pitchFamily="34" charset="0"/>
              </a:rPr>
              <a:t> </a:t>
            </a:r>
            <a:r>
              <a:rPr lang="en-US" sz="1300" spc="0" baseline="0" dirty="0" err="1">
                <a:solidFill>
                  <a:srgbClr val="0F416A"/>
                </a:solidFill>
                <a:latin typeface="Century Gothic" pitchFamily="34" charset="0"/>
              </a:rPr>
              <a:t>felis</a:t>
            </a:r>
            <a:r>
              <a:rPr lang="en-US" sz="1300" spc="0" baseline="0" dirty="0">
                <a:solidFill>
                  <a:srgbClr val="0F416A"/>
                </a:solidFill>
                <a:latin typeface="Century Gothic" pitchFamily="34" charset="0"/>
              </a:rPr>
              <a:t> </a:t>
            </a:r>
            <a:r>
              <a:rPr lang="en-US" sz="1300" spc="0" baseline="0" dirty="0" err="1">
                <a:solidFill>
                  <a:srgbClr val="0F416A"/>
                </a:solidFill>
                <a:latin typeface="Century Gothic" pitchFamily="34" charset="0"/>
              </a:rPr>
              <a:t>arcu</a:t>
            </a:r>
            <a:r>
              <a:rPr lang="en-US" sz="1300" spc="0" baseline="0" dirty="0">
                <a:solidFill>
                  <a:srgbClr val="0F416A"/>
                </a:solidFill>
                <a:latin typeface="Century Gothic" pitchFamily="34" charset="0"/>
              </a:rPr>
              <a:t>.</a:t>
            </a:r>
            <a:endParaRPr lang="en-US" sz="1300" spc="0" baseline="0" dirty="0">
              <a:latin typeface="Century Gothic" pitchFamily="34" charset="0"/>
            </a:endParaRPr>
          </a:p>
        </p:txBody>
      </p:sp>
      <p:sp>
        <p:nvSpPr>
          <p:cNvPr id="43" name="object 3"/>
          <p:cNvSpPr txBox="1"/>
          <p:nvPr userDrawn="1"/>
        </p:nvSpPr>
        <p:spPr>
          <a:xfrm>
            <a:off x="7342188" y="2301875"/>
            <a:ext cx="5903912" cy="406400"/>
          </a:xfrm>
          <a:prstGeom prst="rect">
            <a:avLst/>
          </a:prstGeom>
        </p:spPr>
        <p:txBody>
          <a:bodyPr lIns="0" tIns="12700" rIns="0" bIns="0">
            <a:spAutoFit/>
          </a:bodyPr>
          <a:lstStyle/>
          <a:p>
            <a:pPr marL="12700" algn="ctr" fontAlgn="auto">
              <a:spcBef>
                <a:spcPts val="100"/>
              </a:spcBef>
              <a:spcAft>
                <a:spcPts val="0"/>
              </a:spcAft>
              <a:defRPr/>
            </a:pPr>
            <a:r>
              <a:rPr sz="2500" b="1" spc="0" baseline="0" dirty="0">
                <a:solidFill>
                  <a:srgbClr val="00AAC6"/>
                </a:solidFill>
                <a:latin typeface="Century Gothic" pitchFamily="34" charset="0"/>
                <a:cs typeface="Mark"/>
              </a:rPr>
              <a:t>Mazais virsraksts</a:t>
            </a:r>
            <a:endParaRPr sz="2500" spc="0" baseline="0" dirty="0">
              <a:solidFill>
                <a:srgbClr val="00AAC6"/>
              </a:solidFill>
              <a:latin typeface="Century Gothic" pitchFamily="34" charset="0"/>
              <a:cs typeface="Mark"/>
            </a:endParaRPr>
          </a:p>
        </p:txBody>
      </p:sp>
      <p:sp>
        <p:nvSpPr>
          <p:cNvPr id="44" name="TextBox 44"/>
          <p:cNvSpPr txBox="1">
            <a:spLocks noChangeArrowheads="1"/>
          </p:cNvSpPr>
          <p:nvPr userDrawn="1"/>
        </p:nvSpPr>
        <p:spPr bwMode="auto">
          <a:xfrm>
            <a:off x="7345363" y="654050"/>
            <a:ext cx="5902325" cy="8617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lv-LV" sz="5000" b="1" spc="0" baseline="0" dirty="0">
                <a:solidFill>
                  <a:srgbClr val="00AAC6"/>
                </a:solidFill>
                <a:latin typeface="Century Gothic" pitchFamily="34" charset="0"/>
              </a:rPr>
              <a:t>LIELAIS VIRSRAKSTS</a:t>
            </a:r>
            <a:endParaRPr lang="en-US" sz="5000" b="1" spc="0" baseline="0" dirty="0">
              <a:solidFill>
                <a:srgbClr val="00AAC6"/>
              </a:solidFill>
              <a:latin typeface="Century Gothic" pitchFamily="34" charset="0"/>
            </a:endParaRPr>
          </a:p>
        </p:txBody>
      </p:sp>
      <p:sp>
        <p:nvSpPr>
          <p:cNvPr id="45" name="object 3"/>
          <p:cNvSpPr txBox="1"/>
          <p:nvPr userDrawn="1"/>
        </p:nvSpPr>
        <p:spPr>
          <a:xfrm>
            <a:off x="7342188" y="2955925"/>
            <a:ext cx="5903912" cy="212725"/>
          </a:xfrm>
          <a:prstGeom prst="rect">
            <a:avLst/>
          </a:prstGeom>
        </p:spPr>
        <p:txBody>
          <a:bodyPr lIns="0" tIns="12700" rIns="0" bIns="0">
            <a:spAutoFit/>
          </a:bodyPr>
          <a:lstStyle/>
          <a:p>
            <a:pPr marL="12700" fontAlgn="auto">
              <a:spcBef>
                <a:spcPts val="100"/>
              </a:spcBef>
              <a:spcAft>
                <a:spcPts val="0"/>
              </a:spcAft>
              <a:defRPr/>
            </a:pPr>
            <a:r>
              <a:rPr lang="lv-LV" sz="1300" spc="0" baseline="0" dirty="0">
                <a:solidFill>
                  <a:srgbClr val="00AAC6"/>
                </a:solidFill>
                <a:latin typeface="Century Gothic" pitchFamily="34" charset="0"/>
                <a:cs typeface="Mark"/>
              </a:rPr>
              <a:t>Teksts</a:t>
            </a:r>
            <a:endParaRPr sz="1300" spc="0" baseline="0" dirty="0">
              <a:solidFill>
                <a:srgbClr val="00AAC6"/>
              </a:solidFill>
              <a:latin typeface="Century Gothic" pitchFamily="34" charset="0"/>
              <a:cs typeface="Mark"/>
            </a:endParaRPr>
          </a:p>
        </p:txBody>
      </p:sp>
      <p:sp>
        <p:nvSpPr>
          <p:cNvPr id="47" name="object 38"/>
          <p:cNvSpPr txBox="1">
            <a:spLocks noChangeArrowheads="1"/>
          </p:cNvSpPr>
          <p:nvPr userDrawn="1"/>
        </p:nvSpPr>
        <p:spPr bwMode="auto">
          <a:xfrm>
            <a:off x="8373269" y="6122988"/>
            <a:ext cx="482600" cy="243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12700" rIns="0" bIns="0">
            <a:spAutoFit/>
          </a:bodyPr>
          <a:lstStyle>
            <a:lvl1pPr marL="127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ts val="100"/>
              </a:spcBef>
            </a:pPr>
            <a:r>
              <a:rPr lang="en-US" sz="1500" b="1" spc="0" baseline="0" dirty="0">
                <a:solidFill>
                  <a:srgbClr val="50C0AF"/>
                </a:solidFill>
                <a:latin typeface="Century Gothic" pitchFamily="34" charset="0"/>
              </a:rPr>
              <a:t>0000</a:t>
            </a:r>
            <a:endParaRPr lang="en-US" sz="1500" spc="0" baseline="0" dirty="0">
              <a:latin typeface="Century Gothic" pitchFamily="34" charset="0"/>
            </a:endParaRPr>
          </a:p>
        </p:txBody>
      </p:sp>
      <p:sp>
        <p:nvSpPr>
          <p:cNvPr id="48" name="object 38"/>
          <p:cNvSpPr txBox="1">
            <a:spLocks noChangeArrowheads="1"/>
          </p:cNvSpPr>
          <p:nvPr userDrawn="1"/>
        </p:nvSpPr>
        <p:spPr bwMode="auto">
          <a:xfrm>
            <a:off x="9497807" y="6122988"/>
            <a:ext cx="482600" cy="243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12700" rIns="0" bIns="0">
            <a:spAutoFit/>
          </a:bodyPr>
          <a:lstStyle>
            <a:lvl1pPr marL="127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ts val="100"/>
              </a:spcBef>
            </a:pPr>
            <a:r>
              <a:rPr lang="en-US" sz="1500" b="1" spc="0" baseline="0" dirty="0">
                <a:solidFill>
                  <a:srgbClr val="50C0AF"/>
                </a:solidFill>
                <a:latin typeface="Century Gothic" pitchFamily="34" charset="0"/>
              </a:rPr>
              <a:t>0000</a:t>
            </a:r>
            <a:endParaRPr lang="en-US" sz="1500" spc="0" baseline="0" dirty="0">
              <a:latin typeface="Century Gothic" pitchFamily="34" charset="0"/>
            </a:endParaRPr>
          </a:p>
        </p:txBody>
      </p:sp>
      <p:sp>
        <p:nvSpPr>
          <p:cNvPr id="52" name="object 60"/>
          <p:cNvSpPr>
            <a:spLocks/>
          </p:cNvSpPr>
          <p:nvPr userDrawn="1"/>
        </p:nvSpPr>
        <p:spPr bwMode="auto">
          <a:xfrm>
            <a:off x="7342188" y="6859588"/>
            <a:ext cx="139700" cy="139700"/>
          </a:xfrm>
          <a:custGeom>
            <a:avLst/>
            <a:gdLst>
              <a:gd name="T0" fmla="*/ 139191 w 139700"/>
              <a:gd name="T1" fmla="*/ 0 h 139700"/>
              <a:gd name="T2" fmla="*/ 0 w 139700"/>
              <a:gd name="T3" fmla="*/ 0 h 139700"/>
              <a:gd name="T4" fmla="*/ 0 w 139700"/>
              <a:gd name="T5" fmla="*/ 139192 h 139700"/>
              <a:gd name="T6" fmla="*/ 139191 w 139700"/>
              <a:gd name="T7" fmla="*/ 139192 h 139700"/>
              <a:gd name="T8" fmla="*/ 139191 w 139700"/>
              <a:gd name="T9" fmla="*/ 0 h 1397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39700" h="139700">
                <a:moveTo>
                  <a:pt x="139191" y="0"/>
                </a:moveTo>
                <a:lnTo>
                  <a:pt x="0" y="0"/>
                </a:lnTo>
                <a:lnTo>
                  <a:pt x="0" y="139192"/>
                </a:lnTo>
                <a:lnTo>
                  <a:pt x="139191" y="139192"/>
                </a:lnTo>
                <a:lnTo>
                  <a:pt x="139191" y="0"/>
                </a:lnTo>
                <a:close/>
              </a:path>
            </a:pathLst>
          </a:custGeom>
          <a:solidFill>
            <a:srgbClr val="0F416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 spc="0" baseline="0">
              <a:latin typeface="Century Gothic" pitchFamily="34" charset="0"/>
            </a:endParaRPr>
          </a:p>
        </p:txBody>
      </p:sp>
      <p:sp>
        <p:nvSpPr>
          <p:cNvPr id="53" name="object 61"/>
          <p:cNvSpPr>
            <a:spLocks/>
          </p:cNvSpPr>
          <p:nvPr userDrawn="1"/>
        </p:nvSpPr>
        <p:spPr bwMode="auto">
          <a:xfrm>
            <a:off x="7342188" y="6581776"/>
            <a:ext cx="139700" cy="139700"/>
          </a:xfrm>
          <a:custGeom>
            <a:avLst/>
            <a:gdLst>
              <a:gd name="T0" fmla="*/ 139191 w 139700"/>
              <a:gd name="T1" fmla="*/ 0 h 139700"/>
              <a:gd name="T2" fmla="*/ 0 w 139700"/>
              <a:gd name="T3" fmla="*/ 0 h 139700"/>
              <a:gd name="T4" fmla="*/ 0 w 139700"/>
              <a:gd name="T5" fmla="*/ 139191 h 139700"/>
              <a:gd name="T6" fmla="*/ 139191 w 139700"/>
              <a:gd name="T7" fmla="*/ 139191 h 139700"/>
              <a:gd name="T8" fmla="*/ 139191 w 139700"/>
              <a:gd name="T9" fmla="*/ 0 h 1397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39700" h="139700">
                <a:moveTo>
                  <a:pt x="139191" y="0"/>
                </a:moveTo>
                <a:lnTo>
                  <a:pt x="0" y="0"/>
                </a:lnTo>
                <a:lnTo>
                  <a:pt x="0" y="139191"/>
                </a:lnTo>
                <a:lnTo>
                  <a:pt x="139191" y="139191"/>
                </a:lnTo>
                <a:lnTo>
                  <a:pt x="139191" y="0"/>
                </a:lnTo>
                <a:close/>
              </a:path>
            </a:pathLst>
          </a:custGeom>
          <a:solidFill>
            <a:srgbClr val="00AAC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 spc="0" baseline="0">
              <a:latin typeface="Century Gothic" pitchFamily="34" charset="0"/>
            </a:endParaRPr>
          </a:p>
        </p:txBody>
      </p:sp>
      <p:sp>
        <p:nvSpPr>
          <p:cNvPr id="54" name="object 3"/>
          <p:cNvSpPr txBox="1"/>
          <p:nvPr userDrawn="1"/>
        </p:nvSpPr>
        <p:spPr>
          <a:xfrm rot="20355368">
            <a:off x="761203" y="3313644"/>
            <a:ext cx="12239720" cy="1490152"/>
          </a:xfrm>
          <a:prstGeom prst="rect">
            <a:avLst/>
          </a:prstGeom>
        </p:spPr>
        <p:txBody>
          <a:bodyPr wrap="square" lIns="0" tIns="12700" rIns="0" bIns="0">
            <a:spAutoFit/>
          </a:bodyPr>
          <a:lstStyle/>
          <a:p>
            <a:pPr marL="12700" fontAlgn="auto">
              <a:spcBef>
                <a:spcPts val="100"/>
              </a:spcBef>
              <a:spcAft>
                <a:spcPts val="0"/>
              </a:spcAft>
              <a:defRPr/>
            </a:pPr>
            <a:r>
              <a:rPr lang="lv-LV" sz="9600" b="1" dirty="0">
                <a:solidFill>
                  <a:srgbClr val="FF0000"/>
                </a:solidFill>
                <a:latin typeface="Century Gothic" pitchFamily="34" charset="0"/>
                <a:cs typeface="Arial" pitchFamily="34" charset="0"/>
              </a:rPr>
              <a:t>PARAUGS!</a:t>
            </a:r>
            <a:r>
              <a:rPr lang="lv-LV" sz="9600" b="1" baseline="0" dirty="0">
                <a:solidFill>
                  <a:srgbClr val="FF0000"/>
                </a:solidFill>
                <a:latin typeface="Century Gothic" pitchFamily="34" charset="0"/>
                <a:cs typeface="Arial" pitchFamily="34" charset="0"/>
              </a:rPr>
              <a:t> NELIETOT!</a:t>
            </a:r>
            <a:endParaRPr sz="9600" b="1" dirty="0">
              <a:solidFill>
                <a:srgbClr val="FF0000"/>
              </a:solidFill>
              <a:latin typeface="Century Gothic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4670818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altais lielais virsraksts 2/3 pa kreisi don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2"/>
          <p:cNvSpPr>
            <a:spLocks noGrp="1"/>
          </p:cNvSpPr>
          <p:nvPr>
            <p:ph type="body" sz="quarter" idx="12" hasCustomPrompt="1"/>
          </p:nvPr>
        </p:nvSpPr>
        <p:spPr>
          <a:xfrm>
            <a:off x="241299" y="966995"/>
            <a:ext cx="4130675" cy="1523495"/>
          </a:xfrm>
          <a:prstGeom prst="rect">
            <a:avLst/>
          </a:prstGeom>
        </p:spPr>
        <p:txBody>
          <a:bodyPr/>
          <a:lstStyle>
            <a:lvl1pPr marL="0" indent="0" algn="ctr">
              <a:spcBef>
                <a:spcPts val="0"/>
              </a:spcBef>
              <a:buNone/>
              <a:defRPr lang="lv-LV" sz="4800" b="1" kern="1200" spc="0" baseline="0" dirty="0" smtClean="0">
                <a:solidFill>
                  <a:srgbClr val="00AAC6"/>
                </a:solidFill>
                <a:latin typeface="Century Gothic" pitchFamily="34" charset="0"/>
                <a:ea typeface="Mark" pitchFamily="50" charset="0"/>
                <a:cs typeface="Mark" pitchFamily="50" charset="0"/>
              </a:defRPr>
            </a:lvl1pPr>
          </a:lstStyle>
          <a:p>
            <a:pPr lvl="0"/>
            <a:r>
              <a:rPr lang="lv-LV" dirty="0"/>
              <a:t>LIELAIS VIRSRAKSTS</a:t>
            </a:r>
            <a:endParaRPr lang="en-US" dirty="0"/>
          </a:p>
        </p:txBody>
      </p:sp>
      <p:sp>
        <p:nvSpPr>
          <p:cNvPr id="5" name="Text Placeholder 10"/>
          <p:cNvSpPr>
            <a:spLocks noGrp="1"/>
          </p:cNvSpPr>
          <p:nvPr>
            <p:ph type="body" sz="quarter" idx="14" hasCustomPrompt="1"/>
          </p:nvPr>
        </p:nvSpPr>
        <p:spPr>
          <a:xfrm>
            <a:off x="245964" y="2687638"/>
            <a:ext cx="4130675" cy="40640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lang="lv-LV" sz="2500" b="1" kern="1200" spc="0" baseline="0" dirty="0" smtClean="0">
                <a:solidFill>
                  <a:srgbClr val="00AAC6"/>
                </a:solidFill>
                <a:latin typeface="Century Gothic" pitchFamily="34" charset="0"/>
                <a:ea typeface="+mn-ea"/>
                <a:cs typeface="Mark"/>
              </a:defRPr>
            </a:lvl1pPr>
          </a:lstStyle>
          <a:p>
            <a:pPr lvl="0"/>
            <a:r>
              <a:rPr lang="lv-LV" dirty="0"/>
              <a:t>Mazais virsraksts</a:t>
            </a:r>
            <a:endParaRPr lang="en-US" dirty="0"/>
          </a:p>
        </p:txBody>
      </p:sp>
      <p:sp>
        <p:nvSpPr>
          <p:cNvPr id="6" name="Text Placeholder 2"/>
          <p:cNvSpPr>
            <a:spLocks noGrp="1"/>
          </p:cNvSpPr>
          <p:nvPr>
            <p:ph type="body" sz="quarter" idx="15" hasCustomPrompt="1"/>
          </p:nvPr>
        </p:nvSpPr>
        <p:spPr>
          <a:xfrm>
            <a:off x="225723" y="3265388"/>
            <a:ext cx="4139208" cy="21272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lang="en-US" sz="1400" kern="1200" spc="0" baseline="0" dirty="0">
                <a:solidFill>
                  <a:srgbClr val="00AAC6"/>
                </a:solidFill>
                <a:latin typeface="Century Gothic" pitchFamily="34" charset="0"/>
                <a:ea typeface="+mn-ea"/>
                <a:cs typeface="Mark"/>
              </a:defRPr>
            </a:lvl1pPr>
          </a:lstStyle>
          <a:p>
            <a:pPr lvl="0"/>
            <a:r>
              <a:rPr lang="lv-LV" dirty="0"/>
              <a:t>Teksts</a:t>
            </a:r>
            <a:endParaRPr lang="en-US" dirty="0"/>
          </a:p>
        </p:txBody>
      </p:sp>
      <p:sp>
        <p:nvSpPr>
          <p:cNvPr id="8" name="Picture Placeholder 6"/>
          <p:cNvSpPr>
            <a:spLocks noGrp="1"/>
          </p:cNvSpPr>
          <p:nvPr>
            <p:ph type="pic" sz="quarter" idx="16"/>
          </p:nvPr>
        </p:nvSpPr>
        <p:spPr>
          <a:xfrm>
            <a:off x="4578350" y="0"/>
            <a:ext cx="9163050" cy="7861300"/>
          </a:xfrm>
          <a:prstGeom prst="rect">
            <a:avLst/>
          </a:prstGeo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24000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ubltzils 3 donu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bk object 17"/>
          <p:cNvSpPr>
            <a:spLocks/>
          </p:cNvSpPr>
          <p:nvPr userDrawn="1"/>
        </p:nvSpPr>
        <p:spPr bwMode="auto">
          <a:xfrm>
            <a:off x="4578350" y="4762"/>
            <a:ext cx="4579938" cy="7856538"/>
          </a:xfrm>
          <a:custGeom>
            <a:avLst/>
            <a:gdLst>
              <a:gd name="T0" fmla="*/ 0 w 4578984"/>
              <a:gd name="T1" fmla="*/ 7856385 h 7856855"/>
              <a:gd name="T2" fmla="*/ 4578807 w 4578984"/>
              <a:gd name="T3" fmla="*/ 7856385 h 7856855"/>
              <a:gd name="T4" fmla="*/ 4578807 w 4578984"/>
              <a:gd name="T5" fmla="*/ 0 h 7856855"/>
              <a:gd name="T6" fmla="*/ 0 w 4578984"/>
              <a:gd name="T7" fmla="*/ 0 h 7856855"/>
              <a:gd name="T8" fmla="*/ 0 w 4578984"/>
              <a:gd name="T9" fmla="*/ 7856385 h 785685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578984" h="7856855">
                <a:moveTo>
                  <a:pt x="0" y="7856385"/>
                </a:moveTo>
                <a:lnTo>
                  <a:pt x="4578807" y="7856385"/>
                </a:lnTo>
                <a:lnTo>
                  <a:pt x="4578807" y="0"/>
                </a:lnTo>
                <a:lnTo>
                  <a:pt x="0" y="0"/>
                </a:lnTo>
                <a:lnTo>
                  <a:pt x="0" y="7856385"/>
                </a:lnTo>
                <a:close/>
              </a:path>
            </a:pathLst>
          </a:custGeom>
          <a:solidFill>
            <a:srgbClr val="2250A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>
              <a:latin typeface="Century Gothic" pitchFamily="34" charset="0"/>
            </a:endParaRPr>
          </a:p>
        </p:txBody>
      </p:sp>
      <p:sp>
        <p:nvSpPr>
          <p:cNvPr id="12" name="bk object 18"/>
          <p:cNvSpPr>
            <a:spLocks/>
          </p:cNvSpPr>
          <p:nvPr userDrawn="1"/>
        </p:nvSpPr>
        <p:spPr bwMode="auto">
          <a:xfrm>
            <a:off x="9144000" y="0"/>
            <a:ext cx="4597400" cy="7856538"/>
          </a:xfrm>
          <a:custGeom>
            <a:avLst/>
            <a:gdLst>
              <a:gd name="T0" fmla="*/ 0 w 4578984"/>
              <a:gd name="T1" fmla="*/ 7856385 h 7856855"/>
              <a:gd name="T2" fmla="*/ 4578807 w 4578984"/>
              <a:gd name="T3" fmla="*/ 7856385 h 7856855"/>
              <a:gd name="T4" fmla="*/ 4578807 w 4578984"/>
              <a:gd name="T5" fmla="*/ 0 h 7856855"/>
              <a:gd name="T6" fmla="*/ 0 w 4578984"/>
              <a:gd name="T7" fmla="*/ 0 h 7856855"/>
              <a:gd name="T8" fmla="*/ 0 w 4578984"/>
              <a:gd name="T9" fmla="*/ 7856385 h 785685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578984" h="7856855">
                <a:moveTo>
                  <a:pt x="0" y="7856385"/>
                </a:moveTo>
                <a:lnTo>
                  <a:pt x="4578807" y="7856385"/>
                </a:lnTo>
                <a:lnTo>
                  <a:pt x="4578807" y="0"/>
                </a:lnTo>
                <a:lnTo>
                  <a:pt x="0" y="0"/>
                </a:lnTo>
                <a:lnTo>
                  <a:pt x="0" y="7856385"/>
                </a:lnTo>
                <a:close/>
              </a:path>
            </a:pathLst>
          </a:custGeom>
          <a:solidFill>
            <a:srgbClr val="0E406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>
              <a:latin typeface="Century Gothic" pitchFamily="34" charset="0"/>
            </a:endParaRPr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06004" y="1124273"/>
            <a:ext cx="3337743" cy="358105"/>
          </a:xfrm>
          <a:prstGeom prst="rect">
            <a:avLst/>
          </a:prstGeom>
        </p:spPr>
        <p:txBody>
          <a:bodyPr/>
          <a:lstStyle>
            <a:lvl1pPr algn="ctr">
              <a:defRPr sz="1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lv-LV" dirty="0"/>
              <a:t>teksts</a:t>
            </a:r>
            <a:endParaRPr lang="en-US" dirty="0"/>
          </a:p>
        </p:txBody>
      </p:sp>
      <p:sp>
        <p:nvSpPr>
          <p:cNvPr id="18" name="Chart Placeholder 16"/>
          <p:cNvSpPr>
            <a:spLocks noGrp="1"/>
          </p:cNvSpPr>
          <p:nvPr>
            <p:ph type="chart" sz="quarter" idx="12" hasCustomPrompt="1"/>
          </p:nvPr>
        </p:nvSpPr>
        <p:spPr>
          <a:xfrm>
            <a:off x="0" y="2346474"/>
            <a:ext cx="4578350" cy="2868612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lv-LV" dirty="0"/>
              <a:t>Apaļais grafiks (pie </a:t>
            </a:r>
            <a:r>
              <a:rPr lang="lv-LV" dirty="0" err="1"/>
              <a:t>chart</a:t>
            </a:r>
            <a:r>
              <a:rPr lang="lv-LV" dirty="0"/>
              <a:t>)</a:t>
            </a:r>
            <a:endParaRPr lang="en-US" dirty="0"/>
          </a:p>
        </p:txBody>
      </p:sp>
      <p:sp>
        <p:nvSpPr>
          <p:cNvPr id="21" name="Text Placeholder 4"/>
          <p:cNvSpPr>
            <a:spLocks noGrp="1"/>
          </p:cNvSpPr>
          <p:nvPr>
            <p:ph type="body" sz="quarter" idx="14" hasCustomPrompt="1"/>
          </p:nvPr>
        </p:nvSpPr>
        <p:spPr>
          <a:xfrm>
            <a:off x="657894" y="7387034"/>
            <a:ext cx="3265735" cy="287561"/>
          </a:xfrm>
          <a:prstGeom prst="rect">
            <a:avLst/>
          </a:prstGeom>
        </p:spPr>
        <p:txBody>
          <a:bodyPr/>
          <a:lstStyle>
            <a:lvl1pPr algn="ctr">
              <a:defRPr sz="14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lv-LV" dirty="0"/>
              <a:t>teksts</a:t>
            </a:r>
            <a:endParaRPr lang="en-US" dirty="0"/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5" hasCustomPrompt="1"/>
          </p:nvPr>
        </p:nvSpPr>
        <p:spPr>
          <a:xfrm>
            <a:off x="5202610" y="1122338"/>
            <a:ext cx="3337743" cy="358105"/>
          </a:xfrm>
          <a:prstGeom prst="rect">
            <a:avLst/>
          </a:prstGeom>
        </p:spPr>
        <p:txBody>
          <a:bodyPr/>
          <a:lstStyle>
            <a:lvl1pPr algn="ctr">
              <a:defRPr sz="1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lv-LV" dirty="0"/>
              <a:t>teksts</a:t>
            </a:r>
            <a:endParaRPr lang="en-US" dirty="0"/>
          </a:p>
        </p:txBody>
      </p:sp>
      <p:sp>
        <p:nvSpPr>
          <p:cNvPr id="26" name="Chart Placeholder 16"/>
          <p:cNvSpPr>
            <a:spLocks noGrp="1"/>
          </p:cNvSpPr>
          <p:nvPr>
            <p:ph type="chart" sz="quarter" idx="16" hasCustomPrompt="1"/>
          </p:nvPr>
        </p:nvSpPr>
        <p:spPr>
          <a:xfrm>
            <a:off x="4596606" y="2344539"/>
            <a:ext cx="4578350" cy="2868612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lv-LV" dirty="0"/>
              <a:t>Apaļais grafiks (pie </a:t>
            </a:r>
            <a:r>
              <a:rPr lang="lv-LV" dirty="0" err="1"/>
              <a:t>chart</a:t>
            </a:r>
            <a:r>
              <a:rPr lang="lv-LV" dirty="0"/>
              <a:t>)</a:t>
            </a:r>
            <a:endParaRPr lang="en-US" dirty="0"/>
          </a:p>
        </p:txBody>
      </p:sp>
      <p:sp>
        <p:nvSpPr>
          <p:cNvPr id="28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5254500" y="7385099"/>
            <a:ext cx="3265735" cy="287561"/>
          </a:xfrm>
          <a:prstGeom prst="rect">
            <a:avLst/>
          </a:prstGeom>
        </p:spPr>
        <p:txBody>
          <a:bodyPr/>
          <a:lstStyle>
            <a:lvl1pPr algn="ctr">
              <a:defRPr sz="14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lv-LV" dirty="0"/>
              <a:t>teksts</a:t>
            </a:r>
            <a:endParaRPr lang="en-US" dirty="0"/>
          </a:p>
        </p:txBody>
      </p:sp>
      <p:sp>
        <p:nvSpPr>
          <p:cNvPr id="29" name="Text Placeholder 4"/>
          <p:cNvSpPr>
            <a:spLocks noGrp="1"/>
          </p:cNvSpPr>
          <p:nvPr>
            <p:ph type="body" sz="quarter" idx="19" hasCustomPrompt="1"/>
          </p:nvPr>
        </p:nvSpPr>
        <p:spPr>
          <a:xfrm>
            <a:off x="9780960" y="1122338"/>
            <a:ext cx="3337743" cy="358105"/>
          </a:xfrm>
          <a:prstGeom prst="rect">
            <a:avLst/>
          </a:prstGeom>
        </p:spPr>
        <p:txBody>
          <a:bodyPr/>
          <a:lstStyle>
            <a:lvl1pPr algn="ctr">
              <a:defRPr sz="1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lv-LV" dirty="0"/>
              <a:t>teksts</a:t>
            </a:r>
            <a:endParaRPr lang="en-US" dirty="0"/>
          </a:p>
        </p:txBody>
      </p:sp>
      <p:sp>
        <p:nvSpPr>
          <p:cNvPr id="30" name="Chart Placeholder 16"/>
          <p:cNvSpPr>
            <a:spLocks noGrp="1"/>
          </p:cNvSpPr>
          <p:nvPr>
            <p:ph type="chart" sz="quarter" idx="20" hasCustomPrompt="1"/>
          </p:nvPr>
        </p:nvSpPr>
        <p:spPr>
          <a:xfrm>
            <a:off x="9174956" y="2344539"/>
            <a:ext cx="4578350" cy="2868612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lv-LV" dirty="0"/>
              <a:t>Apaļais grafiks (pie </a:t>
            </a:r>
            <a:r>
              <a:rPr lang="lv-LV" dirty="0" err="1"/>
              <a:t>chart</a:t>
            </a:r>
            <a:r>
              <a:rPr lang="lv-LV" dirty="0"/>
              <a:t>)</a:t>
            </a:r>
            <a:endParaRPr lang="en-US" dirty="0"/>
          </a:p>
        </p:txBody>
      </p:sp>
      <p:sp>
        <p:nvSpPr>
          <p:cNvPr id="32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9832850" y="7385099"/>
            <a:ext cx="3265735" cy="287561"/>
          </a:xfrm>
          <a:prstGeom prst="rect">
            <a:avLst/>
          </a:prstGeom>
        </p:spPr>
        <p:txBody>
          <a:bodyPr/>
          <a:lstStyle>
            <a:lvl1pPr algn="ctr">
              <a:defRPr sz="14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lv-LV" dirty="0"/>
              <a:t>teksts</a:t>
            </a:r>
            <a:endParaRPr lang="en-US" dirty="0"/>
          </a:p>
        </p:txBody>
      </p:sp>
      <p:sp>
        <p:nvSpPr>
          <p:cNvPr id="16" name="Text Placeholder 2"/>
          <p:cNvSpPr>
            <a:spLocks noGrp="1"/>
          </p:cNvSpPr>
          <p:nvPr>
            <p:ph type="body" sz="quarter" idx="23" hasCustomPrompt="1"/>
          </p:nvPr>
        </p:nvSpPr>
        <p:spPr>
          <a:xfrm>
            <a:off x="317972" y="5370810"/>
            <a:ext cx="3887788" cy="864096"/>
          </a:xfrm>
          <a:prstGeom prst="rect">
            <a:avLst/>
          </a:prstGeom>
        </p:spPr>
        <p:txBody>
          <a:bodyPr anchor="t"/>
          <a:lstStyle>
            <a:lvl1pPr marL="0" algn="ctr">
              <a:spcBef>
                <a:spcPts val="0"/>
              </a:spcBef>
              <a:defRPr lang="lv-LV" sz="1500" b="1" dirty="0" smtClean="0">
                <a:solidFill>
                  <a:srgbClr val="003B71"/>
                </a:solidFill>
                <a:latin typeface="Century Gothic" pitchFamily="34" charset="0"/>
                <a:ea typeface="+mn-ea"/>
                <a:cs typeface="+mn-cs"/>
              </a:defRPr>
            </a:lvl1pPr>
            <a:lvl3pPr marL="0" algn="ctr">
              <a:spcBef>
                <a:spcPts val="0"/>
              </a:spcBef>
              <a:defRPr lang="en-US" sz="1500" b="1" dirty="0" smtClean="0">
                <a:solidFill>
                  <a:schemeClr val="bg1"/>
                </a:solidFill>
                <a:latin typeface="Century Gothic" pitchFamily="34" charset="0"/>
                <a:ea typeface="+mn-ea"/>
                <a:cs typeface="+mn-cs"/>
              </a:defRPr>
            </a:lvl3pPr>
            <a:lvl5pPr marL="0" algn="ctr">
              <a:spcBef>
                <a:spcPts val="0"/>
              </a:spcBef>
              <a:defRPr lang="en-US" sz="1500" b="1" dirty="0">
                <a:solidFill>
                  <a:srgbClr val="003B71"/>
                </a:solidFill>
                <a:latin typeface="Century Gothic" pitchFamily="34" charset="0"/>
                <a:ea typeface="+mn-ea"/>
                <a:cs typeface="+mn-cs"/>
              </a:defRPr>
            </a:lvl5pPr>
          </a:lstStyle>
          <a:p>
            <a:pPr lvl="0"/>
            <a:r>
              <a:rPr lang="lv-LV" dirty="0"/>
              <a:t>teksts</a:t>
            </a:r>
          </a:p>
          <a:p>
            <a:pPr lvl="0"/>
            <a:endParaRPr lang="en-US" dirty="0"/>
          </a:p>
          <a:p>
            <a:pPr lvl="2"/>
            <a:r>
              <a:rPr lang="lv-LV" dirty="0"/>
              <a:t>teksts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sz="quarter" idx="25" hasCustomPrompt="1"/>
          </p:nvPr>
        </p:nvSpPr>
        <p:spPr>
          <a:xfrm>
            <a:off x="4924425" y="5370810"/>
            <a:ext cx="3887788" cy="864096"/>
          </a:xfrm>
          <a:prstGeom prst="rect">
            <a:avLst/>
          </a:prstGeom>
        </p:spPr>
        <p:txBody>
          <a:bodyPr anchor="t"/>
          <a:lstStyle>
            <a:lvl1pPr marL="0" algn="ctr">
              <a:spcBef>
                <a:spcPts val="0"/>
              </a:spcBef>
              <a:defRPr lang="lv-LV" sz="1500" b="1" kern="1200" dirty="0" smtClean="0">
                <a:solidFill>
                  <a:srgbClr val="C4D600"/>
                </a:solidFill>
                <a:latin typeface="Century Gothic" pitchFamily="34" charset="0"/>
                <a:ea typeface="+mn-ea"/>
                <a:cs typeface="Arial" charset="0"/>
              </a:defRPr>
            </a:lvl1pPr>
            <a:lvl3pPr marL="0" algn="ctr">
              <a:spcBef>
                <a:spcPts val="0"/>
              </a:spcBef>
              <a:defRPr lang="en-US" sz="1500" b="1" dirty="0" smtClean="0">
                <a:solidFill>
                  <a:schemeClr val="bg1"/>
                </a:solidFill>
                <a:latin typeface="Century Gothic" pitchFamily="34" charset="0"/>
                <a:ea typeface="+mn-ea"/>
                <a:cs typeface="+mn-cs"/>
              </a:defRPr>
            </a:lvl3pPr>
            <a:lvl5pPr marL="0" algn="ctr">
              <a:spcBef>
                <a:spcPts val="0"/>
              </a:spcBef>
              <a:defRPr lang="en-US" sz="1500" b="1" dirty="0">
                <a:solidFill>
                  <a:srgbClr val="003B71"/>
                </a:solidFill>
                <a:latin typeface="Century Gothic" pitchFamily="34" charset="0"/>
                <a:ea typeface="+mn-ea"/>
                <a:cs typeface="+mn-cs"/>
              </a:defRPr>
            </a:lvl5pPr>
          </a:lstStyle>
          <a:p>
            <a:pPr lvl="0"/>
            <a:r>
              <a:rPr lang="lv-LV" dirty="0"/>
              <a:t>teksts</a:t>
            </a:r>
          </a:p>
          <a:p>
            <a:pPr lvl="0"/>
            <a:endParaRPr lang="en-US" dirty="0"/>
          </a:p>
          <a:p>
            <a:pPr lvl="2"/>
            <a:r>
              <a:rPr lang="lv-LV" dirty="0"/>
              <a:t>teksts</a:t>
            </a:r>
            <a:endParaRPr lang="en-US" dirty="0"/>
          </a:p>
        </p:txBody>
      </p:sp>
      <p:sp>
        <p:nvSpPr>
          <p:cNvPr id="22" name="Text Placeholder 2"/>
          <p:cNvSpPr>
            <a:spLocks noGrp="1"/>
          </p:cNvSpPr>
          <p:nvPr>
            <p:ph type="body" sz="quarter" idx="26" hasCustomPrompt="1"/>
          </p:nvPr>
        </p:nvSpPr>
        <p:spPr>
          <a:xfrm>
            <a:off x="9498806" y="5370810"/>
            <a:ext cx="3887788" cy="864096"/>
          </a:xfrm>
          <a:prstGeom prst="rect">
            <a:avLst/>
          </a:prstGeom>
        </p:spPr>
        <p:txBody>
          <a:bodyPr anchor="t"/>
          <a:lstStyle>
            <a:lvl1pPr marL="0" algn="ctr">
              <a:spcBef>
                <a:spcPts val="0"/>
              </a:spcBef>
              <a:defRPr lang="lv-LV" sz="1500" b="1" kern="1200" dirty="0" smtClean="0">
                <a:solidFill>
                  <a:srgbClr val="C4D600"/>
                </a:solidFill>
                <a:latin typeface="Century Gothic" pitchFamily="34" charset="0"/>
                <a:ea typeface="+mn-ea"/>
                <a:cs typeface="Arial" charset="0"/>
              </a:defRPr>
            </a:lvl1pPr>
            <a:lvl3pPr marL="0" algn="ctr">
              <a:spcBef>
                <a:spcPts val="0"/>
              </a:spcBef>
              <a:defRPr lang="en-US" sz="1500" b="1" dirty="0" smtClean="0">
                <a:solidFill>
                  <a:schemeClr val="bg1"/>
                </a:solidFill>
                <a:latin typeface="Century Gothic" pitchFamily="34" charset="0"/>
                <a:ea typeface="+mn-ea"/>
                <a:cs typeface="+mn-cs"/>
              </a:defRPr>
            </a:lvl3pPr>
            <a:lvl5pPr marL="0" algn="ctr">
              <a:spcBef>
                <a:spcPts val="0"/>
              </a:spcBef>
              <a:defRPr lang="en-US" sz="1500" b="1" dirty="0">
                <a:solidFill>
                  <a:srgbClr val="003B71"/>
                </a:solidFill>
                <a:latin typeface="Century Gothic" pitchFamily="34" charset="0"/>
                <a:ea typeface="+mn-ea"/>
                <a:cs typeface="+mn-cs"/>
              </a:defRPr>
            </a:lvl5pPr>
          </a:lstStyle>
          <a:p>
            <a:pPr lvl="0"/>
            <a:r>
              <a:rPr lang="lv-LV" dirty="0"/>
              <a:t>teksts</a:t>
            </a:r>
          </a:p>
          <a:p>
            <a:pPr lvl="0"/>
            <a:endParaRPr lang="en-US" dirty="0"/>
          </a:p>
          <a:p>
            <a:pPr lvl="2"/>
            <a:r>
              <a:rPr lang="lv-LV" dirty="0"/>
              <a:t>teksts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4151144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Baltais lielais virsraksts 2/3 pa kreisi don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2"/>
          <p:cNvSpPr>
            <a:spLocks noGrp="1"/>
          </p:cNvSpPr>
          <p:nvPr>
            <p:ph type="body" sz="quarter" idx="12" hasCustomPrompt="1"/>
          </p:nvPr>
        </p:nvSpPr>
        <p:spPr>
          <a:xfrm>
            <a:off x="241299" y="966995"/>
            <a:ext cx="4130675" cy="1523495"/>
          </a:xfrm>
          <a:prstGeom prst="rect">
            <a:avLst/>
          </a:prstGeom>
        </p:spPr>
        <p:txBody>
          <a:bodyPr/>
          <a:lstStyle>
            <a:lvl1pPr marL="0" indent="0" algn="ctr">
              <a:spcBef>
                <a:spcPts val="0"/>
              </a:spcBef>
              <a:buNone/>
              <a:defRPr lang="lv-LV" sz="4800" b="1" kern="1200" spc="0" baseline="0" dirty="0" smtClean="0">
                <a:solidFill>
                  <a:schemeClr val="tx1"/>
                </a:solidFill>
                <a:latin typeface="Century Gothic" pitchFamily="34" charset="0"/>
                <a:ea typeface="Mark" pitchFamily="50" charset="0"/>
                <a:cs typeface="Mark" pitchFamily="50" charset="0"/>
              </a:defRPr>
            </a:lvl1pPr>
          </a:lstStyle>
          <a:p>
            <a:pPr lvl="0"/>
            <a:r>
              <a:rPr lang="lv-LV" dirty="0"/>
              <a:t>LIELAIS VIRSRAKSTS</a:t>
            </a:r>
            <a:endParaRPr lang="en-US" dirty="0"/>
          </a:p>
        </p:txBody>
      </p:sp>
      <p:sp>
        <p:nvSpPr>
          <p:cNvPr id="5" name="Text Placeholder 10"/>
          <p:cNvSpPr>
            <a:spLocks noGrp="1"/>
          </p:cNvSpPr>
          <p:nvPr>
            <p:ph type="body" sz="quarter" idx="14" hasCustomPrompt="1"/>
          </p:nvPr>
        </p:nvSpPr>
        <p:spPr>
          <a:xfrm>
            <a:off x="245964" y="2687638"/>
            <a:ext cx="4130675" cy="40640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lang="lv-LV" sz="2500" b="1" kern="1200" spc="0" baseline="0" dirty="0" smtClean="0">
                <a:solidFill>
                  <a:schemeClr val="tx1"/>
                </a:solidFill>
                <a:latin typeface="Century Gothic" pitchFamily="34" charset="0"/>
                <a:ea typeface="+mn-ea"/>
                <a:cs typeface="Mark"/>
              </a:defRPr>
            </a:lvl1pPr>
          </a:lstStyle>
          <a:p>
            <a:pPr lvl="0"/>
            <a:r>
              <a:rPr lang="lv-LV" dirty="0"/>
              <a:t>Mazais virsraksts</a:t>
            </a:r>
            <a:endParaRPr lang="en-US" dirty="0"/>
          </a:p>
        </p:txBody>
      </p:sp>
      <p:sp>
        <p:nvSpPr>
          <p:cNvPr id="6" name="Text Placeholder 2"/>
          <p:cNvSpPr>
            <a:spLocks noGrp="1"/>
          </p:cNvSpPr>
          <p:nvPr>
            <p:ph type="body" sz="quarter" idx="15" hasCustomPrompt="1"/>
          </p:nvPr>
        </p:nvSpPr>
        <p:spPr>
          <a:xfrm>
            <a:off x="225723" y="3265388"/>
            <a:ext cx="4139208" cy="21272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lang="en-US" sz="1400" kern="1200" spc="0" baseline="0" dirty="0">
                <a:solidFill>
                  <a:schemeClr val="tx1"/>
                </a:solidFill>
                <a:latin typeface="Century Gothic" pitchFamily="34" charset="0"/>
                <a:ea typeface="+mn-ea"/>
                <a:cs typeface="Mark"/>
              </a:defRPr>
            </a:lvl1pPr>
          </a:lstStyle>
          <a:p>
            <a:pPr lvl="0"/>
            <a:r>
              <a:rPr lang="lv-LV" dirty="0"/>
              <a:t>Teksts</a:t>
            </a:r>
            <a:endParaRPr lang="en-US" dirty="0"/>
          </a:p>
        </p:txBody>
      </p:sp>
      <p:sp>
        <p:nvSpPr>
          <p:cNvPr id="8" name="Picture Placeholder 6"/>
          <p:cNvSpPr>
            <a:spLocks noGrp="1"/>
          </p:cNvSpPr>
          <p:nvPr>
            <p:ph type="pic" sz="quarter" idx="16"/>
          </p:nvPr>
        </p:nvSpPr>
        <p:spPr>
          <a:xfrm>
            <a:off x="4578350" y="0"/>
            <a:ext cx="9163050" cy="7861300"/>
          </a:xfrm>
          <a:prstGeom prst="rect">
            <a:avLst/>
          </a:prstGeo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0897895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Baltais lielais virsraksts 2/3 pa kreisi don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2"/>
          <p:cNvSpPr>
            <a:spLocks noChangeArrowheads="1"/>
          </p:cNvSpPr>
          <p:nvPr userDrawn="1"/>
        </p:nvSpPr>
        <p:spPr bwMode="auto">
          <a:xfrm>
            <a:off x="4578350" y="0"/>
            <a:ext cx="9158288" cy="7856538"/>
          </a:xfrm>
          <a:prstGeom prst="rect">
            <a:avLst/>
          </a:prstGeom>
          <a:blipFill dpi="0"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7" name="object 3"/>
          <p:cNvSpPr txBox="1"/>
          <p:nvPr userDrawn="1"/>
        </p:nvSpPr>
        <p:spPr>
          <a:xfrm>
            <a:off x="241300" y="2687638"/>
            <a:ext cx="4130675" cy="406400"/>
          </a:xfrm>
          <a:prstGeom prst="rect">
            <a:avLst/>
          </a:prstGeom>
        </p:spPr>
        <p:txBody>
          <a:bodyPr wrap="square" lIns="0" tIns="12700" rIns="0" bIns="0">
            <a:spAutoFit/>
          </a:bodyPr>
          <a:lstStyle/>
          <a:p>
            <a:pPr marL="12700" algn="ctr" fontAlgn="auto">
              <a:spcBef>
                <a:spcPts val="100"/>
              </a:spcBef>
              <a:spcAft>
                <a:spcPts val="0"/>
              </a:spcAft>
              <a:defRPr/>
            </a:pPr>
            <a:r>
              <a:rPr sz="2500" b="1" spc="0" baseline="0" dirty="0">
                <a:solidFill>
                  <a:srgbClr val="00AAC6"/>
                </a:solidFill>
                <a:latin typeface="Century Gothic" pitchFamily="34" charset="0"/>
                <a:cs typeface="Mark"/>
              </a:rPr>
              <a:t>Mazais virsraksts</a:t>
            </a:r>
            <a:endParaRPr sz="2500" spc="0" baseline="0" dirty="0">
              <a:latin typeface="Century Gothic" pitchFamily="34" charset="0"/>
              <a:cs typeface="Mark"/>
            </a:endParaRPr>
          </a:p>
        </p:txBody>
      </p:sp>
      <p:sp>
        <p:nvSpPr>
          <p:cNvPr id="8" name="TextBox 5"/>
          <p:cNvSpPr txBox="1">
            <a:spLocks noChangeArrowheads="1"/>
          </p:cNvSpPr>
          <p:nvPr userDrawn="1"/>
        </p:nvSpPr>
        <p:spPr bwMode="auto">
          <a:xfrm>
            <a:off x="241300" y="958850"/>
            <a:ext cx="4130675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lv-LV" sz="4800" b="1" spc="0" baseline="0" dirty="0">
                <a:solidFill>
                  <a:srgbClr val="00AAC6"/>
                </a:solidFill>
                <a:latin typeface="Century Gothic" pitchFamily="34" charset="0"/>
                <a:ea typeface="Mark" pitchFamily="50" charset="0"/>
                <a:cs typeface="Mark" pitchFamily="50" charset="0"/>
              </a:rPr>
              <a:t>LIELAIS VIRSRAKSTS</a:t>
            </a:r>
            <a:endParaRPr lang="en-US" sz="4800" b="1" spc="0" baseline="0" dirty="0">
              <a:solidFill>
                <a:srgbClr val="00AAC6"/>
              </a:solidFill>
              <a:latin typeface="Century Gothic" pitchFamily="34" charset="0"/>
              <a:ea typeface="Mark" pitchFamily="50" charset="0"/>
              <a:cs typeface="Mark" pitchFamily="50" charset="0"/>
            </a:endParaRPr>
          </a:p>
        </p:txBody>
      </p:sp>
      <p:sp>
        <p:nvSpPr>
          <p:cNvPr id="9" name="object 3"/>
          <p:cNvSpPr txBox="1"/>
          <p:nvPr userDrawn="1"/>
        </p:nvSpPr>
        <p:spPr>
          <a:xfrm>
            <a:off x="241300" y="3276600"/>
            <a:ext cx="4130675" cy="212725"/>
          </a:xfrm>
          <a:prstGeom prst="rect">
            <a:avLst/>
          </a:prstGeom>
        </p:spPr>
        <p:txBody>
          <a:bodyPr wrap="square" lIns="0" tIns="12700" rIns="0" bIns="0">
            <a:spAutoFit/>
          </a:bodyPr>
          <a:lstStyle/>
          <a:p>
            <a:pPr marL="12700" algn="ctr" fontAlgn="auto">
              <a:spcBef>
                <a:spcPts val="100"/>
              </a:spcBef>
              <a:spcAft>
                <a:spcPts val="0"/>
              </a:spcAft>
              <a:defRPr/>
            </a:pPr>
            <a:r>
              <a:rPr lang="lv-LV" sz="1300" spc="0" baseline="0" dirty="0">
                <a:solidFill>
                  <a:srgbClr val="00AAC6"/>
                </a:solidFill>
                <a:latin typeface="Century Gothic" pitchFamily="34" charset="0"/>
                <a:cs typeface="Mark"/>
              </a:rPr>
              <a:t>Teksts</a:t>
            </a:r>
            <a:endParaRPr sz="1300" spc="0" baseline="0" dirty="0">
              <a:latin typeface="Century Gothic" pitchFamily="34" charset="0"/>
              <a:cs typeface="Mark"/>
            </a:endParaRPr>
          </a:p>
        </p:txBody>
      </p:sp>
      <p:sp>
        <p:nvSpPr>
          <p:cNvPr id="10" name="object 3"/>
          <p:cNvSpPr txBox="1"/>
          <p:nvPr userDrawn="1"/>
        </p:nvSpPr>
        <p:spPr>
          <a:xfrm rot="20355368">
            <a:off x="761203" y="3313644"/>
            <a:ext cx="12239720" cy="1490152"/>
          </a:xfrm>
          <a:prstGeom prst="rect">
            <a:avLst/>
          </a:prstGeom>
        </p:spPr>
        <p:txBody>
          <a:bodyPr wrap="square" lIns="0" tIns="12700" rIns="0" bIns="0">
            <a:spAutoFit/>
          </a:bodyPr>
          <a:lstStyle/>
          <a:p>
            <a:pPr marL="12700" fontAlgn="auto">
              <a:spcBef>
                <a:spcPts val="100"/>
              </a:spcBef>
              <a:spcAft>
                <a:spcPts val="0"/>
              </a:spcAft>
              <a:defRPr/>
            </a:pPr>
            <a:r>
              <a:rPr lang="lv-LV" sz="9600" b="1" dirty="0">
                <a:solidFill>
                  <a:srgbClr val="FF0000"/>
                </a:solidFill>
                <a:latin typeface="Century Gothic" pitchFamily="34" charset="0"/>
                <a:cs typeface="Arial" pitchFamily="34" charset="0"/>
              </a:rPr>
              <a:t>PARAUGS!</a:t>
            </a:r>
            <a:r>
              <a:rPr lang="lv-LV" sz="9600" b="1" baseline="0" dirty="0">
                <a:solidFill>
                  <a:srgbClr val="FF0000"/>
                </a:solidFill>
                <a:latin typeface="Century Gothic" pitchFamily="34" charset="0"/>
                <a:cs typeface="Arial" pitchFamily="34" charset="0"/>
              </a:rPr>
              <a:t> NELIETOT!</a:t>
            </a:r>
            <a:endParaRPr sz="9600" b="1" dirty="0">
              <a:solidFill>
                <a:srgbClr val="FF0000"/>
              </a:solidFill>
              <a:latin typeface="Century Gothic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7125475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Liela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13741400" cy="7085248"/>
          </a:xfrm>
          <a:prstGeom prst="rect">
            <a:avLst/>
          </a:prstGeom>
        </p:spPr>
        <p:txBody>
          <a:bodyPr lIns="0" tIns="0" rIns="0" bIns="0" numCol="2" spcCol="408240">
            <a:noAutofit/>
          </a:bodyPr>
          <a:lstStyle>
            <a:lvl1pPr marL="0" marR="0" indent="0" algn="l" defTabSz="1036930" rtl="0" eaLnBrk="1" fontAlgn="t" latinLnBrk="0" hangingPunct="1">
              <a:lnSpc>
                <a:spcPct val="120000"/>
              </a:lnSpc>
              <a:spcBef>
                <a:spcPts val="1814"/>
              </a:spcBef>
              <a:spcAft>
                <a:spcPts val="0"/>
              </a:spcAft>
              <a:buClrTx/>
              <a:buSzTx/>
              <a:buFontTx/>
              <a:buNone/>
              <a:tabLst/>
              <a:defRPr sz="2300" baseline="0">
                <a:solidFill>
                  <a:srgbClr val="005A92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09113640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7070" y="314815"/>
            <a:ext cx="12367260" cy="1310217"/>
          </a:xfrm>
          <a:prstGeom prst="rect">
            <a:avLst/>
          </a:prstGeom>
        </p:spPr>
        <p:txBody>
          <a:bodyPr lIns="103693" tIns="51846" rIns="103693" bIns="51846"/>
          <a:lstStyle/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7070" y="1834305"/>
            <a:ext cx="12367260" cy="5188095"/>
          </a:xfrm>
          <a:prstGeom prst="rect">
            <a:avLst/>
          </a:prstGeom>
        </p:spPr>
        <p:txBody>
          <a:bodyPr lIns="103693" tIns="51846" rIns="103693" bIns="51846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7070" y="7286262"/>
            <a:ext cx="3206327" cy="418541"/>
          </a:xfrm>
          <a:prstGeom prst="rect">
            <a:avLst/>
          </a:prstGeom>
        </p:spPr>
        <p:txBody>
          <a:bodyPr lIns="103693" tIns="51846" rIns="103693" bIns="51846"/>
          <a:lstStyle/>
          <a:p>
            <a:fld id="{B8F1D582-0848-4EB2-A00D-6149DF928F22}" type="datetimeFigureOut">
              <a:rPr lang="lv-LV" smtClean="0"/>
              <a:t>2020.11.03.</a:t>
            </a:fld>
            <a:endParaRPr lang="lv-L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694979" y="7286262"/>
            <a:ext cx="4351443" cy="418541"/>
          </a:xfrm>
          <a:prstGeom prst="rect">
            <a:avLst/>
          </a:prstGeom>
        </p:spPr>
        <p:txBody>
          <a:bodyPr lIns="103693" tIns="51846" rIns="103693" bIns="51846"/>
          <a:lstStyle/>
          <a:p>
            <a:endParaRPr lang="lv-L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48003" y="7286262"/>
            <a:ext cx="3206327" cy="418541"/>
          </a:xfrm>
          <a:prstGeom prst="rect">
            <a:avLst/>
          </a:prstGeom>
        </p:spPr>
        <p:txBody>
          <a:bodyPr lIns="103693" tIns="51846" rIns="103693" bIns="51846"/>
          <a:lstStyle/>
          <a:p>
            <a:fld id="{C8B1DE99-129A-47A5-8C89-948F9ACD2D4E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702012613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Zils mēs palīdz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966788" y="977900"/>
            <a:ext cx="12025312" cy="792163"/>
          </a:xfrm>
          <a:prstGeom prst="rect">
            <a:avLst/>
          </a:prstGeom>
        </p:spPr>
        <p:txBody>
          <a:bodyPr/>
          <a:lstStyle>
            <a:lvl1pPr>
              <a:defRPr sz="5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lv-LV" dirty="0">
                <a:solidFill>
                  <a:schemeClr val="bg1"/>
                </a:solidFill>
                <a:latin typeface="Century Gothic" pitchFamily="34" charset="0"/>
                <a:ea typeface="Mark" pitchFamily="50" charset="0"/>
              </a:rPr>
              <a:t>mēs palīdzam Latvijai augt</a:t>
            </a:r>
            <a:endParaRPr lang="en-US" dirty="0"/>
          </a:p>
        </p:txBody>
      </p:sp>
      <p:sp>
        <p:nvSpPr>
          <p:cNvPr id="8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966044" y="1914426"/>
            <a:ext cx="12025312" cy="647700"/>
          </a:xfrm>
          <a:prstGeom prst="rect">
            <a:avLst/>
          </a:prstGeom>
        </p:spPr>
        <p:txBody>
          <a:bodyPr/>
          <a:lstStyle>
            <a:lvl1pPr>
              <a:defRPr sz="1800">
                <a:solidFill>
                  <a:schemeClr val="bg1"/>
                </a:solidFill>
              </a:defRPr>
            </a:lvl1pPr>
          </a:lstStyle>
          <a:p>
            <a:pPr marL="12700" fontAlgn="auto">
              <a:lnSpc>
                <a:spcPts val="146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lv-LV" sz="2500" b="1" dirty="0" err="1">
                <a:solidFill>
                  <a:schemeClr val="bg1"/>
                </a:solidFill>
                <a:latin typeface="Century Gothic" pitchFamily="34" charset="0"/>
                <a:cs typeface="Mark"/>
              </a:rPr>
              <a:t>altum.lv</a:t>
            </a:r>
            <a:endParaRPr lang="lv-LV" sz="2500" b="1" dirty="0">
              <a:solidFill>
                <a:schemeClr val="bg1"/>
              </a:solidFill>
              <a:latin typeface="Century Gothic" pitchFamily="34" charset="0"/>
              <a:cs typeface="Mark"/>
            </a:endParaRPr>
          </a:p>
          <a:p>
            <a:pPr marL="12700" fontAlgn="auto">
              <a:lnSpc>
                <a:spcPts val="146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lv-LV" sz="1300" dirty="0">
                <a:solidFill>
                  <a:schemeClr val="bg1"/>
                </a:solidFill>
                <a:latin typeface="Century Gothic" pitchFamily="34" charset="0"/>
                <a:cs typeface="Mark"/>
              </a:rPr>
              <a:t>telefona</a:t>
            </a:r>
            <a:r>
              <a:rPr lang="lv-LV" sz="1300" spc="-100" dirty="0">
                <a:solidFill>
                  <a:schemeClr val="bg1"/>
                </a:solidFill>
                <a:latin typeface="Century Gothic" pitchFamily="34" charset="0"/>
                <a:cs typeface="Mark"/>
              </a:rPr>
              <a:t> </a:t>
            </a:r>
            <a:r>
              <a:rPr lang="lv-LV" sz="1300" spc="-5" dirty="0">
                <a:solidFill>
                  <a:schemeClr val="bg1"/>
                </a:solidFill>
                <a:latin typeface="Century Gothic" pitchFamily="34" charset="0"/>
                <a:cs typeface="Mark"/>
              </a:rPr>
              <a:t>numurs</a:t>
            </a:r>
            <a:endParaRPr lang="lv-LV" sz="1300" dirty="0">
              <a:solidFill>
                <a:schemeClr val="bg1"/>
              </a:solidFill>
              <a:latin typeface="Century Gothic" pitchFamily="34" charset="0"/>
              <a:cs typeface="Mark"/>
            </a:endParaRPr>
          </a:p>
          <a:p>
            <a:pPr marL="12700" fontAlgn="auto">
              <a:spcBef>
                <a:spcPts val="40"/>
              </a:spcBef>
              <a:spcAft>
                <a:spcPts val="0"/>
              </a:spcAft>
              <a:defRPr/>
            </a:pPr>
            <a:r>
              <a:rPr lang="lv-LV" sz="1300" spc="-5" dirty="0">
                <a:solidFill>
                  <a:schemeClr val="bg1"/>
                </a:solidFill>
                <a:latin typeface="Century Gothic" pitchFamily="34" charset="0"/>
                <a:cs typeface="Mark"/>
              </a:rPr>
              <a:t>e-pasta</a:t>
            </a:r>
            <a:r>
              <a:rPr lang="lv-LV" sz="1300" spc="-100" dirty="0">
                <a:solidFill>
                  <a:schemeClr val="bg1"/>
                </a:solidFill>
                <a:latin typeface="Century Gothic" pitchFamily="34" charset="0"/>
                <a:cs typeface="Mark"/>
              </a:rPr>
              <a:t> </a:t>
            </a:r>
            <a:r>
              <a:rPr lang="lv-LV" sz="1300" dirty="0">
                <a:solidFill>
                  <a:schemeClr val="bg1"/>
                </a:solidFill>
                <a:latin typeface="Century Gothic" pitchFamily="34" charset="0"/>
                <a:cs typeface="Mark"/>
              </a:rPr>
              <a:t>adrese</a:t>
            </a:r>
          </a:p>
        </p:txBody>
      </p:sp>
    </p:spTree>
    <p:extLst>
      <p:ext uri="{BB962C8B-B14F-4D97-AF65-F5344CB8AC3E}">
        <p14:creationId xmlns:p14="http://schemas.microsoft.com/office/powerpoint/2010/main" val="4161247560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30605" y="2442100"/>
            <a:ext cx="11680190" cy="1685084"/>
          </a:xfrm>
          <a:prstGeom prst="rect">
            <a:avLst/>
          </a:prstGeom>
        </p:spPr>
        <p:txBody>
          <a:bodyPr lIns="103693" tIns="51846" rIns="103693" bIns="51846"/>
          <a:lstStyle/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61210" y="4454737"/>
            <a:ext cx="9618980" cy="2008999"/>
          </a:xfrm>
          <a:prstGeom prst="rect">
            <a:avLst/>
          </a:prstGeom>
        </p:spPr>
        <p:txBody>
          <a:bodyPr lIns="103693" tIns="51846" rIns="103693" bIns="51846"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184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369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5539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7385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5923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1107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6292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1477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lv-LV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7070" y="7286262"/>
            <a:ext cx="3206327" cy="418541"/>
          </a:xfrm>
          <a:prstGeom prst="rect">
            <a:avLst/>
          </a:prstGeom>
        </p:spPr>
        <p:txBody>
          <a:bodyPr lIns="103693" tIns="51846" rIns="103693" bIns="51846"/>
          <a:lstStyle/>
          <a:p>
            <a:fld id="{1A2660F3-6661-4876-8032-EAE21D2F3361}" type="datetimeFigureOut">
              <a:rPr lang="lv-LV" smtClean="0"/>
              <a:t>2020.11.03.</a:t>
            </a:fld>
            <a:endParaRPr lang="lv-L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694979" y="7286262"/>
            <a:ext cx="4351443" cy="418541"/>
          </a:xfrm>
          <a:prstGeom prst="rect">
            <a:avLst/>
          </a:prstGeom>
        </p:spPr>
        <p:txBody>
          <a:bodyPr lIns="103693" tIns="51846" rIns="103693" bIns="51846"/>
          <a:lstStyle/>
          <a:p>
            <a:endParaRPr lang="lv-L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48003" y="7286262"/>
            <a:ext cx="3206327" cy="418541"/>
          </a:xfrm>
          <a:prstGeom prst="rect">
            <a:avLst/>
          </a:prstGeom>
        </p:spPr>
        <p:txBody>
          <a:bodyPr lIns="103693" tIns="51846" rIns="103693" bIns="51846"/>
          <a:lstStyle/>
          <a:p>
            <a:fld id="{2E129D9F-04AD-4883-8055-CDEFF8C2D1A4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403298627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altais 2 apļ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6"/>
          <p:cNvSpPr>
            <a:spLocks noGrp="1"/>
          </p:cNvSpPr>
          <p:nvPr>
            <p:ph type="pic" sz="quarter" idx="14" hasCustomPrompt="1"/>
          </p:nvPr>
        </p:nvSpPr>
        <p:spPr>
          <a:xfrm>
            <a:off x="8968359" y="3499048"/>
            <a:ext cx="2617787" cy="2617787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>
                <a:solidFill>
                  <a:srgbClr val="FF0000"/>
                </a:solidFill>
              </a:defRPr>
            </a:lvl1pPr>
          </a:lstStyle>
          <a:p>
            <a:r>
              <a:rPr lang="lv-LV" dirty="0"/>
              <a:t>Ievietot attēlu</a:t>
            </a:r>
            <a:endParaRPr lang="en-US" dirty="0"/>
          </a:p>
        </p:txBody>
      </p:sp>
      <p:sp>
        <p:nvSpPr>
          <p:cNvPr id="6" name="Text Placeholder 2"/>
          <p:cNvSpPr>
            <a:spLocks noGrp="1"/>
          </p:cNvSpPr>
          <p:nvPr>
            <p:ph type="body" sz="quarter" idx="11" hasCustomPrompt="1"/>
          </p:nvPr>
        </p:nvSpPr>
        <p:spPr>
          <a:xfrm>
            <a:off x="622300" y="6440488"/>
            <a:ext cx="5638800" cy="226466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lang="en-US" sz="1400" b="0" kern="1200" spc="0" baseline="0" dirty="0">
                <a:solidFill>
                  <a:srgbClr val="00AAC6"/>
                </a:solidFill>
                <a:latin typeface="Century Gothic" pitchFamily="34" charset="0"/>
                <a:ea typeface="+mn-ea"/>
                <a:cs typeface="Mark"/>
              </a:defRPr>
            </a:lvl1pPr>
          </a:lstStyle>
          <a:p>
            <a:pPr lvl="0"/>
            <a:r>
              <a:rPr lang="lv-LV" dirty="0"/>
              <a:t>Teksts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sz="quarter" idx="12" hasCustomPrompt="1"/>
          </p:nvPr>
        </p:nvSpPr>
        <p:spPr>
          <a:xfrm>
            <a:off x="7424588" y="6440488"/>
            <a:ext cx="5638800" cy="226466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lang="en-US" sz="1400" b="0" kern="1200" spc="0" baseline="0" dirty="0">
                <a:solidFill>
                  <a:srgbClr val="00AAC6"/>
                </a:solidFill>
                <a:latin typeface="Century Gothic" pitchFamily="34" charset="0"/>
                <a:ea typeface="+mn-ea"/>
                <a:cs typeface="Mark"/>
              </a:defRPr>
            </a:lvl1pPr>
          </a:lstStyle>
          <a:p>
            <a:pPr lvl="0"/>
            <a:r>
              <a:rPr lang="lv-LV" dirty="0"/>
              <a:t>Teksts</a:t>
            </a:r>
            <a:endParaRPr lang="en-US" dirty="0"/>
          </a:p>
        </p:txBody>
      </p:sp>
      <p:sp>
        <p:nvSpPr>
          <p:cNvPr id="10" name="Oval 9"/>
          <p:cNvSpPr/>
          <p:nvPr userDrawn="1"/>
        </p:nvSpPr>
        <p:spPr>
          <a:xfrm>
            <a:off x="8993188" y="3488407"/>
            <a:ext cx="2592958" cy="2623988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 Placeholder 2"/>
          <p:cNvSpPr>
            <a:spLocks noGrp="1"/>
          </p:cNvSpPr>
          <p:nvPr>
            <p:ph type="body" sz="quarter" idx="17" hasCustomPrompt="1"/>
          </p:nvPr>
        </p:nvSpPr>
        <p:spPr>
          <a:xfrm>
            <a:off x="533996" y="690290"/>
            <a:ext cx="12423775" cy="846535"/>
          </a:xfrm>
          <a:prstGeom prst="rect">
            <a:avLst/>
          </a:prstGeom>
        </p:spPr>
        <p:txBody>
          <a:bodyPr/>
          <a:lstStyle>
            <a:lvl1pPr marL="0" indent="0" algn="l">
              <a:spcBef>
                <a:spcPts val="0"/>
              </a:spcBef>
              <a:buNone/>
              <a:defRPr lang="lv-LV" sz="5000" b="1" kern="1200" dirty="0" smtClean="0">
                <a:solidFill>
                  <a:srgbClr val="00AAC6"/>
                </a:solidFill>
                <a:latin typeface="Century Gothic" pitchFamily="34" charset="0"/>
                <a:ea typeface="Mark" pitchFamily="50" charset="0"/>
                <a:cs typeface="Mark" pitchFamily="50" charset="0"/>
              </a:defRPr>
            </a:lvl1pPr>
          </a:lstStyle>
          <a:p>
            <a:pPr lvl="0"/>
            <a:r>
              <a:rPr lang="lv-LV" dirty="0"/>
              <a:t>LIELAIS VIRSRAKSTS</a:t>
            </a:r>
            <a:endParaRPr lang="en-US" dirty="0"/>
          </a:p>
        </p:txBody>
      </p:sp>
      <p:sp>
        <p:nvSpPr>
          <p:cNvPr id="14" name="Text Placeholder 10"/>
          <p:cNvSpPr>
            <a:spLocks noGrp="1"/>
          </p:cNvSpPr>
          <p:nvPr>
            <p:ph type="body" sz="quarter" idx="16" hasCustomPrompt="1"/>
          </p:nvPr>
        </p:nvSpPr>
        <p:spPr>
          <a:xfrm>
            <a:off x="533997" y="1626394"/>
            <a:ext cx="12423775" cy="504056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lang="lv-LV" sz="2500" b="1" kern="1200" spc="0" baseline="0" dirty="0" smtClean="0">
                <a:solidFill>
                  <a:srgbClr val="00AAC6"/>
                </a:solidFill>
                <a:latin typeface="Century Gothic" pitchFamily="34" charset="0"/>
                <a:ea typeface="+mn-ea"/>
                <a:cs typeface="Mark"/>
              </a:defRPr>
            </a:lvl1pPr>
          </a:lstStyle>
          <a:p>
            <a:pPr lvl="0"/>
            <a:r>
              <a:rPr lang="lv-LV" dirty="0"/>
              <a:t>Mazais virsraksts</a:t>
            </a:r>
            <a:endParaRPr lang="en-US" dirty="0"/>
          </a:p>
        </p:txBody>
      </p:sp>
      <p:sp>
        <p:nvSpPr>
          <p:cNvPr id="17" name="Picture Placeholder 6"/>
          <p:cNvSpPr>
            <a:spLocks noGrp="1"/>
          </p:cNvSpPr>
          <p:nvPr>
            <p:ph type="pic" sz="quarter" idx="18" hasCustomPrompt="1"/>
          </p:nvPr>
        </p:nvSpPr>
        <p:spPr>
          <a:xfrm>
            <a:off x="2125663" y="3475558"/>
            <a:ext cx="2617787" cy="26177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solidFill>
                  <a:srgbClr val="FF0000"/>
                </a:solidFill>
              </a:defRPr>
            </a:lvl1pPr>
          </a:lstStyle>
          <a:p>
            <a:r>
              <a:rPr lang="lv-LV" dirty="0"/>
              <a:t>Ievietot attēlu</a:t>
            </a:r>
            <a:endParaRPr lang="en-US" dirty="0"/>
          </a:p>
        </p:txBody>
      </p:sp>
      <p:sp>
        <p:nvSpPr>
          <p:cNvPr id="18" name="Oval 17"/>
          <p:cNvSpPr/>
          <p:nvPr userDrawn="1"/>
        </p:nvSpPr>
        <p:spPr>
          <a:xfrm>
            <a:off x="2150492" y="3464917"/>
            <a:ext cx="2592958" cy="2623988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2685178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Baltais 2 apļ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6"/>
          <p:cNvSpPr>
            <a:spLocks noGrp="1"/>
          </p:cNvSpPr>
          <p:nvPr>
            <p:ph type="pic" sz="quarter" idx="14" hasCustomPrompt="1"/>
          </p:nvPr>
        </p:nvSpPr>
        <p:spPr>
          <a:xfrm>
            <a:off x="8968359" y="3499048"/>
            <a:ext cx="2617787" cy="2617787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>
                <a:solidFill>
                  <a:srgbClr val="FF0000"/>
                </a:solidFill>
              </a:defRPr>
            </a:lvl1pPr>
          </a:lstStyle>
          <a:p>
            <a:r>
              <a:rPr lang="lv-LV" dirty="0"/>
              <a:t>Ievietot attēlu</a:t>
            </a:r>
            <a:endParaRPr lang="en-US" dirty="0"/>
          </a:p>
        </p:txBody>
      </p:sp>
      <p:sp>
        <p:nvSpPr>
          <p:cNvPr id="6" name="Text Placeholder 2"/>
          <p:cNvSpPr>
            <a:spLocks noGrp="1"/>
          </p:cNvSpPr>
          <p:nvPr>
            <p:ph type="body" sz="quarter" idx="11" hasCustomPrompt="1"/>
          </p:nvPr>
        </p:nvSpPr>
        <p:spPr>
          <a:xfrm>
            <a:off x="622300" y="6440488"/>
            <a:ext cx="5638800" cy="226466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lang="en-US" sz="1400" b="0" kern="1200" spc="0" baseline="0" dirty="0">
                <a:solidFill>
                  <a:schemeClr val="tx1"/>
                </a:solidFill>
                <a:latin typeface="Century Gothic" pitchFamily="34" charset="0"/>
                <a:ea typeface="+mn-ea"/>
                <a:cs typeface="Mark"/>
              </a:defRPr>
            </a:lvl1pPr>
          </a:lstStyle>
          <a:p>
            <a:pPr lvl="0"/>
            <a:r>
              <a:rPr lang="lv-LV" dirty="0"/>
              <a:t>Teksts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sz="quarter" idx="12" hasCustomPrompt="1"/>
          </p:nvPr>
        </p:nvSpPr>
        <p:spPr>
          <a:xfrm>
            <a:off x="7424588" y="6440488"/>
            <a:ext cx="5638800" cy="226466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lang="en-US" sz="1400" b="0" kern="1200" spc="0" baseline="0" dirty="0">
                <a:solidFill>
                  <a:schemeClr val="tx1"/>
                </a:solidFill>
                <a:latin typeface="Century Gothic" pitchFamily="34" charset="0"/>
                <a:ea typeface="+mn-ea"/>
                <a:cs typeface="Mark"/>
              </a:defRPr>
            </a:lvl1pPr>
          </a:lstStyle>
          <a:p>
            <a:pPr lvl="0"/>
            <a:r>
              <a:rPr lang="lv-LV" dirty="0"/>
              <a:t>Teksts</a:t>
            </a:r>
            <a:endParaRPr lang="en-US" dirty="0"/>
          </a:p>
        </p:txBody>
      </p:sp>
      <p:sp>
        <p:nvSpPr>
          <p:cNvPr id="10" name="Oval 9"/>
          <p:cNvSpPr/>
          <p:nvPr userDrawn="1"/>
        </p:nvSpPr>
        <p:spPr>
          <a:xfrm>
            <a:off x="8993188" y="3488407"/>
            <a:ext cx="2592958" cy="2623988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 Placeholder 2"/>
          <p:cNvSpPr>
            <a:spLocks noGrp="1"/>
          </p:cNvSpPr>
          <p:nvPr>
            <p:ph type="body" sz="quarter" idx="17" hasCustomPrompt="1"/>
          </p:nvPr>
        </p:nvSpPr>
        <p:spPr>
          <a:xfrm>
            <a:off x="533996" y="690290"/>
            <a:ext cx="12423775" cy="846535"/>
          </a:xfrm>
          <a:prstGeom prst="rect">
            <a:avLst/>
          </a:prstGeom>
        </p:spPr>
        <p:txBody>
          <a:bodyPr/>
          <a:lstStyle>
            <a:lvl1pPr marL="0" indent="0" algn="l">
              <a:spcBef>
                <a:spcPts val="0"/>
              </a:spcBef>
              <a:buNone/>
              <a:defRPr lang="lv-LV" sz="5000" b="1" kern="1200" dirty="0" smtClean="0">
                <a:solidFill>
                  <a:schemeClr val="tx1"/>
                </a:solidFill>
                <a:latin typeface="Century Gothic" pitchFamily="34" charset="0"/>
                <a:ea typeface="Mark" pitchFamily="50" charset="0"/>
                <a:cs typeface="Mark" pitchFamily="50" charset="0"/>
              </a:defRPr>
            </a:lvl1pPr>
          </a:lstStyle>
          <a:p>
            <a:pPr lvl="0"/>
            <a:r>
              <a:rPr lang="lv-LV" dirty="0"/>
              <a:t>LIELAIS VIRSRAKSTS</a:t>
            </a:r>
            <a:endParaRPr lang="en-US" dirty="0"/>
          </a:p>
        </p:txBody>
      </p:sp>
      <p:sp>
        <p:nvSpPr>
          <p:cNvPr id="14" name="Text Placeholder 10"/>
          <p:cNvSpPr>
            <a:spLocks noGrp="1"/>
          </p:cNvSpPr>
          <p:nvPr>
            <p:ph type="body" sz="quarter" idx="16" hasCustomPrompt="1"/>
          </p:nvPr>
        </p:nvSpPr>
        <p:spPr>
          <a:xfrm>
            <a:off x="533997" y="1626394"/>
            <a:ext cx="12423775" cy="504056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lang="lv-LV" sz="2500" b="1" kern="1200" spc="0" baseline="0" dirty="0" smtClean="0">
                <a:solidFill>
                  <a:schemeClr val="tx1"/>
                </a:solidFill>
                <a:latin typeface="Century Gothic" pitchFamily="34" charset="0"/>
                <a:ea typeface="+mn-ea"/>
                <a:cs typeface="Mark"/>
              </a:defRPr>
            </a:lvl1pPr>
          </a:lstStyle>
          <a:p>
            <a:pPr lvl="0"/>
            <a:r>
              <a:rPr lang="lv-LV" dirty="0"/>
              <a:t>Mazais virsraksts</a:t>
            </a:r>
            <a:endParaRPr lang="en-US" dirty="0"/>
          </a:p>
        </p:txBody>
      </p:sp>
      <p:sp>
        <p:nvSpPr>
          <p:cNvPr id="17" name="Picture Placeholder 6"/>
          <p:cNvSpPr>
            <a:spLocks noGrp="1"/>
          </p:cNvSpPr>
          <p:nvPr>
            <p:ph type="pic" sz="quarter" idx="18" hasCustomPrompt="1"/>
          </p:nvPr>
        </p:nvSpPr>
        <p:spPr>
          <a:xfrm>
            <a:off x="2125663" y="3475558"/>
            <a:ext cx="2617787" cy="26177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solidFill>
                  <a:srgbClr val="FF0000"/>
                </a:solidFill>
              </a:defRPr>
            </a:lvl1pPr>
          </a:lstStyle>
          <a:p>
            <a:r>
              <a:rPr lang="lv-LV" dirty="0"/>
              <a:t>Ievietot attēlu</a:t>
            </a:r>
            <a:endParaRPr lang="en-US" dirty="0"/>
          </a:p>
        </p:txBody>
      </p:sp>
      <p:sp>
        <p:nvSpPr>
          <p:cNvPr id="18" name="Oval 17"/>
          <p:cNvSpPr/>
          <p:nvPr userDrawn="1"/>
        </p:nvSpPr>
        <p:spPr>
          <a:xfrm>
            <a:off x="2150492" y="3464917"/>
            <a:ext cx="2592958" cy="2623988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5592227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altais 3 apļ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2"/>
          <p:cNvSpPr>
            <a:spLocks noGrp="1"/>
          </p:cNvSpPr>
          <p:nvPr>
            <p:ph type="body" sz="quarter" idx="17" hasCustomPrompt="1"/>
          </p:nvPr>
        </p:nvSpPr>
        <p:spPr>
          <a:xfrm>
            <a:off x="533996" y="690290"/>
            <a:ext cx="12423775" cy="846535"/>
          </a:xfrm>
          <a:prstGeom prst="rect">
            <a:avLst/>
          </a:prstGeom>
        </p:spPr>
        <p:txBody>
          <a:bodyPr/>
          <a:lstStyle>
            <a:lvl1pPr marL="0" indent="0" algn="l">
              <a:spcBef>
                <a:spcPts val="0"/>
              </a:spcBef>
              <a:buNone/>
              <a:defRPr lang="lv-LV" sz="5000" b="1" kern="1200" spc="0" baseline="0" dirty="0" smtClean="0">
                <a:solidFill>
                  <a:srgbClr val="00AAC6"/>
                </a:solidFill>
                <a:latin typeface="Century Gothic" pitchFamily="34" charset="0"/>
                <a:ea typeface="Mark" pitchFamily="50" charset="0"/>
                <a:cs typeface="Mark" pitchFamily="50" charset="0"/>
              </a:defRPr>
            </a:lvl1pPr>
          </a:lstStyle>
          <a:p>
            <a:pPr lvl="0"/>
            <a:r>
              <a:rPr lang="lv-LV" dirty="0"/>
              <a:t>LIELAIS VIRSRAKSTS</a:t>
            </a:r>
            <a:endParaRPr lang="en-US" dirty="0"/>
          </a:p>
        </p:txBody>
      </p:sp>
      <p:sp>
        <p:nvSpPr>
          <p:cNvPr id="14" name="Text Placeholder 10"/>
          <p:cNvSpPr>
            <a:spLocks noGrp="1"/>
          </p:cNvSpPr>
          <p:nvPr>
            <p:ph type="body" sz="quarter" idx="16" hasCustomPrompt="1"/>
          </p:nvPr>
        </p:nvSpPr>
        <p:spPr>
          <a:xfrm>
            <a:off x="533997" y="1626394"/>
            <a:ext cx="12423775" cy="504056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lang="lv-LV" sz="2500" b="1" kern="1200" spc="0" baseline="0" dirty="0" smtClean="0">
                <a:solidFill>
                  <a:srgbClr val="00AAC6"/>
                </a:solidFill>
                <a:latin typeface="Century Gothic" pitchFamily="34" charset="0"/>
                <a:ea typeface="+mn-ea"/>
                <a:cs typeface="Mark"/>
              </a:defRPr>
            </a:lvl1pPr>
          </a:lstStyle>
          <a:p>
            <a:pPr lvl="0"/>
            <a:r>
              <a:rPr lang="lv-LV" dirty="0"/>
              <a:t>Mazais virsraksts</a:t>
            </a:r>
            <a:endParaRPr lang="en-US" dirty="0"/>
          </a:p>
        </p:txBody>
      </p:sp>
      <p:sp>
        <p:nvSpPr>
          <p:cNvPr id="11" name="object 6"/>
          <p:cNvSpPr>
            <a:spLocks/>
          </p:cNvSpPr>
          <p:nvPr userDrawn="1"/>
        </p:nvSpPr>
        <p:spPr bwMode="auto">
          <a:xfrm>
            <a:off x="966044" y="3478213"/>
            <a:ext cx="2617787" cy="2617787"/>
          </a:xfrm>
          <a:custGeom>
            <a:avLst/>
            <a:gdLst>
              <a:gd name="T0" fmla="*/ 2614240 w 2618104"/>
              <a:gd name="T1" fmla="*/ 1404348 h 2618104"/>
              <a:gd name="T2" fmla="*/ 2596587 w 2618104"/>
              <a:gd name="T3" fmla="*/ 1544085 h 2618104"/>
              <a:gd name="T4" fmla="*/ 2564636 w 2618104"/>
              <a:gd name="T5" fmla="*/ 1678841 h 2618104"/>
              <a:gd name="T6" fmla="*/ 2519190 w 2618104"/>
              <a:gd name="T7" fmla="*/ 1807816 h 2618104"/>
              <a:gd name="T8" fmla="*/ 2461045 w 2618104"/>
              <a:gd name="T9" fmla="*/ 1930215 h 2618104"/>
              <a:gd name="T10" fmla="*/ 2390999 w 2618104"/>
              <a:gd name="T11" fmla="*/ 2045237 h 2618104"/>
              <a:gd name="T12" fmla="*/ 2309852 w 2618104"/>
              <a:gd name="T13" fmla="*/ 2152085 h 2618104"/>
              <a:gd name="T14" fmla="*/ 2218402 w 2618104"/>
              <a:gd name="T15" fmla="*/ 2249961 h 2618104"/>
              <a:gd name="T16" fmla="*/ 2117447 w 2618104"/>
              <a:gd name="T17" fmla="*/ 2338065 h 2618104"/>
              <a:gd name="T18" fmla="*/ 2007785 w 2618104"/>
              <a:gd name="T19" fmla="*/ 2415598 h 2618104"/>
              <a:gd name="T20" fmla="*/ 1890215 w 2618104"/>
              <a:gd name="T21" fmla="*/ 2481765 h 2618104"/>
              <a:gd name="T22" fmla="*/ 1765536 w 2618104"/>
              <a:gd name="T23" fmla="*/ 2535766 h 2618104"/>
              <a:gd name="T24" fmla="*/ 1634546 w 2618104"/>
              <a:gd name="T25" fmla="*/ 2576801 h 2618104"/>
              <a:gd name="T26" fmla="*/ 1498043 w 2618104"/>
              <a:gd name="T27" fmla="*/ 2604074 h 2618104"/>
              <a:gd name="T28" fmla="*/ 1356825 w 2618104"/>
              <a:gd name="T29" fmla="*/ 2616785 h 2618104"/>
              <a:gd name="T30" fmla="*/ 1213313 w 2618104"/>
              <a:gd name="T31" fmla="*/ 2614214 h 2618104"/>
              <a:gd name="T32" fmla="*/ 1073578 w 2618104"/>
              <a:gd name="T33" fmla="*/ 2596562 h 2618104"/>
              <a:gd name="T34" fmla="*/ 938823 w 2618104"/>
              <a:gd name="T35" fmla="*/ 2564612 h 2618104"/>
              <a:gd name="T36" fmla="*/ 809847 w 2618104"/>
              <a:gd name="T37" fmla="*/ 2519167 h 2618104"/>
              <a:gd name="T38" fmla="*/ 687448 w 2618104"/>
              <a:gd name="T39" fmla="*/ 2461022 h 2618104"/>
              <a:gd name="T40" fmla="*/ 572424 w 2618104"/>
              <a:gd name="T41" fmla="*/ 2390977 h 2618104"/>
              <a:gd name="T42" fmla="*/ 465575 w 2618104"/>
              <a:gd name="T43" fmla="*/ 2309831 h 2618104"/>
              <a:gd name="T44" fmla="*/ 367697 w 2618104"/>
              <a:gd name="T45" fmla="*/ 2218381 h 2618104"/>
              <a:gd name="T46" fmla="*/ 279591 w 2618104"/>
              <a:gd name="T47" fmla="*/ 2117427 h 2618104"/>
              <a:gd name="T48" fmla="*/ 202056 w 2618104"/>
              <a:gd name="T49" fmla="*/ 2007766 h 2618104"/>
              <a:gd name="T50" fmla="*/ 135887 w 2618104"/>
              <a:gd name="T51" fmla="*/ 1890196 h 2618104"/>
              <a:gd name="T52" fmla="*/ 81885 w 2618104"/>
              <a:gd name="T53" fmla="*/ 1765516 h 2618104"/>
              <a:gd name="T54" fmla="*/ 40848 w 2618104"/>
              <a:gd name="T55" fmla="*/ 1634524 h 2618104"/>
              <a:gd name="T56" fmla="*/ 13574 w 2618104"/>
              <a:gd name="T57" fmla="*/ 1498020 h 2618104"/>
              <a:gd name="T58" fmla="*/ 863 w 2618104"/>
              <a:gd name="T59" fmla="*/ 1356801 h 2618104"/>
              <a:gd name="T60" fmla="*/ 3433 w 2618104"/>
              <a:gd name="T61" fmla="*/ 1213288 h 2618104"/>
              <a:gd name="T62" fmla="*/ 21086 w 2618104"/>
              <a:gd name="T63" fmla="*/ 1073554 h 2618104"/>
              <a:gd name="T64" fmla="*/ 53037 w 2618104"/>
              <a:gd name="T65" fmla="*/ 938800 h 2618104"/>
              <a:gd name="T66" fmla="*/ 98484 w 2618104"/>
              <a:gd name="T67" fmla="*/ 809825 h 2618104"/>
              <a:gd name="T68" fmla="*/ 156630 w 2618104"/>
              <a:gd name="T69" fmla="*/ 687428 h 2618104"/>
              <a:gd name="T70" fmla="*/ 226677 w 2618104"/>
              <a:gd name="T71" fmla="*/ 572407 h 2618104"/>
              <a:gd name="T72" fmla="*/ 307826 w 2618104"/>
              <a:gd name="T73" fmla="*/ 465560 h 2618104"/>
              <a:gd name="T74" fmla="*/ 399277 w 2618104"/>
              <a:gd name="T75" fmla="*/ 367685 h 2618104"/>
              <a:gd name="T76" fmla="*/ 500233 w 2618104"/>
              <a:gd name="T77" fmla="*/ 279582 h 2618104"/>
              <a:gd name="T78" fmla="*/ 609896 w 2618104"/>
              <a:gd name="T79" fmla="*/ 202048 h 2618104"/>
              <a:gd name="T80" fmla="*/ 727467 w 2618104"/>
              <a:gd name="T81" fmla="*/ 135882 h 2618104"/>
              <a:gd name="T82" fmla="*/ 852148 w 2618104"/>
              <a:gd name="T83" fmla="*/ 81882 h 2618104"/>
              <a:gd name="T84" fmla="*/ 983139 w 2618104"/>
              <a:gd name="T85" fmla="*/ 40846 h 2618104"/>
              <a:gd name="T86" fmla="*/ 1119642 w 2618104"/>
              <a:gd name="T87" fmla="*/ 13573 h 2618104"/>
              <a:gd name="T88" fmla="*/ 1260860 w 2618104"/>
              <a:gd name="T89" fmla="*/ 863 h 2618104"/>
              <a:gd name="T90" fmla="*/ 1404372 w 2618104"/>
              <a:gd name="T91" fmla="*/ 3433 h 2618104"/>
              <a:gd name="T92" fmla="*/ 1544107 w 2618104"/>
              <a:gd name="T93" fmla="*/ 21086 h 2618104"/>
              <a:gd name="T94" fmla="*/ 1678861 w 2618104"/>
              <a:gd name="T95" fmla="*/ 53035 h 2618104"/>
              <a:gd name="T96" fmla="*/ 1807837 w 2618104"/>
              <a:gd name="T97" fmla="*/ 98480 h 2618104"/>
              <a:gd name="T98" fmla="*/ 1930235 w 2618104"/>
              <a:gd name="T99" fmla="*/ 156625 h 2618104"/>
              <a:gd name="T100" fmla="*/ 2045257 w 2618104"/>
              <a:gd name="T101" fmla="*/ 226669 h 2618104"/>
              <a:gd name="T102" fmla="*/ 2152105 w 2618104"/>
              <a:gd name="T103" fmla="*/ 307815 h 2618104"/>
              <a:gd name="T104" fmla="*/ 2249982 w 2618104"/>
              <a:gd name="T105" fmla="*/ 399264 h 2618104"/>
              <a:gd name="T106" fmla="*/ 2338086 w 2618104"/>
              <a:gd name="T107" fmla="*/ 500217 h 2618104"/>
              <a:gd name="T108" fmla="*/ 2415621 w 2618104"/>
              <a:gd name="T109" fmla="*/ 609878 h 2618104"/>
              <a:gd name="T110" fmla="*/ 2481788 w 2618104"/>
              <a:gd name="T111" fmla="*/ 727447 h 2618104"/>
              <a:gd name="T112" fmla="*/ 2535790 w 2618104"/>
              <a:gd name="T113" fmla="*/ 852126 h 2618104"/>
              <a:gd name="T114" fmla="*/ 2576826 w 2618104"/>
              <a:gd name="T115" fmla="*/ 983115 h 2618104"/>
              <a:gd name="T116" fmla="*/ 2604099 w 2618104"/>
              <a:gd name="T117" fmla="*/ 1119618 h 2618104"/>
              <a:gd name="T118" fmla="*/ 2616810 w 2618104"/>
              <a:gd name="T119" fmla="*/ 1260835 h 2618104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0" t="0" r="r" b="b"/>
            <a:pathLst>
              <a:path w="2618104" h="2618104">
                <a:moveTo>
                  <a:pt x="2617990" y="1308976"/>
                </a:moveTo>
                <a:lnTo>
                  <a:pt x="2617127" y="1356965"/>
                </a:lnTo>
                <a:lnTo>
                  <a:pt x="2614557" y="1404518"/>
                </a:lnTo>
                <a:lnTo>
                  <a:pt x="2610309" y="1451607"/>
                </a:lnTo>
                <a:lnTo>
                  <a:pt x="2604414" y="1498201"/>
                </a:lnTo>
                <a:lnTo>
                  <a:pt x="2596901" y="1544272"/>
                </a:lnTo>
                <a:lnTo>
                  <a:pt x="2587799" y="1589789"/>
                </a:lnTo>
                <a:lnTo>
                  <a:pt x="2577138" y="1634722"/>
                </a:lnTo>
                <a:lnTo>
                  <a:pt x="2564947" y="1679044"/>
                </a:lnTo>
                <a:lnTo>
                  <a:pt x="2551257" y="1722722"/>
                </a:lnTo>
                <a:lnTo>
                  <a:pt x="2536097" y="1765730"/>
                </a:lnTo>
                <a:lnTo>
                  <a:pt x="2519495" y="1808035"/>
                </a:lnTo>
                <a:lnTo>
                  <a:pt x="2501483" y="1849610"/>
                </a:lnTo>
                <a:lnTo>
                  <a:pt x="2482089" y="1890425"/>
                </a:lnTo>
                <a:lnTo>
                  <a:pt x="2461343" y="1930449"/>
                </a:lnTo>
                <a:lnTo>
                  <a:pt x="2439275" y="1969653"/>
                </a:lnTo>
                <a:lnTo>
                  <a:pt x="2415914" y="2008009"/>
                </a:lnTo>
                <a:lnTo>
                  <a:pt x="2391289" y="2045485"/>
                </a:lnTo>
                <a:lnTo>
                  <a:pt x="2365431" y="2082053"/>
                </a:lnTo>
                <a:lnTo>
                  <a:pt x="2338369" y="2117683"/>
                </a:lnTo>
                <a:lnTo>
                  <a:pt x="2310132" y="2152346"/>
                </a:lnTo>
                <a:lnTo>
                  <a:pt x="2280751" y="2186012"/>
                </a:lnTo>
                <a:lnTo>
                  <a:pt x="2250254" y="2218650"/>
                </a:lnTo>
                <a:lnTo>
                  <a:pt x="2218671" y="2250233"/>
                </a:lnTo>
                <a:lnTo>
                  <a:pt x="2186032" y="2280730"/>
                </a:lnTo>
                <a:lnTo>
                  <a:pt x="2152366" y="2310111"/>
                </a:lnTo>
                <a:lnTo>
                  <a:pt x="2117703" y="2338348"/>
                </a:lnTo>
                <a:lnTo>
                  <a:pt x="2082073" y="2365410"/>
                </a:lnTo>
                <a:lnTo>
                  <a:pt x="2045505" y="2391267"/>
                </a:lnTo>
                <a:lnTo>
                  <a:pt x="2008028" y="2415891"/>
                </a:lnTo>
                <a:lnTo>
                  <a:pt x="1969673" y="2439252"/>
                </a:lnTo>
                <a:lnTo>
                  <a:pt x="1930469" y="2461320"/>
                </a:lnTo>
                <a:lnTo>
                  <a:pt x="1890444" y="2482066"/>
                </a:lnTo>
                <a:lnTo>
                  <a:pt x="1849630" y="2501460"/>
                </a:lnTo>
                <a:lnTo>
                  <a:pt x="1808056" y="2519472"/>
                </a:lnTo>
                <a:lnTo>
                  <a:pt x="1765750" y="2536073"/>
                </a:lnTo>
                <a:lnTo>
                  <a:pt x="1722743" y="2551233"/>
                </a:lnTo>
                <a:lnTo>
                  <a:pt x="1679064" y="2564923"/>
                </a:lnTo>
                <a:lnTo>
                  <a:pt x="1634744" y="2577113"/>
                </a:lnTo>
                <a:lnTo>
                  <a:pt x="1589810" y="2587774"/>
                </a:lnTo>
                <a:lnTo>
                  <a:pt x="1544294" y="2596876"/>
                </a:lnTo>
                <a:lnTo>
                  <a:pt x="1498224" y="2604389"/>
                </a:lnTo>
                <a:lnTo>
                  <a:pt x="1451630" y="2610284"/>
                </a:lnTo>
                <a:lnTo>
                  <a:pt x="1404542" y="2614531"/>
                </a:lnTo>
                <a:lnTo>
                  <a:pt x="1356989" y="2617102"/>
                </a:lnTo>
                <a:lnTo>
                  <a:pt x="1309001" y="2617965"/>
                </a:lnTo>
                <a:lnTo>
                  <a:pt x="1261013" y="2617102"/>
                </a:lnTo>
                <a:lnTo>
                  <a:pt x="1213460" y="2614531"/>
                </a:lnTo>
                <a:lnTo>
                  <a:pt x="1166372" y="2610284"/>
                </a:lnTo>
                <a:lnTo>
                  <a:pt x="1119778" y="2604389"/>
                </a:lnTo>
                <a:lnTo>
                  <a:pt x="1073708" y="2596876"/>
                </a:lnTo>
                <a:lnTo>
                  <a:pt x="1028192" y="2587774"/>
                </a:lnTo>
                <a:lnTo>
                  <a:pt x="983258" y="2577113"/>
                </a:lnTo>
                <a:lnTo>
                  <a:pt x="938937" y="2564923"/>
                </a:lnTo>
                <a:lnTo>
                  <a:pt x="895258" y="2551233"/>
                </a:lnTo>
                <a:lnTo>
                  <a:pt x="852251" y="2536073"/>
                </a:lnTo>
                <a:lnTo>
                  <a:pt x="809945" y="2519472"/>
                </a:lnTo>
                <a:lnTo>
                  <a:pt x="768370" y="2501460"/>
                </a:lnTo>
                <a:lnTo>
                  <a:pt x="727555" y="2482066"/>
                </a:lnTo>
                <a:lnTo>
                  <a:pt x="687531" y="2461320"/>
                </a:lnTo>
                <a:lnTo>
                  <a:pt x="648326" y="2439252"/>
                </a:lnTo>
                <a:lnTo>
                  <a:pt x="609970" y="2415891"/>
                </a:lnTo>
                <a:lnTo>
                  <a:pt x="572493" y="2391267"/>
                </a:lnTo>
                <a:lnTo>
                  <a:pt x="535925" y="2365410"/>
                </a:lnTo>
                <a:lnTo>
                  <a:pt x="500294" y="2338348"/>
                </a:lnTo>
                <a:lnTo>
                  <a:pt x="465631" y="2310111"/>
                </a:lnTo>
                <a:lnTo>
                  <a:pt x="431965" y="2280730"/>
                </a:lnTo>
                <a:lnTo>
                  <a:pt x="399325" y="2250233"/>
                </a:lnTo>
                <a:lnTo>
                  <a:pt x="367742" y="2218650"/>
                </a:lnTo>
                <a:lnTo>
                  <a:pt x="337245" y="2186012"/>
                </a:lnTo>
                <a:lnTo>
                  <a:pt x="307863" y="2152346"/>
                </a:lnTo>
                <a:lnTo>
                  <a:pt x="279625" y="2117683"/>
                </a:lnTo>
                <a:lnTo>
                  <a:pt x="252563" y="2082053"/>
                </a:lnTo>
                <a:lnTo>
                  <a:pt x="226704" y="2045485"/>
                </a:lnTo>
                <a:lnTo>
                  <a:pt x="202080" y="2008009"/>
                </a:lnTo>
                <a:lnTo>
                  <a:pt x="178718" y="1969653"/>
                </a:lnTo>
                <a:lnTo>
                  <a:pt x="156649" y="1930449"/>
                </a:lnTo>
                <a:lnTo>
                  <a:pt x="135903" y="1890425"/>
                </a:lnTo>
                <a:lnTo>
                  <a:pt x="116509" y="1849610"/>
                </a:lnTo>
                <a:lnTo>
                  <a:pt x="98496" y="1808035"/>
                </a:lnTo>
                <a:lnTo>
                  <a:pt x="81895" y="1765730"/>
                </a:lnTo>
                <a:lnTo>
                  <a:pt x="66734" y="1722722"/>
                </a:lnTo>
                <a:lnTo>
                  <a:pt x="53043" y="1679044"/>
                </a:lnTo>
                <a:lnTo>
                  <a:pt x="40853" y="1634722"/>
                </a:lnTo>
                <a:lnTo>
                  <a:pt x="30192" y="1589789"/>
                </a:lnTo>
                <a:lnTo>
                  <a:pt x="21089" y="1544272"/>
                </a:lnTo>
                <a:lnTo>
                  <a:pt x="13576" y="1498201"/>
                </a:lnTo>
                <a:lnTo>
                  <a:pt x="7681" y="1451607"/>
                </a:lnTo>
                <a:lnTo>
                  <a:pt x="3433" y="1404518"/>
                </a:lnTo>
                <a:lnTo>
                  <a:pt x="863" y="1356965"/>
                </a:lnTo>
                <a:lnTo>
                  <a:pt x="0" y="1308976"/>
                </a:lnTo>
                <a:lnTo>
                  <a:pt x="863" y="1260988"/>
                </a:lnTo>
                <a:lnTo>
                  <a:pt x="3433" y="1213435"/>
                </a:lnTo>
                <a:lnTo>
                  <a:pt x="7681" y="1166347"/>
                </a:lnTo>
                <a:lnTo>
                  <a:pt x="13576" y="1119754"/>
                </a:lnTo>
                <a:lnTo>
                  <a:pt x="21089" y="1073684"/>
                </a:lnTo>
                <a:lnTo>
                  <a:pt x="30192" y="1028168"/>
                </a:lnTo>
                <a:lnTo>
                  <a:pt x="40853" y="983234"/>
                </a:lnTo>
                <a:lnTo>
                  <a:pt x="53043" y="938914"/>
                </a:lnTo>
                <a:lnTo>
                  <a:pt x="66734" y="895235"/>
                </a:lnTo>
                <a:lnTo>
                  <a:pt x="81895" y="852229"/>
                </a:lnTo>
                <a:lnTo>
                  <a:pt x="98496" y="809923"/>
                </a:lnTo>
                <a:lnTo>
                  <a:pt x="116509" y="768349"/>
                </a:lnTo>
                <a:lnTo>
                  <a:pt x="135903" y="727535"/>
                </a:lnTo>
                <a:lnTo>
                  <a:pt x="156649" y="687511"/>
                </a:lnTo>
                <a:lnTo>
                  <a:pt x="178718" y="648307"/>
                </a:lnTo>
                <a:lnTo>
                  <a:pt x="202080" y="609952"/>
                </a:lnTo>
                <a:lnTo>
                  <a:pt x="226704" y="572476"/>
                </a:lnTo>
                <a:lnTo>
                  <a:pt x="252563" y="535908"/>
                </a:lnTo>
                <a:lnTo>
                  <a:pt x="279625" y="500278"/>
                </a:lnTo>
                <a:lnTo>
                  <a:pt x="307863" y="465616"/>
                </a:lnTo>
                <a:lnTo>
                  <a:pt x="337245" y="431951"/>
                </a:lnTo>
                <a:lnTo>
                  <a:pt x="367742" y="399312"/>
                </a:lnTo>
                <a:lnTo>
                  <a:pt x="399325" y="367730"/>
                </a:lnTo>
                <a:lnTo>
                  <a:pt x="431965" y="337233"/>
                </a:lnTo>
                <a:lnTo>
                  <a:pt x="465631" y="307852"/>
                </a:lnTo>
                <a:lnTo>
                  <a:pt x="500294" y="279616"/>
                </a:lnTo>
                <a:lnTo>
                  <a:pt x="535925" y="252554"/>
                </a:lnTo>
                <a:lnTo>
                  <a:pt x="572493" y="226696"/>
                </a:lnTo>
                <a:lnTo>
                  <a:pt x="609970" y="202072"/>
                </a:lnTo>
                <a:lnTo>
                  <a:pt x="648326" y="178712"/>
                </a:lnTo>
                <a:lnTo>
                  <a:pt x="687531" y="156644"/>
                </a:lnTo>
                <a:lnTo>
                  <a:pt x="727555" y="135898"/>
                </a:lnTo>
                <a:lnTo>
                  <a:pt x="768370" y="116505"/>
                </a:lnTo>
                <a:lnTo>
                  <a:pt x="809945" y="98492"/>
                </a:lnTo>
                <a:lnTo>
                  <a:pt x="852251" y="81892"/>
                </a:lnTo>
                <a:lnTo>
                  <a:pt x="895258" y="66731"/>
                </a:lnTo>
                <a:lnTo>
                  <a:pt x="938937" y="53041"/>
                </a:lnTo>
                <a:lnTo>
                  <a:pt x="983258" y="40851"/>
                </a:lnTo>
                <a:lnTo>
                  <a:pt x="1028192" y="30190"/>
                </a:lnTo>
                <a:lnTo>
                  <a:pt x="1073708" y="21089"/>
                </a:lnTo>
                <a:lnTo>
                  <a:pt x="1119778" y="13575"/>
                </a:lnTo>
                <a:lnTo>
                  <a:pt x="1166372" y="7680"/>
                </a:lnTo>
                <a:lnTo>
                  <a:pt x="1213460" y="3433"/>
                </a:lnTo>
                <a:lnTo>
                  <a:pt x="1261013" y="863"/>
                </a:lnTo>
                <a:lnTo>
                  <a:pt x="1309001" y="0"/>
                </a:lnTo>
                <a:lnTo>
                  <a:pt x="1356989" y="863"/>
                </a:lnTo>
                <a:lnTo>
                  <a:pt x="1404542" y="3433"/>
                </a:lnTo>
                <a:lnTo>
                  <a:pt x="1451630" y="7680"/>
                </a:lnTo>
                <a:lnTo>
                  <a:pt x="1498224" y="13575"/>
                </a:lnTo>
                <a:lnTo>
                  <a:pt x="1544294" y="21089"/>
                </a:lnTo>
                <a:lnTo>
                  <a:pt x="1589810" y="30190"/>
                </a:lnTo>
                <a:lnTo>
                  <a:pt x="1634744" y="40851"/>
                </a:lnTo>
                <a:lnTo>
                  <a:pt x="1679064" y="53041"/>
                </a:lnTo>
                <a:lnTo>
                  <a:pt x="1722743" y="66731"/>
                </a:lnTo>
                <a:lnTo>
                  <a:pt x="1765750" y="81892"/>
                </a:lnTo>
                <a:lnTo>
                  <a:pt x="1808056" y="98492"/>
                </a:lnTo>
                <a:lnTo>
                  <a:pt x="1849630" y="116505"/>
                </a:lnTo>
                <a:lnTo>
                  <a:pt x="1890444" y="135898"/>
                </a:lnTo>
                <a:lnTo>
                  <a:pt x="1930469" y="156644"/>
                </a:lnTo>
                <a:lnTo>
                  <a:pt x="1969673" y="178712"/>
                </a:lnTo>
                <a:lnTo>
                  <a:pt x="2008028" y="202072"/>
                </a:lnTo>
                <a:lnTo>
                  <a:pt x="2045505" y="226696"/>
                </a:lnTo>
                <a:lnTo>
                  <a:pt x="2082073" y="252554"/>
                </a:lnTo>
                <a:lnTo>
                  <a:pt x="2117703" y="279616"/>
                </a:lnTo>
                <a:lnTo>
                  <a:pt x="2152366" y="307852"/>
                </a:lnTo>
                <a:lnTo>
                  <a:pt x="2186032" y="337233"/>
                </a:lnTo>
                <a:lnTo>
                  <a:pt x="2218671" y="367730"/>
                </a:lnTo>
                <a:lnTo>
                  <a:pt x="2250254" y="399312"/>
                </a:lnTo>
                <a:lnTo>
                  <a:pt x="2280751" y="431951"/>
                </a:lnTo>
                <a:lnTo>
                  <a:pt x="2310132" y="465616"/>
                </a:lnTo>
                <a:lnTo>
                  <a:pt x="2338369" y="500278"/>
                </a:lnTo>
                <a:lnTo>
                  <a:pt x="2365431" y="535908"/>
                </a:lnTo>
                <a:lnTo>
                  <a:pt x="2391289" y="572476"/>
                </a:lnTo>
                <a:lnTo>
                  <a:pt x="2415914" y="609952"/>
                </a:lnTo>
                <a:lnTo>
                  <a:pt x="2439275" y="648307"/>
                </a:lnTo>
                <a:lnTo>
                  <a:pt x="2461343" y="687511"/>
                </a:lnTo>
                <a:lnTo>
                  <a:pt x="2482089" y="727535"/>
                </a:lnTo>
                <a:lnTo>
                  <a:pt x="2501483" y="768349"/>
                </a:lnTo>
                <a:lnTo>
                  <a:pt x="2519495" y="809923"/>
                </a:lnTo>
                <a:lnTo>
                  <a:pt x="2536097" y="852229"/>
                </a:lnTo>
                <a:lnTo>
                  <a:pt x="2551257" y="895235"/>
                </a:lnTo>
                <a:lnTo>
                  <a:pt x="2564947" y="938914"/>
                </a:lnTo>
                <a:lnTo>
                  <a:pt x="2577138" y="983234"/>
                </a:lnTo>
                <a:lnTo>
                  <a:pt x="2587799" y="1028168"/>
                </a:lnTo>
                <a:lnTo>
                  <a:pt x="2596901" y="1073684"/>
                </a:lnTo>
                <a:lnTo>
                  <a:pt x="2604414" y="1119754"/>
                </a:lnTo>
                <a:lnTo>
                  <a:pt x="2610309" y="1166347"/>
                </a:lnTo>
                <a:lnTo>
                  <a:pt x="2614557" y="1213435"/>
                </a:lnTo>
                <a:lnTo>
                  <a:pt x="2617127" y="1260988"/>
                </a:lnTo>
                <a:lnTo>
                  <a:pt x="2617990" y="1308976"/>
                </a:lnTo>
                <a:close/>
              </a:path>
            </a:pathLst>
          </a:custGeom>
          <a:noFill/>
          <a:ln w="38100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>
              <a:latin typeface="Century Gothic" pitchFamily="34" charset="0"/>
            </a:endParaRPr>
          </a:p>
        </p:txBody>
      </p:sp>
      <p:sp>
        <p:nvSpPr>
          <p:cNvPr id="26" name="Picture Placeholder 6"/>
          <p:cNvSpPr>
            <a:spLocks noGrp="1"/>
          </p:cNvSpPr>
          <p:nvPr>
            <p:ph type="pic" sz="quarter" idx="20" hasCustomPrompt="1"/>
          </p:nvPr>
        </p:nvSpPr>
        <p:spPr>
          <a:xfrm>
            <a:off x="966044" y="3475558"/>
            <a:ext cx="2617787" cy="26177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solidFill>
                  <a:srgbClr val="FF0000"/>
                </a:solidFill>
              </a:defRPr>
            </a:lvl1pPr>
          </a:lstStyle>
          <a:p>
            <a:r>
              <a:rPr lang="lv-LV" dirty="0"/>
              <a:t>Ievietot attēlu</a:t>
            </a:r>
            <a:endParaRPr lang="en-US" dirty="0"/>
          </a:p>
        </p:txBody>
      </p:sp>
      <p:sp>
        <p:nvSpPr>
          <p:cNvPr id="27" name="Oval 26"/>
          <p:cNvSpPr/>
          <p:nvPr userDrawn="1"/>
        </p:nvSpPr>
        <p:spPr>
          <a:xfrm>
            <a:off x="990873" y="3464917"/>
            <a:ext cx="2592958" cy="2623988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bject 6"/>
          <p:cNvSpPr>
            <a:spLocks/>
          </p:cNvSpPr>
          <p:nvPr userDrawn="1"/>
        </p:nvSpPr>
        <p:spPr bwMode="auto">
          <a:xfrm>
            <a:off x="5556499" y="3468935"/>
            <a:ext cx="2617787" cy="2617787"/>
          </a:xfrm>
          <a:custGeom>
            <a:avLst/>
            <a:gdLst>
              <a:gd name="T0" fmla="*/ 2614240 w 2618104"/>
              <a:gd name="T1" fmla="*/ 1404348 h 2618104"/>
              <a:gd name="T2" fmla="*/ 2596587 w 2618104"/>
              <a:gd name="T3" fmla="*/ 1544085 h 2618104"/>
              <a:gd name="T4" fmla="*/ 2564636 w 2618104"/>
              <a:gd name="T5" fmla="*/ 1678841 h 2618104"/>
              <a:gd name="T6" fmla="*/ 2519190 w 2618104"/>
              <a:gd name="T7" fmla="*/ 1807816 h 2618104"/>
              <a:gd name="T8" fmla="*/ 2461045 w 2618104"/>
              <a:gd name="T9" fmla="*/ 1930215 h 2618104"/>
              <a:gd name="T10" fmla="*/ 2390999 w 2618104"/>
              <a:gd name="T11" fmla="*/ 2045237 h 2618104"/>
              <a:gd name="T12" fmla="*/ 2309852 w 2618104"/>
              <a:gd name="T13" fmla="*/ 2152085 h 2618104"/>
              <a:gd name="T14" fmla="*/ 2218402 w 2618104"/>
              <a:gd name="T15" fmla="*/ 2249961 h 2618104"/>
              <a:gd name="T16" fmla="*/ 2117447 w 2618104"/>
              <a:gd name="T17" fmla="*/ 2338065 h 2618104"/>
              <a:gd name="T18" fmla="*/ 2007785 w 2618104"/>
              <a:gd name="T19" fmla="*/ 2415598 h 2618104"/>
              <a:gd name="T20" fmla="*/ 1890215 w 2618104"/>
              <a:gd name="T21" fmla="*/ 2481765 h 2618104"/>
              <a:gd name="T22" fmla="*/ 1765536 w 2618104"/>
              <a:gd name="T23" fmla="*/ 2535766 h 2618104"/>
              <a:gd name="T24" fmla="*/ 1634546 w 2618104"/>
              <a:gd name="T25" fmla="*/ 2576801 h 2618104"/>
              <a:gd name="T26" fmla="*/ 1498043 w 2618104"/>
              <a:gd name="T27" fmla="*/ 2604074 h 2618104"/>
              <a:gd name="T28" fmla="*/ 1356825 w 2618104"/>
              <a:gd name="T29" fmla="*/ 2616785 h 2618104"/>
              <a:gd name="T30" fmla="*/ 1213313 w 2618104"/>
              <a:gd name="T31" fmla="*/ 2614214 h 2618104"/>
              <a:gd name="T32" fmla="*/ 1073578 w 2618104"/>
              <a:gd name="T33" fmla="*/ 2596562 h 2618104"/>
              <a:gd name="T34" fmla="*/ 938823 w 2618104"/>
              <a:gd name="T35" fmla="*/ 2564612 h 2618104"/>
              <a:gd name="T36" fmla="*/ 809847 w 2618104"/>
              <a:gd name="T37" fmla="*/ 2519167 h 2618104"/>
              <a:gd name="T38" fmla="*/ 687448 w 2618104"/>
              <a:gd name="T39" fmla="*/ 2461022 h 2618104"/>
              <a:gd name="T40" fmla="*/ 572424 w 2618104"/>
              <a:gd name="T41" fmla="*/ 2390977 h 2618104"/>
              <a:gd name="T42" fmla="*/ 465575 w 2618104"/>
              <a:gd name="T43" fmla="*/ 2309831 h 2618104"/>
              <a:gd name="T44" fmla="*/ 367697 w 2618104"/>
              <a:gd name="T45" fmla="*/ 2218381 h 2618104"/>
              <a:gd name="T46" fmla="*/ 279591 w 2618104"/>
              <a:gd name="T47" fmla="*/ 2117427 h 2618104"/>
              <a:gd name="T48" fmla="*/ 202056 w 2618104"/>
              <a:gd name="T49" fmla="*/ 2007766 h 2618104"/>
              <a:gd name="T50" fmla="*/ 135887 w 2618104"/>
              <a:gd name="T51" fmla="*/ 1890196 h 2618104"/>
              <a:gd name="T52" fmla="*/ 81885 w 2618104"/>
              <a:gd name="T53" fmla="*/ 1765516 h 2618104"/>
              <a:gd name="T54" fmla="*/ 40848 w 2618104"/>
              <a:gd name="T55" fmla="*/ 1634524 h 2618104"/>
              <a:gd name="T56" fmla="*/ 13574 w 2618104"/>
              <a:gd name="T57" fmla="*/ 1498020 h 2618104"/>
              <a:gd name="T58" fmla="*/ 863 w 2618104"/>
              <a:gd name="T59" fmla="*/ 1356801 h 2618104"/>
              <a:gd name="T60" fmla="*/ 3433 w 2618104"/>
              <a:gd name="T61" fmla="*/ 1213288 h 2618104"/>
              <a:gd name="T62" fmla="*/ 21086 w 2618104"/>
              <a:gd name="T63" fmla="*/ 1073554 h 2618104"/>
              <a:gd name="T64" fmla="*/ 53037 w 2618104"/>
              <a:gd name="T65" fmla="*/ 938800 h 2618104"/>
              <a:gd name="T66" fmla="*/ 98484 w 2618104"/>
              <a:gd name="T67" fmla="*/ 809825 h 2618104"/>
              <a:gd name="T68" fmla="*/ 156630 w 2618104"/>
              <a:gd name="T69" fmla="*/ 687428 h 2618104"/>
              <a:gd name="T70" fmla="*/ 226677 w 2618104"/>
              <a:gd name="T71" fmla="*/ 572407 h 2618104"/>
              <a:gd name="T72" fmla="*/ 307826 w 2618104"/>
              <a:gd name="T73" fmla="*/ 465560 h 2618104"/>
              <a:gd name="T74" fmla="*/ 399277 w 2618104"/>
              <a:gd name="T75" fmla="*/ 367685 h 2618104"/>
              <a:gd name="T76" fmla="*/ 500233 w 2618104"/>
              <a:gd name="T77" fmla="*/ 279582 h 2618104"/>
              <a:gd name="T78" fmla="*/ 609896 w 2618104"/>
              <a:gd name="T79" fmla="*/ 202048 h 2618104"/>
              <a:gd name="T80" fmla="*/ 727467 w 2618104"/>
              <a:gd name="T81" fmla="*/ 135882 h 2618104"/>
              <a:gd name="T82" fmla="*/ 852148 w 2618104"/>
              <a:gd name="T83" fmla="*/ 81882 h 2618104"/>
              <a:gd name="T84" fmla="*/ 983139 w 2618104"/>
              <a:gd name="T85" fmla="*/ 40846 h 2618104"/>
              <a:gd name="T86" fmla="*/ 1119642 w 2618104"/>
              <a:gd name="T87" fmla="*/ 13573 h 2618104"/>
              <a:gd name="T88" fmla="*/ 1260860 w 2618104"/>
              <a:gd name="T89" fmla="*/ 863 h 2618104"/>
              <a:gd name="T90" fmla="*/ 1404372 w 2618104"/>
              <a:gd name="T91" fmla="*/ 3433 h 2618104"/>
              <a:gd name="T92" fmla="*/ 1544107 w 2618104"/>
              <a:gd name="T93" fmla="*/ 21086 h 2618104"/>
              <a:gd name="T94" fmla="*/ 1678861 w 2618104"/>
              <a:gd name="T95" fmla="*/ 53035 h 2618104"/>
              <a:gd name="T96" fmla="*/ 1807837 w 2618104"/>
              <a:gd name="T97" fmla="*/ 98480 h 2618104"/>
              <a:gd name="T98" fmla="*/ 1930235 w 2618104"/>
              <a:gd name="T99" fmla="*/ 156625 h 2618104"/>
              <a:gd name="T100" fmla="*/ 2045257 w 2618104"/>
              <a:gd name="T101" fmla="*/ 226669 h 2618104"/>
              <a:gd name="T102" fmla="*/ 2152105 w 2618104"/>
              <a:gd name="T103" fmla="*/ 307815 h 2618104"/>
              <a:gd name="T104" fmla="*/ 2249982 w 2618104"/>
              <a:gd name="T105" fmla="*/ 399264 h 2618104"/>
              <a:gd name="T106" fmla="*/ 2338086 w 2618104"/>
              <a:gd name="T107" fmla="*/ 500217 h 2618104"/>
              <a:gd name="T108" fmla="*/ 2415621 w 2618104"/>
              <a:gd name="T109" fmla="*/ 609878 h 2618104"/>
              <a:gd name="T110" fmla="*/ 2481788 w 2618104"/>
              <a:gd name="T111" fmla="*/ 727447 h 2618104"/>
              <a:gd name="T112" fmla="*/ 2535790 w 2618104"/>
              <a:gd name="T113" fmla="*/ 852126 h 2618104"/>
              <a:gd name="T114" fmla="*/ 2576826 w 2618104"/>
              <a:gd name="T115" fmla="*/ 983115 h 2618104"/>
              <a:gd name="T116" fmla="*/ 2604099 w 2618104"/>
              <a:gd name="T117" fmla="*/ 1119618 h 2618104"/>
              <a:gd name="T118" fmla="*/ 2616810 w 2618104"/>
              <a:gd name="T119" fmla="*/ 1260835 h 2618104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0" t="0" r="r" b="b"/>
            <a:pathLst>
              <a:path w="2618104" h="2618104">
                <a:moveTo>
                  <a:pt x="2617990" y="1308976"/>
                </a:moveTo>
                <a:lnTo>
                  <a:pt x="2617127" y="1356965"/>
                </a:lnTo>
                <a:lnTo>
                  <a:pt x="2614557" y="1404518"/>
                </a:lnTo>
                <a:lnTo>
                  <a:pt x="2610309" y="1451607"/>
                </a:lnTo>
                <a:lnTo>
                  <a:pt x="2604414" y="1498201"/>
                </a:lnTo>
                <a:lnTo>
                  <a:pt x="2596901" y="1544272"/>
                </a:lnTo>
                <a:lnTo>
                  <a:pt x="2587799" y="1589789"/>
                </a:lnTo>
                <a:lnTo>
                  <a:pt x="2577138" y="1634722"/>
                </a:lnTo>
                <a:lnTo>
                  <a:pt x="2564947" y="1679044"/>
                </a:lnTo>
                <a:lnTo>
                  <a:pt x="2551257" y="1722722"/>
                </a:lnTo>
                <a:lnTo>
                  <a:pt x="2536097" y="1765730"/>
                </a:lnTo>
                <a:lnTo>
                  <a:pt x="2519495" y="1808035"/>
                </a:lnTo>
                <a:lnTo>
                  <a:pt x="2501483" y="1849610"/>
                </a:lnTo>
                <a:lnTo>
                  <a:pt x="2482089" y="1890425"/>
                </a:lnTo>
                <a:lnTo>
                  <a:pt x="2461343" y="1930449"/>
                </a:lnTo>
                <a:lnTo>
                  <a:pt x="2439275" y="1969653"/>
                </a:lnTo>
                <a:lnTo>
                  <a:pt x="2415914" y="2008009"/>
                </a:lnTo>
                <a:lnTo>
                  <a:pt x="2391289" y="2045485"/>
                </a:lnTo>
                <a:lnTo>
                  <a:pt x="2365431" y="2082053"/>
                </a:lnTo>
                <a:lnTo>
                  <a:pt x="2338369" y="2117683"/>
                </a:lnTo>
                <a:lnTo>
                  <a:pt x="2310132" y="2152346"/>
                </a:lnTo>
                <a:lnTo>
                  <a:pt x="2280751" y="2186012"/>
                </a:lnTo>
                <a:lnTo>
                  <a:pt x="2250254" y="2218650"/>
                </a:lnTo>
                <a:lnTo>
                  <a:pt x="2218671" y="2250233"/>
                </a:lnTo>
                <a:lnTo>
                  <a:pt x="2186032" y="2280730"/>
                </a:lnTo>
                <a:lnTo>
                  <a:pt x="2152366" y="2310111"/>
                </a:lnTo>
                <a:lnTo>
                  <a:pt x="2117703" y="2338348"/>
                </a:lnTo>
                <a:lnTo>
                  <a:pt x="2082073" y="2365410"/>
                </a:lnTo>
                <a:lnTo>
                  <a:pt x="2045505" y="2391267"/>
                </a:lnTo>
                <a:lnTo>
                  <a:pt x="2008028" y="2415891"/>
                </a:lnTo>
                <a:lnTo>
                  <a:pt x="1969673" y="2439252"/>
                </a:lnTo>
                <a:lnTo>
                  <a:pt x="1930469" y="2461320"/>
                </a:lnTo>
                <a:lnTo>
                  <a:pt x="1890444" y="2482066"/>
                </a:lnTo>
                <a:lnTo>
                  <a:pt x="1849630" y="2501460"/>
                </a:lnTo>
                <a:lnTo>
                  <a:pt x="1808056" y="2519472"/>
                </a:lnTo>
                <a:lnTo>
                  <a:pt x="1765750" y="2536073"/>
                </a:lnTo>
                <a:lnTo>
                  <a:pt x="1722743" y="2551233"/>
                </a:lnTo>
                <a:lnTo>
                  <a:pt x="1679064" y="2564923"/>
                </a:lnTo>
                <a:lnTo>
                  <a:pt x="1634744" y="2577113"/>
                </a:lnTo>
                <a:lnTo>
                  <a:pt x="1589810" y="2587774"/>
                </a:lnTo>
                <a:lnTo>
                  <a:pt x="1544294" y="2596876"/>
                </a:lnTo>
                <a:lnTo>
                  <a:pt x="1498224" y="2604389"/>
                </a:lnTo>
                <a:lnTo>
                  <a:pt x="1451630" y="2610284"/>
                </a:lnTo>
                <a:lnTo>
                  <a:pt x="1404542" y="2614531"/>
                </a:lnTo>
                <a:lnTo>
                  <a:pt x="1356989" y="2617102"/>
                </a:lnTo>
                <a:lnTo>
                  <a:pt x="1309001" y="2617965"/>
                </a:lnTo>
                <a:lnTo>
                  <a:pt x="1261013" y="2617102"/>
                </a:lnTo>
                <a:lnTo>
                  <a:pt x="1213460" y="2614531"/>
                </a:lnTo>
                <a:lnTo>
                  <a:pt x="1166372" y="2610284"/>
                </a:lnTo>
                <a:lnTo>
                  <a:pt x="1119778" y="2604389"/>
                </a:lnTo>
                <a:lnTo>
                  <a:pt x="1073708" y="2596876"/>
                </a:lnTo>
                <a:lnTo>
                  <a:pt x="1028192" y="2587774"/>
                </a:lnTo>
                <a:lnTo>
                  <a:pt x="983258" y="2577113"/>
                </a:lnTo>
                <a:lnTo>
                  <a:pt x="938937" y="2564923"/>
                </a:lnTo>
                <a:lnTo>
                  <a:pt x="895258" y="2551233"/>
                </a:lnTo>
                <a:lnTo>
                  <a:pt x="852251" y="2536073"/>
                </a:lnTo>
                <a:lnTo>
                  <a:pt x="809945" y="2519472"/>
                </a:lnTo>
                <a:lnTo>
                  <a:pt x="768370" y="2501460"/>
                </a:lnTo>
                <a:lnTo>
                  <a:pt x="727555" y="2482066"/>
                </a:lnTo>
                <a:lnTo>
                  <a:pt x="687531" y="2461320"/>
                </a:lnTo>
                <a:lnTo>
                  <a:pt x="648326" y="2439252"/>
                </a:lnTo>
                <a:lnTo>
                  <a:pt x="609970" y="2415891"/>
                </a:lnTo>
                <a:lnTo>
                  <a:pt x="572493" y="2391267"/>
                </a:lnTo>
                <a:lnTo>
                  <a:pt x="535925" y="2365410"/>
                </a:lnTo>
                <a:lnTo>
                  <a:pt x="500294" y="2338348"/>
                </a:lnTo>
                <a:lnTo>
                  <a:pt x="465631" y="2310111"/>
                </a:lnTo>
                <a:lnTo>
                  <a:pt x="431965" y="2280730"/>
                </a:lnTo>
                <a:lnTo>
                  <a:pt x="399325" y="2250233"/>
                </a:lnTo>
                <a:lnTo>
                  <a:pt x="367742" y="2218650"/>
                </a:lnTo>
                <a:lnTo>
                  <a:pt x="337245" y="2186012"/>
                </a:lnTo>
                <a:lnTo>
                  <a:pt x="307863" y="2152346"/>
                </a:lnTo>
                <a:lnTo>
                  <a:pt x="279625" y="2117683"/>
                </a:lnTo>
                <a:lnTo>
                  <a:pt x="252563" y="2082053"/>
                </a:lnTo>
                <a:lnTo>
                  <a:pt x="226704" y="2045485"/>
                </a:lnTo>
                <a:lnTo>
                  <a:pt x="202080" y="2008009"/>
                </a:lnTo>
                <a:lnTo>
                  <a:pt x="178718" y="1969653"/>
                </a:lnTo>
                <a:lnTo>
                  <a:pt x="156649" y="1930449"/>
                </a:lnTo>
                <a:lnTo>
                  <a:pt x="135903" y="1890425"/>
                </a:lnTo>
                <a:lnTo>
                  <a:pt x="116509" y="1849610"/>
                </a:lnTo>
                <a:lnTo>
                  <a:pt x="98496" y="1808035"/>
                </a:lnTo>
                <a:lnTo>
                  <a:pt x="81895" y="1765730"/>
                </a:lnTo>
                <a:lnTo>
                  <a:pt x="66734" y="1722722"/>
                </a:lnTo>
                <a:lnTo>
                  <a:pt x="53043" y="1679044"/>
                </a:lnTo>
                <a:lnTo>
                  <a:pt x="40853" y="1634722"/>
                </a:lnTo>
                <a:lnTo>
                  <a:pt x="30192" y="1589789"/>
                </a:lnTo>
                <a:lnTo>
                  <a:pt x="21089" y="1544272"/>
                </a:lnTo>
                <a:lnTo>
                  <a:pt x="13576" y="1498201"/>
                </a:lnTo>
                <a:lnTo>
                  <a:pt x="7681" y="1451607"/>
                </a:lnTo>
                <a:lnTo>
                  <a:pt x="3433" y="1404518"/>
                </a:lnTo>
                <a:lnTo>
                  <a:pt x="863" y="1356965"/>
                </a:lnTo>
                <a:lnTo>
                  <a:pt x="0" y="1308976"/>
                </a:lnTo>
                <a:lnTo>
                  <a:pt x="863" y="1260988"/>
                </a:lnTo>
                <a:lnTo>
                  <a:pt x="3433" y="1213435"/>
                </a:lnTo>
                <a:lnTo>
                  <a:pt x="7681" y="1166347"/>
                </a:lnTo>
                <a:lnTo>
                  <a:pt x="13576" y="1119754"/>
                </a:lnTo>
                <a:lnTo>
                  <a:pt x="21089" y="1073684"/>
                </a:lnTo>
                <a:lnTo>
                  <a:pt x="30192" y="1028168"/>
                </a:lnTo>
                <a:lnTo>
                  <a:pt x="40853" y="983234"/>
                </a:lnTo>
                <a:lnTo>
                  <a:pt x="53043" y="938914"/>
                </a:lnTo>
                <a:lnTo>
                  <a:pt x="66734" y="895235"/>
                </a:lnTo>
                <a:lnTo>
                  <a:pt x="81895" y="852229"/>
                </a:lnTo>
                <a:lnTo>
                  <a:pt x="98496" y="809923"/>
                </a:lnTo>
                <a:lnTo>
                  <a:pt x="116509" y="768349"/>
                </a:lnTo>
                <a:lnTo>
                  <a:pt x="135903" y="727535"/>
                </a:lnTo>
                <a:lnTo>
                  <a:pt x="156649" y="687511"/>
                </a:lnTo>
                <a:lnTo>
                  <a:pt x="178718" y="648307"/>
                </a:lnTo>
                <a:lnTo>
                  <a:pt x="202080" y="609952"/>
                </a:lnTo>
                <a:lnTo>
                  <a:pt x="226704" y="572476"/>
                </a:lnTo>
                <a:lnTo>
                  <a:pt x="252563" y="535908"/>
                </a:lnTo>
                <a:lnTo>
                  <a:pt x="279625" y="500278"/>
                </a:lnTo>
                <a:lnTo>
                  <a:pt x="307863" y="465616"/>
                </a:lnTo>
                <a:lnTo>
                  <a:pt x="337245" y="431951"/>
                </a:lnTo>
                <a:lnTo>
                  <a:pt x="367742" y="399312"/>
                </a:lnTo>
                <a:lnTo>
                  <a:pt x="399325" y="367730"/>
                </a:lnTo>
                <a:lnTo>
                  <a:pt x="431965" y="337233"/>
                </a:lnTo>
                <a:lnTo>
                  <a:pt x="465631" y="307852"/>
                </a:lnTo>
                <a:lnTo>
                  <a:pt x="500294" y="279616"/>
                </a:lnTo>
                <a:lnTo>
                  <a:pt x="535925" y="252554"/>
                </a:lnTo>
                <a:lnTo>
                  <a:pt x="572493" y="226696"/>
                </a:lnTo>
                <a:lnTo>
                  <a:pt x="609970" y="202072"/>
                </a:lnTo>
                <a:lnTo>
                  <a:pt x="648326" y="178712"/>
                </a:lnTo>
                <a:lnTo>
                  <a:pt x="687531" y="156644"/>
                </a:lnTo>
                <a:lnTo>
                  <a:pt x="727555" y="135898"/>
                </a:lnTo>
                <a:lnTo>
                  <a:pt x="768370" y="116505"/>
                </a:lnTo>
                <a:lnTo>
                  <a:pt x="809945" y="98492"/>
                </a:lnTo>
                <a:lnTo>
                  <a:pt x="852251" y="81892"/>
                </a:lnTo>
                <a:lnTo>
                  <a:pt x="895258" y="66731"/>
                </a:lnTo>
                <a:lnTo>
                  <a:pt x="938937" y="53041"/>
                </a:lnTo>
                <a:lnTo>
                  <a:pt x="983258" y="40851"/>
                </a:lnTo>
                <a:lnTo>
                  <a:pt x="1028192" y="30190"/>
                </a:lnTo>
                <a:lnTo>
                  <a:pt x="1073708" y="21089"/>
                </a:lnTo>
                <a:lnTo>
                  <a:pt x="1119778" y="13575"/>
                </a:lnTo>
                <a:lnTo>
                  <a:pt x="1166372" y="7680"/>
                </a:lnTo>
                <a:lnTo>
                  <a:pt x="1213460" y="3433"/>
                </a:lnTo>
                <a:lnTo>
                  <a:pt x="1261013" y="863"/>
                </a:lnTo>
                <a:lnTo>
                  <a:pt x="1309001" y="0"/>
                </a:lnTo>
                <a:lnTo>
                  <a:pt x="1356989" y="863"/>
                </a:lnTo>
                <a:lnTo>
                  <a:pt x="1404542" y="3433"/>
                </a:lnTo>
                <a:lnTo>
                  <a:pt x="1451630" y="7680"/>
                </a:lnTo>
                <a:lnTo>
                  <a:pt x="1498224" y="13575"/>
                </a:lnTo>
                <a:lnTo>
                  <a:pt x="1544294" y="21089"/>
                </a:lnTo>
                <a:lnTo>
                  <a:pt x="1589810" y="30190"/>
                </a:lnTo>
                <a:lnTo>
                  <a:pt x="1634744" y="40851"/>
                </a:lnTo>
                <a:lnTo>
                  <a:pt x="1679064" y="53041"/>
                </a:lnTo>
                <a:lnTo>
                  <a:pt x="1722743" y="66731"/>
                </a:lnTo>
                <a:lnTo>
                  <a:pt x="1765750" y="81892"/>
                </a:lnTo>
                <a:lnTo>
                  <a:pt x="1808056" y="98492"/>
                </a:lnTo>
                <a:lnTo>
                  <a:pt x="1849630" y="116505"/>
                </a:lnTo>
                <a:lnTo>
                  <a:pt x="1890444" y="135898"/>
                </a:lnTo>
                <a:lnTo>
                  <a:pt x="1930469" y="156644"/>
                </a:lnTo>
                <a:lnTo>
                  <a:pt x="1969673" y="178712"/>
                </a:lnTo>
                <a:lnTo>
                  <a:pt x="2008028" y="202072"/>
                </a:lnTo>
                <a:lnTo>
                  <a:pt x="2045505" y="226696"/>
                </a:lnTo>
                <a:lnTo>
                  <a:pt x="2082073" y="252554"/>
                </a:lnTo>
                <a:lnTo>
                  <a:pt x="2117703" y="279616"/>
                </a:lnTo>
                <a:lnTo>
                  <a:pt x="2152366" y="307852"/>
                </a:lnTo>
                <a:lnTo>
                  <a:pt x="2186032" y="337233"/>
                </a:lnTo>
                <a:lnTo>
                  <a:pt x="2218671" y="367730"/>
                </a:lnTo>
                <a:lnTo>
                  <a:pt x="2250254" y="399312"/>
                </a:lnTo>
                <a:lnTo>
                  <a:pt x="2280751" y="431951"/>
                </a:lnTo>
                <a:lnTo>
                  <a:pt x="2310132" y="465616"/>
                </a:lnTo>
                <a:lnTo>
                  <a:pt x="2338369" y="500278"/>
                </a:lnTo>
                <a:lnTo>
                  <a:pt x="2365431" y="535908"/>
                </a:lnTo>
                <a:lnTo>
                  <a:pt x="2391289" y="572476"/>
                </a:lnTo>
                <a:lnTo>
                  <a:pt x="2415914" y="609952"/>
                </a:lnTo>
                <a:lnTo>
                  <a:pt x="2439275" y="648307"/>
                </a:lnTo>
                <a:lnTo>
                  <a:pt x="2461343" y="687511"/>
                </a:lnTo>
                <a:lnTo>
                  <a:pt x="2482089" y="727535"/>
                </a:lnTo>
                <a:lnTo>
                  <a:pt x="2501483" y="768349"/>
                </a:lnTo>
                <a:lnTo>
                  <a:pt x="2519495" y="809923"/>
                </a:lnTo>
                <a:lnTo>
                  <a:pt x="2536097" y="852229"/>
                </a:lnTo>
                <a:lnTo>
                  <a:pt x="2551257" y="895235"/>
                </a:lnTo>
                <a:lnTo>
                  <a:pt x="2564947" y="938914"/>
                </a:lnTo>
                <a:lnTo>
                  <a:pt x="2577138" y="983234"/>
                </a:lnTo>
                <a:lnTo>
                  <a:pt x="2587799" y="1028168"/>
                </a:lnTo>
                <a:lnTo>
                  <a:pt x="2596901" y="1073684"/>
                </a:lnTo>
                <a:lnTo>
                  <a:pt x="2604414" y="1119754"/>
                </a:lnTo>
                <a:lnTo>
                  <a:pt x="2610309" y="1166347"/>
                </a:lnTo>
                <a:lnTo>
                  <a:pt x="2614557" y="1213435"/>
                </a:lnTo>
                <a:lnTo>
                  <a:pt x="2617127" y="1260988"/>
                </a:lnTo>
                <a:lnTo>
                  <a:pt x="2617990" y="1308976"/>
                </a:lnTo>
                <a:close/>
              </a:path>
            </a:pathLst>
          </a:custGeom>
          <a:noFill/>
          <a:ln w="38100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>
              <a:latin typeface="Century Gothic" pitchFamily="34" charset="0"/>
            </a:endParaRPr>
          </a:p>
        </p:txBody>
      </p:sp>
      <p:sp>
        <p:nvSpPr>
          <p:cNvPr id="32" name="Picture Placeholder 6"/>
          <p:cNvSpPr>
            <a:spLocks noGrp="1"/>
          </p:cNvSpPr>
          <p:nvPr>
            <p:ph type="pic" sz="quarter" idx="21" hasCustomPrompt="1"/>
          </p:nvPr>
        </p:nvSpPr>
        <p:spPr>
          <a:xfrm>
            <a:off x="5556499" y="3466280"/>
            <a:ext cx="2617787" cy="26177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solidFill>
                  <a:srgbClr val="FF0000"/>
                </a:solidFill>
              </a:defRPr>
            </a:lvl1pPr>
          </a:lstStyle>
          <a:p>
            <a:r>
              <a:rPr lang="lv-LV" dirty="0"/>
              <a:t>Ievietot attēlu</a:t>
            </a:r>
            <a:endParaRPr lang="en-US" dirty="0"/>
          </a:p>
        </p:txBody>
      </p:sp>
      <p:sp>
        <p:nvSpPr>
          <p:cNvPr id="33" name="Oval 32"/>
          <p:cNvSpPr/>
          <p:nvPr userDrawn="1"/>
        </p:nvSpPr>
        <p:spPr>
          <a:xfrm>
            <a:off x="5581328" y="3455639"/>
            <a:ext cx="2592958" cy="2623988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object 6"/>
          <p:cNvSpPr>
            <a:spLocks/>
          </p:cNvSpPr>
          <p:nvPr userDrawn="1"/>
        </p:nvSpPr>
        <p:spPr bwMode="auto">
          <a:xfrm>
            <a:off x="10157569" y="3468935"/>
            <a:ext cx="2617787" cy="2617787"/>
          </a:xfrm>
          <a:custGeom>
            <a:avLst/>
            <a:gdLst>
              <a:gd name="T0" fmla="*/ 2614240 w 2618104"/>
              <a:gd name="T1" fmla="*/ 1404348 h 2618104"/>
              <a:gd name="T2" fmla="*/ 2596587 w 2618104"/>
              <a:gd name="T3" fmla="*/ 1544085 h 2618104"/>
              <a:gd name="T4" fmla="*/ 2564636 w 2618104"/>
              <a:gd name="T5" fmla="*/ 1678841 h 2618104"/>
              <a:gd name="T6" fmla="*/ 2519190 w 2618104"/>
              <a:gd name="T7" fmla="*/ 1807816 h 2618104"/>
              <a:gd name="T8" fmla="*/ 2461045 w 2618104"/>
              <a:gd name="T9" fmla="*/ 1930215 h 2618104"/>
              <a:gd name="T10" fmla="*/ 2390999 w 2618104"/>
              <a:gd name="T11" fmla="*/ 2045237 h 2618104"/>
              <a:gd name="T12" fmla="*/ 2309852 w 2618104"/>
              <a:gd name="T13" fmla="*/ 2152085 h 2618104"/>
              <a:gd name="T14" fmla="*/ 2218402 w 2618104"/>
              <a:gd name="T15" fmla="*/ 2249961 h 2618104"/>
              <a:gd name="T16" fmla="*/ 2117447 w 2618104"/>
              <a:gd name="T17" fmla="*/ 2338065 h 2618104"/>
              <a:gd name="T18" fmla="*/ 2007785 w 2618104"/>
              <a:gd name="T19" fmla="*/ 2415598 h 2618104"/>
              <a:gd name="T20" fmla="*/ 1890215 w 2618104"/>
              <a:gd name="T21" fmla="*/ 2481765 h 2618104"/>
              <a:gd name="T22" fmla="*/ 1765536 w 2618104"/>
              <a:gd name="T23" fmla="*/ 2535766 h 2618104"/>
              <a:gd name="T24" fmla="*/ 1634546 w 2618104"/>
              <a:gd name="T25" fmla="*/ 2576801 h 2618104"/>
              <a:gd name="T26" fmla="*/ 1498043 w 2618104"/>
              <a:gd name="T27" fmla="*/ 2604074 h 2618104"/>
              <a:gd name="T28" fmla="*/ 1356825 w 2618104"/>
              <a:gd name="T29" fmla="*/ 2616785 h 2618104"/>
              <a:gd name="T30" fmla="*/ 1213313 w 2618104"/>
              <a:gd name="T31" fmla="*/ 2614214 h 2618104"/>
              <a:gd name="T32" fmla="*/ 1073578 w 2618104"/>
              <a:gd name="T33" fmla="*/ 2596562 h 2618104"/>
              <a:gd name="T34" fmla="*/ 938823 w 2618104"/>
              <a:gd name="T35" fmla="*/ 2564612 h 2618104"/>
              <a:gd name="T36" fmla="*/ 809847 w 2618104"/>
              <a:gd name="T37" fmla="*/ 2519167 h 2618104"/>
              <a:gd name="T38" fmla="*/ 687448 w 2618104"/>
              <a:gd name="T39" fmla="*/ 2461022 h 2618104"/>
              <a:gd name="T40" fmla="*/ 572424 w 2618104"/>
              <a:gd name="T41" fmla="*/ 2390977 h 2618104"/>
              <a:gd name="T42" fmla="*/ 465575 w 2618104"/>
              <a:gd name="T43" fmla="*/ 2309831 h 2618104"/>
              <a:gd name="T44" fmla="*/ 367697 w 2618104"/>
              <a:gd name="T45" fmla="*/ 2218381 h 2618104"/>
              <a:gd name="T46" fmla="*/ 279591 w 2618104"/>
              <a:gd name="T47" fmla="*/ 2117427 h 2618104"/>
              <a:gd name="T48" fmla="*/ 202056 w 2618104"/>
              <a:gd name="T49" fmla="*/ 2007766 h 2618104"/>
              <a:gd name="T50" fmla="*/ 135887 w 2618104"/>
              <a:gd name="T51" fmla="*/ 1890196 h 2618104"/>
              <a:gd name="T52" fmla="*/ 81885 w 2618104"/>
              <a:gd name="T53" fmla="*/ 1765516 h 2618104"/>
              <a:gd name="T54" fmla="*/ 40848 w 2618104"/>
              <a:gd name="T55" fmla="*/ 1634524 h 2618104"/>
              <a:gd name="T56" fmla="*/ 13574 w 2618104"/>
              <a:gd name="T57" fmla="*/ 1498020 h 2618104"/>
              <a:gd name="T58" fmla="*/ 863 w 2618104"/>
              <a:gd name="T59" fmla="*/ 1356801 h 2618104"/>
              <a:gd name="T60" fmla="*/ 3433 w 2618104"/>
              <a:gd name="T61" fmla="*/ 1213288 h 2618104"/>
              <a:gd name="T62" fmla="*/ 21086 w 2618104"/>
              <a:gd name="T63" fmla="*/ 1073554 h 2618104"/>
              <a:gd name="T64" fmla="*/ 53037 w 2618104"/>
              <a:gd name="T65" fmla="*/ 938800 h 2618104"/>
              <a:gd name="T66" fmla="*/ 98484 w 2618104"/>
              <a:gd name="T67" fmla="*/ 809825 h 2618104"/>
              <a:gd name="T68" fmla="*/ 156630 w 2618104"/>
              <a:gd name="T69" fmla="*/ 687428 h 2618104"/>
              <a:gd name="T70" fmla="*/ 226677 w 2618104"/>
              <a:gd name="T71" fmla="*/ 572407 h 2618104"/>
              <a:gd name="T72" fmla="*/ 307826 w 2618104"/>
              <a:gd name="T73" fmla="*/ 465560 h 2618104"/>
              <a:gd name="T74" fmla="*/ 399277 w 2618104"/>
              <a:gd name="T75" fmla="*/ 367685 h 2618104"/>
              <a:gd name="T76" fmla="*/ 500233 w 2618104"/>
              <a:gd name="T77" fmla="*/ 279582 h 2618104"/>
              <a:gd name="T78" fmla="*/ 609896 w 2618104"/>
              <a:gd name="T79" fmla="*/ 202048 h 2618104"/>
              <a:gd name="T80" fmla="*/ 727467 w 2618104"/>
              <a:gd name="T81" fmla="*/ 135882 h 2618104"/>
              <a:gd name="T82" fmla="*/ 852148 w 2618104"/>
              <a:gd name="T83" fmla="*/ 81882 h 2618104"/>
              <a:gd name="T84" fmla="*/ 983139 w 2618104"/>
              <a:gd name="T85" fmla="*/ 40846 h 2618104"/>
              <a:gd name="T86" fmla="*/ 1119642 w 2618104"/>
              <a:gd name="T87" fmla="*/ 13573 h 2618104"/>
              <a:gd name="T88" fmla="*/ 1260860 w 2618104"/>
              <a:gd name="T89" fmla="*/ 863 h 2618104"/>
              <a:gd name="T90" fmla="*/ 1404372 w 2618104"/>
              <a:gd name="T91" fmla="*/ 3433 h 2618104"/>
              <a:gd name="T92" fmla="*/ 1544107 w 2618104"/>
              <a:gd name="T93" fmla="*/ 21086 h 2618104"/>
              <a:gd name="T94" fmla="*/ 1678861 w 2618104"/>
              <a:gd name="T95" fmla="*/ 53035 h 2618104"/>
              <a:gd name="T96" fmla="*/ 1807837 w 2618104"/>
              <a:gd name="T97" fmla="*/ 98480 h 2618104"/>
              <a:gd name="T98" fmla="*/ 1930235 w 2618104"/>
              <a:gd name="T99" fmla="*/ 156625 h 2618104"/>
              <a:gd name="T100" fmla="*/ 2045257 w 2618104"/>
              <a:gd name="T101" fmla="*/ 226669 h 2618104"/>
              <a:gd name="T102" fmla="*/ 2152105 w 2618104"/>
              <a:gd name="T103" fmla="*/ 307815 h 2618104"/>
              <a:gd name="T104" fmla="*/ 2249982 w 2618104"/>
              <a:gd name="T105" fmla="*/ 399264 h 2618104"/>
              <a:gd name="T106" fmla="*/ 2338086 w 2618104"/>
              <a:gd name="T107" fmla="*/ 500217 h 2618104"/>
              <a:gd name="T108" fmla="*/ 2415621 w 2618104"/>
              <a:gd name="T109" fmla="*/ 609878 h 2618104"/>
              <a:gd name="T110" fmla="*/ 2481788 w 2618104"/>
              <a:gd name="T111" fmla="*/ 727447 h 2618104"/>
              <a:gd name="T112" fmla="*/ 2535790 w 2618104"/>
              <a:gd name="T113" fmla="*/ 852126 h 2618104"/>
              <a:gd name="T114" fmla="*/ 2576826 w 2618104"/>
              <a:gd name="T115" fmla="*/ 983115 h 2618104"/>
              <a:gd name="T116" fmla="*/ 2604099 w 2618104"/>
              <a:gd name="T117" fmla="*/ 1119618 h 2618104"/>
              <a:gd name="T118" fmla="*/ 2616810 w 2618104"/>
              <a:gd name="T119" fmla="*/ 1260835 h 2618104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0" t="0" r="r" b="b"/>
            <a:pathLst>
              <a:path w="2618104" h="2618104">
                <a:moveTo>
                  <a:pt x="2617990" y="1308976"/>
                </a:moveTo>
                <a:lnTo>
                  <a:pt x="2617127" y="1356965"/>
                </a:lnTo>
                <a:lnTo>
                  <a:pt x="2614557" y="1404518"/>
                </a:lnTo>
                <a:lnTo>
                  <a:pt x="2610309" y="1451607"/>
                </a:lnTo>
                <a:lnTo>
                  <a:pt x="2604414" y="1498201"/>
                </a:lnTo>
                <a:lnTo>
                  <a:pt x="2596901" y="1544272"/>
                </a:lnTo>
                <a:lnTo>
                  <a:pt x="2587799" y="1589789"/>
                </a:lnTo>
                <a:lnTo>
                  <a:pt x="2577138" y="1634722"/>
                </a:lnTo>
                <a:lnTo>
                  <a:pt x="2564947" y="1679044"/>
                </a:lnTo>
                <a:lnTo>
                  <a:pt x="2551257" y="1722722"/>
                </a:lnTo>
                <a:lnTo>
                  <a:pt x="2536097" y="1765730"/>
                </a:lnTo>
                <a:lnTo>
                  <a:pt x="2519495" y="1808035"/>
                </a:lnTo>
                <a:lnTo>
                  <a:pt x="2501483" y="1849610"/>
                </a:lnTo>
                <a:lnTo>
                  <a:pt x="2482089" y="1890425"/>
                </a:lnTo>
                <a:lnTo>
                  <a:pt x="2461343" y="1930449"/>
                </a:lnTo>
                <a:lnTo>
                  <a:pt x="2439275" y="1969653"/>
                </a:lnTo>
                <a:lnTo>
                  <a:pt x="2415914" y="2008009"/>
                </a:lnTo>
                <a:lnTo>
                  <a:pt x="2391289" y="2045485"/>
                </a:lnTo>
                <a:lnTo>
                  <a:pt x="2365431" y="2082053"/>
                </a:lnTo>
                <a:lnTo>
                  <a:pt x="2338369" y="2117683"/>
                </a:lnTo>
                <a:lnTo>
                  <a:pt x="2310132" y="2152346"/>
                </a:lnTo>
                <a:lnTo>
                  <a:pt x="2280751" y="2186012"/>
                </a:lnTo>
                <a:lnTo>
                  <a:pt x="2250254" y="2218650"/>
                </a:lnTo>
                <a:lnTo>
                  <a:pt x="2218671" y="2250233"/>
                </a:lnTo>
                <a:lnTo>
                  <a:pt x="2186032" y="2280730"/>
                </a:lnTo>
                <a:lnTo>
                  <a:pt x="2152366" y="2310111"/>
                </a:lnTo>
                <a:lnTo>
                  <a:pt x="2117703" y="2338348"/>
                </a:lnTo>
                <a:lnTo>
                  <a:pt x="2082073" y="2365410"/>
                </a:lnTo>
                <a:lnTo>
                  <a:pt x="2045505" y="2391267"/>
                </a:lnTo>
                <a:lnTo>
                  <a:pt x="2008028" y="2415891"/>
                </a:lnTo>
                <a:lnTo>
                  <a:pt x="1969673" y="2439252"/>
                </a:lnTo>
                <a:lnTo>
                  <a:pt x="1930469" y="2461320"/>
                </a:lnTo>
                <a:lnTo>
                  <a:pt x="1890444" y="2482066"/>
                </a:lnTo>
                <a:lnTo>
                  <a:pt x="1849630" y="2501460"/>
                </a:lnTo>
                <a:lnTo>
                  <a:pt x="1808056" y="2519472"/>
                </a:lnTo>
                <a:lnTo>
                  <a:pt x="1765750" y="2536073"/>
                </a:lnTo>
                <a:lnTo>
                  <a:pt x="1722743" y="2551233"/>
                </a:lnTo>
                <a:lnTo>
                  <a:pt x="1679064" y="2564923"/>
                </a:lnTo>
                <a:lnTo>
                  <a:pt x="1634744" y="2577113"/>
                </a:lnTo>
                <a:lnTo>
                  <a:pt x="1589810" y="2587774"/>
                </a:lnTo>
                <a:lnTo>
                  <a:pt x="1544294" y="2596876"/>
                </a:lnTo>
                <a:lnTo>
                  <a:pt x="1498224" y="2604389"/>
                </a:lnTo>
                <a:lnTo>
                  <a:pt x="1451630" y="2610284"/>
                </a:lnTo>
                <a:lnTo>
                  <a:pt x="1404542" y="2614531"/>
                </a:lnTo>
                <a:lnTo>
                  <a:pt x="1356989" y="2617102"/>
                </a:lnTo>
                <a:lnTo>
                  <a:pt x="1309001" y="2617965"/>
                </a:lnTo>
                <a:lnTo>
                  <a:pt x="1261013" y="2617102"/>
                </a:lnTo>
                <a:lnTo>
                  <a:pt x="1213460" y="2614531"/>
                </a:lnTo>
                <a:lnTo>
                  <a:pt x="1166372" y="2610284"/>
                </a:lnTo>
                <a:lnTo>
                  <a:pt x="1119778" y="2604389"/>
                </a:lnTo>
                <a:lnTo>
                  <a:pt x="1073708" y="2596876"/>
                </a:lnTo>
                <a:lnTo>
                  <a:pt x="1028192" y="2587774"/>
                </a:lnTo>
                <a:lnTo>
                  <a:pt x="983258" y="2577113"/>
                </a:lnTo>
                <a:lnTo>
                  <a:pt x="938937" y="2564923"/>
                </a:lnTo>
                <a:lnTo>
                  <a:pt x="895258" y="2551233"/>
                </a:lnTo>
                <a:lnTo>
                  <a:pt x="852251" y="2536073"/>
                </a:lnTo>
                <a:lnTo>
                  <a:pt x="809945" y="2519472"/>
                </a:lnTo>
                <a:lnTo>
                  <a:pt x="768370" y="2501460"/>
                </a:lnTo>
                <a:lnTo>
                  <a:pt x="727555" y="2482066"/>
                </a:lnTo>
                <a:lnTo>
                  <a:pt x="687531" y="2461320"/>
                </a:lnTo>
                <a:lnTo>
                  <a:pt x="648326" y="2439252"/>
                </a:lnTo>
                <a:lnTo>
                  <a:pt x="609970" y="2415891"/>
                </a:lnTo>
                <a:lnTo>
                  <a:pt x="572493" y="2391267"/>
                </a:lnTo>
                <a:lnTo>
                  <a:pt x="535925" y="2365410"/>
                </a:lnTo>
                <a:lnTo>
                  <a:pt x="500294" y="2338348"/>
                </a:lnTo>
                <a:lnTo>
                  <a:pt x="465631" y="2310111"/>
                </a:lnTo>
                <a:lnTo>
                  <a:pt x="431965" y="2280730"/>
                </a:lnTo>
                <a:lnTo>
                  <a:pt x="399325" y="2250233"/>
                </a:lnTo>
                <a:lnTo>
                  <a:pt x="367742" y="2218650"/>
                </a:lnTo>
                <a:lnTo>
                  <a:pt x="337245" y="2186012"/>
                </a:lnTo>
                <a:lnTo>
                  <a:pt x="307863" y="2152346"/>
                </a:lnTo>
                <a:lnTo>
                  <a:pt x="279625" y="2117683"/>
                </a:lnTo>
                <a:lnTo>
                  <a:pt x="252563" y="2082053"/>
                </a:lnTo>
                <a:lnTo>
                  <a:pt x="226704" y="2045485"/>
                </a:lnTo>
                <a:lnTo>
                  <a:pt x="202080" y="2008009"/>
                </a:lnTo>
                <a:lnTo>
                  <a:pt x="178718" y="1969653"/>
                </a:lnTo>
                <a:lnTo>
                  <a:pt x="156649" y="1930449"/>
                </a:lnTo>
                <a:lnTo>
                  <a:pt x="135903" y="1890425"/>
                </a:lnTo>
                <a:lnTo>
                  <a:pt x="116509" y="1849610"/>
                </a:lnTo>
                <a:lnTo>
                  <a:pt x="98496" y="1808035"/>
                </a:lnTo>
                <a:lnTo>
                  <a:pt x="81895" y="1765730"/>
                </a:lnTo>
                <a:lnTo>
                  <a:pt x="66734" y="1722722"/>
                </a:lnTo>
                <a:lnTo>
                  <a:pt x="53043" y="1679044"/>
                </a:lnTo>
                <a:lnTo>
                  <a:pt x="40853" y="1634722"/>
                </a:lnTo>
                <a:lnTo>
                  <a:pt x="30192" y="1589789"/>
                </a:lnTo>
                <a:lnTo>
                  <a:pt x="21089" y="1544272"/>
                </a:lnTo>
                <a:lnTo>
                  <a:pt x="13576" y="1498201"/>
                </a:lnTo>
                <a:lnTo>
                  <a:pt x="7681" y="1451607"/>
                </a:lnTo>
                <a:lnTo>
                  <a:pt x="3433" y="1404518"/>
                </a:lnTo>
                <a:lnTo>
                  <a:pt x="863" y="1356965"/>
                </a:lnTo>
                <a:lnTo>
                  <a:pt x="0" y="1308976"/>
                </a:lnTo>
                <a:lnTo>
                  <a:pt x="863" y="1260988"/>
                </a:lnTo>
                <a:lnTo>
                  <a:pt x="3433" y="1213435"/>
                </a:lnTo>
                <a:lnTo>
                  <a:pt x="7681" y="1166347"/>
                </a:lnTo>
                <a:lnTo>
                  <a:pt x="13576" y="1119754"/>
                </a:lnTo>
                <a:lnTo>
                  <a:pt x="21089" y="1073684"/>
                </a:lnTo>
                <a:lnTo>
                  <a:pt x="30192" y="1028168"/>
                </a:lnTo>
                <a:lnTo>
                  <a:pt x="40853" y="983234"/>
                </a:lnTo>
                <a:lnTo>
                  <a:pt x="53043" y="938914"/>
                </a:lnTo>
                <a:lnTo>
                  <a:pt x="66734" y="895235"/>
                </a:lnTo>
                <a:lnTo>
                  <a:pt x="81895" y="852229"/>
                </a:lnTo>
                <a:lnTo>
                  <a:pt x="98496" y="809923"/>
                </a:lnTo>
                <a:lnTo>
                  <a:pt x="116509" y="768349"/>
                </a:lnTo>
                <a:lnTo>
                  <a:pt x="135903" y="727535"/>
                </a:lnTo>
                <a:lnTo>
                  <a:pt x="156649" y="687511"/>
                </a:lnTo>
                <a:lnTo>
                  <a:pt x="178718" y="648307"/>
                </a:lnTo>
                <a:lnTo>
                  <a:pt x="202080" y="609952"/>
                </a:lnTo>
                <a:lnTo>
                  <a:pt x="226704" y="572476"/>
                </a:lnTo>
                <a:lnTo>
                  <a:pt x="252563" y="535908"/>
                </a:lnTo>
                <a:lnTo>
                  <a:pt x="279625" y="500278"/>
                </a:lnTo>
                <a:lnTo>
                  <a:pt x="307863" y="465616"/>
                </a:lnTo>
                <a:lnTo>
                  <a:pt x="337245" y="431951"/>
                </a:lnTo>
                <a:lnTo>
                  <a:pt x="367742" y="399312"/>
                </a:lnTo>
                <a:lnTo>
                  <a:pt x="399325" y="367730"/>
                </a:lnTo>
                <a:lnTo>
                  <a:pt x="431965" y="337233"/>
                </a:lnTo>
                <a:lnTo>
                  <a:pt x="465631" y="307852"/>
                </a:lnTo>
                <a:lnTo>
                  <a:pt x="500294" y="279616"/>
                </a:lnTo>
                <a:lnTo>
                  <a:pt x="535925" y="252554"/>
                </a:lnTo>
                <a:lnTo>
                  <a:pt x="572493" y="226696"/>
                </a:lnTo>
                <a:lnTo>
                  <a:pt x="609970" y="202072"/>
                </a:lnTo>
                <a:lnTo>
                  <a:pt x="648326" y="178712"/>
                </a:lnTo>
                <a:lnTo>
                  <a:pt x="687531" y="156644"/>
                </a:lnTo>
                <a:lnTo>
                  <a:pt x="727555" y="135898"/>
                </a:lnTo>
                <a:lnTo>
                  <a:pt x="768370" y="116505"/>
                </a:lnTo>
                <a:lnTo>
                  <a:pt x="809945" y="98492"/>
                </a:lnTo>
                <a:lnTo>
                  <a:pt x="852251" y="81892"/>
                </a:lnTo>
                <a:lnTo>
                  <a:pt x="895258" y="66731"/>
                </a:lnTo>
                <a:lnTo>
                  <a:pt x="938937" y="53041"/>
                </a:lnTo>
                <a:lnTo>
                  <a:pt x="983258" y="40851"/>
                </a:lnTo>
                <a:lnTo>
                  <a:pt x="1028192" y="30190"/>
                </a:lnTo>
                <a:lnTo>
                  <a:pt x="1073708" y="21089"/>
                </a:lnTo>
                <a:lnTo>
                  <a:pt x="1119778" y="13575"/>
                </a:lnTo>
                <a:lnTo>
                  <a:pt x="1166372" y="7680"/>
                </a:lnTo>
                <a:lnTo>
                  <a:pt x="1213460" y="3433"/>
                </a:lnTo>
                <a:lnTo>
                  <a:pt x="1261013" y="863"/>
                </a:lnTo>
                <a:lnTo>
                  <a:pt x="1309001" y="0"/>
                </a:lnTo>
                <a:lnTo>
                  <a:pt x="1356989" y="863"/>
                </a:lnTo>
                <a:lnTo>
                  <a:pt x="1404542" y="3433"/>
                </a:lnTo>
                <a:lnTo>
                  <a:pt x="1451630" y="7680"/>
                </a:lnTo>
                <a:lnTo>
                  <a:pt x="1498224" y="13575"/>
                </a:lnTo>
                <a:lnTo>
                  <a:pt x="1544294" y="21089"/>
                </a:lnTo>
                <a:lnTo>
                  <a:pt x="1589810" y="30190"/>
                </a:lnTo>
                <a:lnTo>
                  <a:pt x="1634744" y="40851"/>
                </a:lnTo>
                <a:lnTo>
                  <a:pt x="1679064" y="53041"/>
                </a:lnTo>
                <a:lnTo>
                  <a:pt x="1722743" y="66731"/>
                </a:lnTo>
                <a:lnTo>
                  <a:pt x="1765750" y="81892"/>
                </a:lnTo>
                <a:lnTo>
                  <a:pt x="1808056" y="98492"/>
                </a:lnTo>
                <a:lnTo>
                  <a:pt x="1849630" y="116505"/>
                </a:lnTo>
                <a:lnTo>
                  <a:pt x="1890444" y="135898"/>
                </a:lnTo>
                <a:lnTo>
                  <a:pt x="1930469" y="156644"/>
                </a:lnTo>
                <a:lnTo>
                  <a:pt x="1969673" y="178712"/>
                </a:lnTo>
                <a:lnTo>
                  <a:pt x="2008028" y="202072"/>
                </a:lnTo>
                <a:lnTo>
                  <a:pt x="2045505" y="226696"/>
                </a:lnTo>
                <a:lnTo>
                  <a:pt x="2082073" y="252554"/>
                </a:lnTo>
                <a:lnTo>
                  <a:pt x="2117703" y="279616"/>
                </a:lnTo>
                <a:lnTo>
                  <a:pt x="2152366" y="307852"/>
                </a:lnTo>
                <a:lnTo>
                  <a:pt x="2186032" y="337233"/>
                </a:lnTo>
                <a:lnTo>
                  <a:pt x="2218671" y="367730"/>
                </a:lnTo>
                <a:lnTo>
                  <a:pt x="2250254" y="399312"/>
                </a:lnTo>
                <a:lnTo>
                  <a:pt x="2280751" y="431951"/>
                </a:lnTo>
                <a:lnTo>
                  <a:pt x="2310132" y="465616"/>
                </a:lnTo>
                <a:lnTo>
                  <a:pt x="2338369" y="500278"/>
                </a:lnTo>
                <a:lnTo>
                  <a:pt x="2365431" y="535908"/>
                </a:lnTo>
                <a:lnTo>
                  <a:pt x="2391289" y="572476"/>
                </a:lnTo>
                <a:lnTo>
                  <a:pt x="2415914" y="609952"/>
                </a:lnTo>
                <a:lnTo>
                  <a:pt x="2439275" y="648307"/>
                </a:lnTo>
                <a:lnTo>
                  <a:pt x="2461343" y="687511"/>
                </a:lnTo>
                <a:lnTo>
                  <a:pt x="2482089" y="727535"/>
                </a:lnTo>
                <a:lnTo>
                  <a:pt x="2501483" y="768349"/>
                </a:lnTo>
                <a:lnTo>
                  <a:pt x="2519495" y="809923"/>
                </a:lnTo>
                <a:lnTo>
                  <a:pt x="2536097" y="852229"/>
                </a:lnTo>
                <a:lnTo>
                  <a:pt x="2551257" y="895235"/>
                </a:lnTo>
                <a:lnTo>
                  <a:pt x="2564947" y="938914"/>
                </a:lnTo>
                <a:lnTo>
                  <a:pt x="2577138" y="983234"/>
                </a:lnTo>
                <a:lnTo>
                  <a:pt x="2587799" y="1028168"/>
                </a:lnTo>
                <a:lnTo>
                  <a:pt x="2596901" y="1073684"/>
                </a:lnTo>
                <a:lnTo>
                  <a:pt x="2604414" y="1119754"/>
                </a:lnTo>
                <a:lnTo>
                  <a:pt x="2610309" y="1166347"/>
                </a:lnTo>
                <a:lnTo>
                  <a:pt x="2614557" y="1213435"/>
                </a:lnTo>
                <a:lnTo>
                  <a:pt x="2617127" y="1260988"/>
                </a:lnTo>
                <a:lnTo>
                  <a:pt x="2617990" y="1308976"/>
                </a:lnTo>
                <a:close/>
              </a:path>
            </a:pathLst>
          </a:custGeom>
          <a:noFill/>
          <a:ln w="38100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>
              <a:latin typeface="Century Gothic" pitchFamily="34" charset="0"/>
            </a:endParaRPr>
          </a:p>
        </p:txBody>
      </p:sp>
      <p:sp>
        <p:nvSpPr>
          <p:cNvPr id="38" name="Picture Placeholder 6"/>
          <p:cNvSpPr>
            <a:spLocks noGrp="1"/>
          </p:cNvSpPr>
          <p:nvPr>
            <p:ph type="pic" sz="quarter" idx="22" hasCustomPrompt="1"/>
          </p:nvPr>
        </p:nvSpPr>
        <p:spPr>
          <a:xfrm>
            <a:off x="10157569" y="3466280"/>
            <a:ext cx="2617787" cy="26177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solidFill>
                  <a:srgbClr val="FF0000"/>
                </a:solidFill>
              </a:defRPr>
            </a:lvl1pPr>
          </a:lstStyle>
          <a:p>
            <a:r>
              <a:rPr lang="lv-LV" dirty="0"/>
              <a:t>Ievietot attēlu</a:t>
            </a:r>
            <a:endParaRPr lang="en-US" dirty="0"/>
          </a:p>
        </p:txBody>
      </p:sp>
      <p:sp>
        <p:nvSpPr>
          <p:cNvPr id="39" name="Oval 38"/>
          <p:cNvSpPr/>
          <p:nvPr userDrawn="1"/>
        </p:nvSpPr>
        <p:spPr>
          <a:xfrm>
            <a:off x="10182398" y="3455639"/>
            <a:ext cx="2592958" cy="2623988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Text Placeholder 2"/>
          <p:cNvSpPr>
            <a:spLocks noGrp="1"/>
          </p:cNvSpPr>
          <p:nvPr>
            <p:ph type="body" sz="quarter" idx="23" hasCustomPrompt="1"/>
          </p:nvPr>
        </p:nvSpPr>
        <p:spPr>
          <a:xfrm>
            <a:off x="389980" y="6594946"/>
            <a:ext cx="3816424" cy="226466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lang="en-US" sz="1300" b="0" kern="1200" spc="0" baseline="0" dirty="0">
                <a:solidFill>
                  <a:srgbClr val="00AAC6"/>
                </a:solidFill>
                <a:latin typeface="Century Gothic" pitchFamily="34" charset="0"/>
                <a:ea typeface="+mn-ea"/>
                <a:cs typeface="Mark"/>
              </a:defRPr>
            </a:lvl1pPr>
          </a:lstStyle>
          <a:p>
            <a:pPr lvl="0"/>
            <a:r>
              <a:rPr lang="lv-LV" dirty="0"/>
              <a:t>Teksts</a:t>
            </a:r>
            <a:endParaRPr lang="en-US" dirty="0"/>
          </a:p>
        </p:txBody>
      </p:sp>
      <p:sp>
        <p:nvSpPr>
          <p:cNvPr id="43" name="Text Placeholder 2"/>
          <p:cNvSpPr>
            <a:spLocks noGrp="1"/>
          </p:cNvSpPr>
          <p:nvPr>
            <p:ph type="body" sz="quarter" idx="24" hasCustomPrompt="1"/>
          </p:nvPr>
        </p:nvSpPr>
        <p:spPr>
          <a:xfrm>
            <a:off x="4957180" y="6594946"/>
            <a:ext cx="3816424" cy="226466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lang="en-US" sz="1300" b="0" kern="1200" spc="0" baseline="0" dirty="0">
                <a:solidFill>
                  <a:srgbClr val="00AAC6"/>
                </a:solidFill>
                <a:latin typeface="Century Gothic" pitchFamily="34" charset="0"/>
                <a:ea typeface="+mn-ea"/>
                <a:cs typeface="Mark"/>
              </a:defRPr>
            </a:lvl1pPr>
          </a:lstStyle>
          <a:p>
            <a:pPr lvl="0"/>
            <a:r>
              <a:rPr lang="lv-LV" dirty="0"/>
              <a:t>Teksts</a:t>
            </a:r>
            <a:endParaRPr lang="en-US" dirty="0"/>
          </a:p>
        </p:txBody>
      </p:sp>
      <p:sp>
        <p:nvSpPr>
          <p:cNvPr id="45" name="Text Placeholder 2"/>
          <p:cNvSpPr>
            <a:spLocks noGrp="1"/>
          </p:cNvSpPr>
          <p:nvPr>
            <p:ph type="body" sz="quarter" idx="25" hasCustomPrompt="1"/>
          </p:nvPr>
        </p:nvSpPr>
        <p:spPr>
          <a:xfrm>
            <a:off x="9570665" y="6594946"/>
            <a:ext cx="3816424" cy="226466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lang="en-US" sz="1300" b="0" kern="1200" spc="0" baseline="0" dirty="0">
                <a:solidFill>
                  <a:srgbClr val="00AAC6"/>
                </a:solidFill>
                <a:latin typeface="Century Gothic" pitchFamily="34" charset="0"/>
                <a:ea typeface="+mn-ea"/>
                <a:cs typeface="Mark"/>
              </a:defRPr>
            </a:lvl1pPr>
          </a:lstStyle>
          <a:p>
            <a:pPr lvl="0"/>
            <a:r>
              <a:rPr lang="lv-LV" dirty="0"/>
              <a:t>Teksts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897711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Baltais 3 apļ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2"/>
          <p:cNvSpPr>
            <a:spLocks noGrp="1"/>
          </p:cNvSpPr>
          <p:nvPr>
            <p:ph type="body" sz="quarter" idx="17" hasCustomPrompt="1"/>
          </p:nvPr>
        </p:nvSpPr>
        <p:spPr>
          <a:xfrm>
            <a:off x="533996" y="690290"/>
            <a:ext cx="12423775" cy="846535"/>
          </a:xfrm>
          <a:prstGeom prst="rect">
            <a:avLst/>
          </a:prstGeom>
        </p:spPr>
        <p:txBody>
          <a:bodyPr/>
          <a:lstStyle>
            <a:lvl1pPr marL="0" indent="0" algn="l">
              <a:spcBef>
                <a:spcPts val="0"/>
              </a:spcBef>
              <a:buNone/>
              <a:defRPr lang="lv-LV" sz="5000" b="1" kern="1200" spc="0" baseline="0" dirty="0" smtClean="0">
                <a:solidFill>
                  <a:schemeClr val="tx1"/>
                </a:solidFill>
                <a:latin typeface="Century Gothic" pitchFamily="34" charset="0"/>
                <a:ea typeface="Mark" pitchFamily="50" charset="0"/>
                <a:cs typeface="Mark" pitchFamily="50" charset="0"/>
              </a:defRPr>
            </a:lvl1pPr>
          </a:lstStyle>
          <a:p>
            <a:pPr lvl="0"/>
            <a:r>
              <a:rPr lang="lv-LV" dirty="0"/>
              <a:t>LIELAIS VIRSRAKSTS</a:t>
            </a:r>
            <a:endParaRPr lang="en-US" dirty="0"/>
          </a:p>
        </p:txBody>
      </p:sp>
      <p:sp>
        <p:nvSpPr>
          <p:cNvPr id="14" name="Text Placeholder 10"/>
          <p:cNvSpPr>
            <a:spLocks noGrp="1"/>
          </p:cNvSpPr>
          <p:nvPr>
            <p:ph type="body" sz="quarter" idx="16" hasCustomPrompt="1"/>
          </p:nvPr>
        </p:nvSpPr>
        <p:spPr>
          <a:xfrm>
            <a:off x="533997" y="1626394"/>
            <a:ext cx="12423775" cy="504056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lang="lv-LV" sz="2500" b="1" kern="1200" spc="0" baseline="0" dirty="0" smtClean="0">
                <a:solidFill>
                  <a:schemeClr val="tx1"/>
                </a:solidFill>
                <a:latin typeface="Century Gothic" pitchFamily="34" charset="0"/>
                <a:ea typeface="+mn-ea"/>
                <a:cs typeface="Mark"/>
              </a:defRPr>
            </a:lvl1pPr>
          </a:lstStyle>
          <a:p>
            <a:pPr lvl="0"/>
            <a:r>
              <a:rPr lang="lv-LV" dirty="0"/>
              <a:t>Mazais virsraksts</a:t>
            </a:r>
            <a:endParaRPr lang="en-US" dirty="0"/>
          </a:p>
        </p:txBody>
      </p:sp>
      <p:sp>
        <p:nvSpPr>
          <p:cNvPr id="11" name="object 6"/>
          <p:cNvSpPr>
            <a:spLocks/>
          </p:cNvSpPr>
          <p:nvPr userDrawn="1"/>
        </p:nvSpPr>
        <p:spPr bwMode="auto">
          <a:xfrm>
            <a:off x="966044" y="3478213"/>
            <a:ext cx="2617787" cy="2617787"/>
          </a:xfrm>
          <a:custGeom>
            <a:avLst/>
            <a:gdLst>
              <a:gd name="T0" fmla="*/ 2614240 w 2618104"/>
              <a:gd name="T1" fmla="*/ 1404348 h 2618104"/>
              <a:gd name="T2" fmla="*/ 2596587 w 2618104"/>
              <a:gd name="T3" fmla="*/ 1544085 h 2618104"/>
              <a:gd name="T4" fmla="*/ 2564636 w 2618104"/>
              <a:gd name="T5" fmla="*/ 1678841 h 2618104"/>
              <a:gd name="T6" fmla="*/ 2519190 w 2618104"/>
              <a:gd name="T7" fmla="*/ 1807816 h 2618104"/>
              <a:gd name="T8" fmla="*/ 2461045 w 2618104"/>
              <a:gd name="T9" fmla="*/ 1930215 h 2618104"/>
              <a:gd name="T10" fmla="*/ 2390999 w 2618104"/>
              <a:gd name="T11" fmla="*/ 2045237 h 2618104"/>
              <a:gd name="T12" fmla="*/ 2309852 w 2618104"/>
              <a:gd name="T13" fmla="*/ 2152085 h 2618104"/>
              <a:gd name="T14" fmla="*/ 2218402 w 2618104"/>
              <a:gd name="T15" fmla="*/ 2249961 h 2618104"/>
              <a:gd name="T16" fmla="*/ 2117447 w 2618104"/>
              <a:gd name="T17" fmla="*/ 2338065 h 2618104"/>
              <a:gd name="T18" fmla="*/ 2007785 w 2618104"/>
              <a:gd name="T19" fmla="*/ 2415598 h 2618104"/>
              <a:gd name="T20" fmla="*/ 1890215 w 2618104"/>
              <a:gd name="T21" fmla="*/ 2481765 h 2618104"/>
              <a:gd name="T22" fmla="*/ 1765536 w 2618104"/>
              <a:gd name="T23" fmla="*/ 2535766 h 2618104"/>
              <a:gd name="T24" fmla="*/ 1634546 w 2618104"/>
              <a:gd name="T25" fmla="*/ 2576801 h 2618104"/>
              <a:gd name="T26" fmla="*/ 1498043 w 2618104"/>
              <a:gd name="T27" fmla="*/ 2604074 h 2618104"/>
              <a:gd name="T28" fmla="*/ 1356825 w 2618104"/>
              <a:gd name="T29" fmla="*/ 2616785 h 2618104"/>
              <a:gd name="T30" fmla="*/ 1213313 w 2618104"/>
              <a:gd name="T31" fmla="*/ 2614214 h 2618104"/>
              <a:gd name="T32" fmla="*/ 1073578 w 2618104"/>
              <a:gd name="T33" fmla="*/ 2596562 h 2618104"/>
              <a:gd name="T34" fmla="*/ 938823 w 2618104"/>
              <a:gd name="T35" fmla="*/ 2564612 h 2618104"/>
              <a:gd name="T36" fmla="*/ 809847 w 2618104"/>
              <a:gd name="T37" fmla="*/ 2519167 h 2618104"/>
              <a:gd name="T38" fmla="*/ 687448 w 2618104"/>
              <a:gd name="T39" fmla="*/ 2461022 h 2618104"/>
              <a:gd name="T40" fmla="*/ 572424 w 2618104"/>
              <a:gd name="T41" fmla="*/ 2390977 h 2618104"/>
              <a:gd name="T42" fmla="*/ 465575 w 2618104"/>
              <a:gd name="T43" fmla="*/ 2309831 h 2618104"/>
              <a:gd name="T44" fmla="*/ 367697 w 2618104"/>
              <a:gd name="T45" fmla="*/ 2218381 h 2618104"/>
              <a:gd name="T46" fmla="*/ 279591 w 2618104"/>
              <a:gd name="T47" fmla="*/ 2117427 h 2618104"/>
              <a:gd name="T48" fmla="*/ 202056 w 2618104"/>
              <a:gd name="T49" fmla="*/ 2007766 h 2618104"/>
              <a:gd name="T50" fmla="*/ 135887 w 2618104"/>
              <a:gd name="T51" fmla="*/ 1890196 h 2618104"/>
              <a:gd name="T52" fmla="*/ 81885 w 2618104"/>
              <a:gd name="T53" fmla="*/ 1765516 h 2618104"/>
              <a:gd name="T54" fmla="*/ 40848 w 2618104"/>
              <a:gd name="T55" fmla="*/ 1634524 h 2618104"/>
              <a:gd name="T56" fmla="*/ 13574 w 2618104"/>
              <a:gd name="T57" fmla="*/ 1498020 h 2618104"/>
              <a:gd name="T58" fmla="*/ 863 w 2618104"/>
              <a:gd name="T59" fmla="*/ 1356801 h 2618104"/>
              <a:gd name="T60" fmla="*/ 3433 w 2618104"/>
              <a:gd name="T61" fmla="*/ 1213288 h 2618104"/>
              <a:gd name="T62" fmla="*/ 21086 w 2618104"/>
              <a:gd name="T63" fmla="*/ 1073554 h 2618104"/>
              <a:gd name="T64" fmla="*/ 53037 w 2618104"/>
              <a:gd name="T65" fmla="*/ 938800 h 2618104"/>
              <a:gd name="T66" fmla="*/ 98484 w 2618104"/>
              <a:gd name="T67" fmla="*/ 809825 h 2618104"/>
              <a:gd name="T68" fmla="*/ 156630 w 2618104"/>
              <a:gd name="T69" fmla="*/ 687428 h 2618104"/>
              <a:gd name="T70" fmla="*/ 226677 w 2618104"/>
              <a:gd name="T71" fmla="*/ 572407 h 2618104"/>
              <a:gd name="T72" fmla="*/ 307826 w 2618104"/>
              <a:gd name="T73" fmla="*/ 465560 h 2618104"/>
              <a:gd name="T74" fmla="*/ 399277 w 2618104"/>
              <a:gd name="T75" fmla="*/ 367685 h 2618104"/>
              <a:gd name="T76" fmla="*/ 500233 w 2618104"/>
              <a:gd name="T77" fmla="*/ 279582 h 2618104"/>
              <a:gd name="T78" fmla="*/ 609896 w 2618104"/>
              <a:gd name="T79" fmla="*/ 202048 h 2618104"/>
              <a:gd name="T80" fmla="*/ 727467 w 2618104"/>
              <a:gd name="T81" fmla="*/ 135882 h 2618104"/>
              <a:gd name="T82" fmla="*/ 852148 w 2618104"/>
              <a:gd name="T83" fmla="*/ 81882 h 2618104"/>
              <a:gd name="T84" fmla="*/ 983139 w 2618104"/>
              <a:gd name="T85" fmla="*/ 40846 h 2618104"/>
              <a:gd name="T86" fmla="*/ 1119642 w 2618104"/>
              <a:gd name="T87" fmla="*/ 13573 h 2618104"/>
              <a:gd name="T88" fmla="*/ 1260860 w 2618104"/>
              <a:gd name="T89" fmla="*/ 863 h 2618104"/>
              <a:gd name="T90" fmla="*/ 1404372 w 2618104"/>
              <a:gd name="T91" fmla="*/ 3433 h 2618104"/>
              <a:gd name="T92" fmla="*/ 1544107 w 2618104"/>
              <a:gd name="T93" fmla="*/ 21086 h 2618104"/>
              <a:gd name="T94" fmla="*/ 1678861 w 2618104"/>
              <a:gd name="T95" fmla="*/ 53035 h 2618104"/>
              <a:gd name="T96" fmla="*/ 1807837 w 2618104"/>
              <a:gd name="T97" fmla="*/ 98480 h 2618104"/>
              <a:gd name="T98" fmla="*/ 1930235 w 2618104"/>
              <a:gd name="T99" fmla="*/ 156625 h 2618104"/>
              <a:gd name="T100" fmla="*/ 2045257 w 2618104"/>
              <a:gd name="T101" fmla="*/ 226669 h 2618104"/>
              <a:gd name="T102" fmla="*/ 2152105 w 2618104"/>
              <a:gd name="T103" fmla="*/ 307815 h 2618104"/>
              <a:gd name="T104" fmla="*/ 2249982 w 2618104"/>
              <a:gd name="T105" fmla="*/ 399264 h 2618104"/>
              <a:gd name="T106" fmla="*/ 2338086 w 2618104"/>
              <a:gd name="T107" fmla="*/ 500217 h 2618104"/>
              <a:gd name="T108" fmla="*/ 2415621 w 2618104"/>
              <a:gd name="T109" fmla="*/ 609878 h 2618104"/>
              <a:gd name="T110" fmla="*/ 2481788 w 2618104"/>
              <a:gd name="T111" fmla="*/ 727447 h 2618104"/>
              <a:gd name="T112" fmla="*/ 2535790 w 2618104"/>
              <a:gd name="T113" fmla="*/ 852126 h 2618104"/>
              <a:gd name="T114" fmla="*/ 2576826 w 2618104"/>
              <a:gd name="T115" fmla="*/ 983115 h 2618104"/>
              <a:gd name="T116" fmla="*/ 2604099 w 2618104"/>
              <a:gd name="T117" fmla="*/ 1119618 h 2618104"/>
              <a:gd name="T118" fmla="*/ 2616810 w 2618104"/>
              <a:gd name="T119" fmla="*/ 1260835 h 2618104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0" t="0" r="r" b="b"/>
            <a:pathLst>
              <a:path w="2618104" h="2618104">
                <a:moveTo>
                  <a:pt x="2617990" y="1308976"/>
                </a:moveTo>
                <a:lnTo>
                  <a:pt x="2617127" y="1356965"/>
                </a:lnTo>
                <a:lnTo>
                  <a:pt x="2614557" y="1404518"/>
                </a:lnTo>
                <a:lnTo>
                  <a:pt x="2610309" y="1451607"/>
                </a:lnTo>
                <a:lnTo>
                  <a:pt x="2604414" y="1498201"/>
                </a:lnTo>
                <a:lnTo>
                  <a:pt x="2596901" y="1544272"/>
                </a:lnTo>
                <a:lnTo>
                  <a:pt x="2587799" y="1589789"/>
                </a:lnTo>
                <a:lnTo>
                  <a:pt x="2577138" y="1634722"/>
                </a:lnTo>
                <a:lnTo>
                  <a:pt x="2564947" y="1679044"/>
                </a:lnTo>
                <a:lnTo>
                  <a:pt x="2551257" y="1722722"/>
                </a:lnTo>
                <a:lnTo>
                  <a:pt x="2536097" y="1765730"/>
                </a:lnTo>
                <a:lnTo>
                  <a:pt x="2519495" y="1808035"/>
                </a:lnTo>
                <a:lnTo>
                  <a:pt x="2501483" y="1849610"/>
                </a:lnTo>
                <a:lnTo>
                  <a:pt x="2482089" y="1890425"/>
                </a:lnTo>
                <a:lnTo>
                  <a:pt x="2461343" y="1930449"/>
                </a:lnTo>
                <a:lnTo>
                  <a:pt x="2439275" y="1969653"/>
                </a:lnTo>
                <a:lnTo>
                  <a:pt x="2415914" y="2008009"/>
                </a:lnTo>
                <a:lnTo>
                  <a:pt x="2391289" y="2045485"/>
                </a:lnTo>
                <a:lnTo>
                  <a:pt x="2365431" y="2082053"/>
                </a:lnTo>
                <a:lnTo>
                  <a:pt x="2338369" y="2117683"/>
                </a:lnTo>
                <a:lnTo>
                  <a:pt x="2310132" y="2152346"/>
                </a:lnTo>
                <a:lnTo>
                  <a:pt x="2280751" y="2186012"/>
                </a:lnTo>
                <a:lnTo>
                  <a:pt x="2250254" y="2218650"/>
                </a:lnTo>
                <a:lnTo>
                  <a:pt x="2218671" y="2250233"/>
                </a:lnTo>
                <a:lnTo>
                  <a:pt x="2186032" y="2280730"/>
                </a:lnTo>
                <a:lnTo>
                  <a:pt x="2152366" y="2310111"/>
                </a:lnTo>
                <a:lnTo>
                  <a:pt x="2117703" y="2338348"/>
                </a:lnTo>
                <a:lnTo>
                  <a:pt x="2082073" y="2365410"/>
                </a:lnTo>
                <a:lnTo>
                  <a:pt x="2045505" y="2391267"/>
                </a:lnTo>
                <a:lnTo>
                  <a:pt x="2008028" y="2415891"/>
                </a:lnTo>
                <a:lnTo>
                  <a:pt x="1969673" y="2439252"/>
                </a:lnTo>
                <a:lnTo>
                  <a:pt x="1930469" y="2461320"/>
                </a:lnTo>
                <a:lnTo>
                  <a:pt x="1890444" y="2482066"/>
                </a:lnTo>
                <a:lnTo>
                  <a:pt x="1849630" y="2501460"/>
                </a:lnTo>
                <a:lnTo>
                  <a:pt x="1808056" y="2519472"/>
                </a:lnTo>
                <a:lnTo>
                  <a:pt x="1765750" y="2536073"/>
                </a:lnTo>
                <a:lnTo>
                  <a:pt x="1722743" y="2551233"/>
                </a:lnTo>
                <a:lnTo>
                  <a:pt x="1679064" y="2564923"/>
                </a:lnTo>
                <a:lnTo>
                  <a:pt x="1634744" y="2577113"/>
                </a:lnTo>
                <a:lnTo>
                  <a:pt x="1589810" y="2587774"/>
                </a:lnTo>
                <a:lnTo>
                  <a:pt x="1544294" y="2596876"/>
                </a:lnTo>
                <a:lnTo>
                  <a:pt x="1498224" y="2604389"/>
                </a:lnTo>
                <a:lnTo>
                  <a:pt x="1451630" y="2610284"/>
                </a:lnTo>
                <a:lnTo>
                  <a:pt x="1404542" y="2614531"/>
                </a:lnTo>
                <a:lnTo>
                  <a:pt x="1356989" y="2617102"/>
                </a:lnTo>
                <a:lnTo>
                  <a:pt x="1309001" y="2617965"/>
                </a:lnTo>
                <a:lnTo>
                  <a:pt x="1261013" y="2617102"/>
                </a:lnTo>
                <a:lnTo>
                  <a:pt x="1213460" y="2614531"/>
                </a:lnTo>
                <a:lnTo>
                  <a:pt x="1166372" y="2610284"/>
                </a:lnTo>
                <a:lnTo>
                  <a:pt x="1119778" y="2604389"/>
                </a:lnTo>
                <a:lnTo>
                  <a:pt x="1073708" y="2596876"/>
                </a:lnTo>
                <a:lnTo>
                  <a:pt x="1028192" y="2587774"/>
                </a:lnTo>
                <a:lnTo>
                  <a:pt x="983258" y="2577113"/>
                </a:lnTo>
                <a:lnTo>
                  <a:pt x="938937" y="2564923"/>
                </a:lnTo>
                <a:lnTo>
                  <a:pt x="895258" y="2551233"/>
                </a:lnTo>
                <a:lnTo>
                  <a:pt x="852251" y="2536073"/>
                </a:lnTo>
                <a:lnTo>
                  <a:pt x="809945" y="2519472"/>
                </a:lnTo>
                <a:lnTo>
                  <a:pt x="768370" y="2501460"/>
                </a:lnTo>
                <a:lnTo>
                  <a:pt x="727555" y="2482066"/>
                </a:lnTo>
                <a:lnTo>
                  <a:pt x="687531" y="2461320"/>
                </a:lnTo>
                <a:lnTo>
                  <a:pt x="648326" y="2439252"/>
                </a:lnTo>
                <a:lnTo>
                  <a:pt x="609970" y="2415891"/>
                </a:lnTo>
                <a:lnTo>
                  <a:pt x="572493" y="2391267"/>
                </a:lnTo>
                <a:lnTo>
                  <a:pt x="535925" y="2365410"/>
                </a:lnTo>
                <a:lnTo>
                  <a:pt x="500294" y="2338348"/>
                </a:lnTo>
                <a:lnTo>
                  <a:pt x="465631" y="2310111"/>
                </a:lnTo>
                <a:lnTo>
                  <a:pt x="431965" y="2280730"/>
                </a:lnTo>
                <a:lnTo>
                  <a:pt x="399325" y="2250233"/>
                </a:lnTo>
                <a:lnTo>
                  <a:pt x="367742" y="2218650"/>
                </a:lnTo>
                <a:lnTo>
                  <a:pt x="337245" y="2186012"/>
                </a:lnTo>
                <a:lnTo>
                  <a:pt x="307863" y="2152346"/>
                </a:lnTo>
                <a:lnTo>
                  <a:pt x="279625" y="2117683"/>
                </a:lnTo>
                <a:lnTo>
                  <a:pt x="252563" y="2082053"/>
                </a:lnTo>
                <a:lnTo>
                  <a:pt x="226704" y="2045485"/>
                </a:lnTo>
                <a:lnTo>
                  <a:pt x="202080" y="2008009"/>
                </a:lnTo>
                <a:lnTo>
                  <a:pt x="178718" y="1969653"/>
                </a:lnTo>
                <a:lnTo>
                  <a:pt x="156649" y="1930449"/>
                </a:lnTo>
                <a:lnTo>
                  <a:pt x="135903" y="1890425"/>
                </a:lnTo>
                <a:lnTo>
                  <a:pt x="116509" y="1849610"/>
                </a:lnTo>
                <a:lnTo>
                  <a:pt x="98496" y="1808035"/>
                </a:lnTo>
                <a:lnTo>
                  <a:pt x="81895" y="1765730"/>
                </a:lnTo>
                <a:lnTo>
                  <a:pt x="66734" y="1722722"/>
                </a:lnTo>
                <a:lnTo>
                  <a:pt x="53043" y="1679044"/>
                </a:lnTo>
                <a:lnTo>
                  <a:pt x="40853" y="1634722"/>
                </a:lnTo>
                <a:lnTo>
                  <a:pt x="30192" y="1589789"/>
                </a:lnTo>
                <a:lnTo>
                  <a:pt x="21089" y="1544272"/>
                </a:lnTo>
                <a:lnTo>
                  <a:pt x="13576" y="1498201"/>
                </a:lnTo>
                <a:lnTo>
                  <a:pt x="7681" y="1451607"/>
                </a:lnTo>
                <a:lnTo>
                  <a:pt x="3433" y="1404518"/>
                </a:lnTo>
                <a:lnTo>
                  <a:pt x="863" y="1356965"/>
                </a:lnTo>
                <a:lnTo>
                  <a:pt x="0" y="1308976"/>
                </a:lnTo>
                <a:lnTo>
                  <a:pt x="863" y="1260988"/>
                </a:lnTo>
                <a:lnTo>
                  <a:pt x="3433" y="1213435"/>
                </a:lnTo>
                <a:lnTo>
                  <a:pt x="7681" y="1166347"/>
                </a:lnTo>
                <a:lnTo>
                  <a:pt x="13576" y="1119754"/>
                </a:lnTo>
                <a:lnTo>
                  <a:pt x="21089" y="1073684"/>
                </a:lnTo>
                <a:lnTo>
                  <a:pt x="30192" y="1028168"/>
                </a:lnTo>
                <a:lnTo>
                  <a:pt x="40853" y="983234"/>
                </a:lnTo>
                <a:lnTo>
                  <a:pt x="53043" y="938914"/>
                </a:lnTo>
                <a:lnTo>
                  <a:pt x="66734" y="895235"/>
                </a:lnTo>
                <a:lnTo>
                  <a:pt x="81895" y="852229"/>
                </a:lnTo>
                <a:lnTo>
                  <a:pt x="98496" y="809923"/>
                </a:lnTo>
                <a:lnTo>
                  <a:pt x="116509" y="768349"/>
                </a:lnTo>
                <a:lnTo>
                  <a:pt x="135903" y="727535"/>
                </a:lnTo>
                <a:lnTo>
                  <a:pt x="156649" y="687511"/>
                </a:lnTo>
                <a:lnTo>
                  <a:pt x="178718" y="648307"/>
                </a:lnTo>
                <a:lnTo>
                  <a:pt x="202080" y="609952"/>
                </a:lnTo>
                <a:lnTo>
                  <a:pt x="226704" y="572476"/>
                </a:lnTo>
                <a:lnTo>
                  <a:pt x="252563" y="535908"/>
                </a:lnTo>
                <a:lnTo>
                  <a:pt x="279625" y="500278"/>
                </a:lnTo>
                <a:lnTo>
                  <a:pt x="307863" y="465616"/>
                </a:lnTo>
                <a:lnTo>
                  <a:pt x="337245" y="431951"/>
                </a:lnTo>
                <a:lnTo>
                  <a:pt x="367742" y="399312"/>
                </a:lnTo>
                <a:lnTo>
                  <a:pt x="399325" y="367730"/>
                </a:lnTo>
                <a:lnTo>
                  <a:pt x="431965" y="337233"/>
                </a:lnTo>
                <a:lnTo>
                  <a:pt x="465631" y="307852"/>
                </a:lnTo>
                <a:lnTo>
                  <a:pt x="500294" y="279616"/>
                </a:lnTo>
                <a:lnTo>
                  <a:pt x="535925" y="252554"/>
                </a:lnTo>
                <a:lnTo>
                  <a:pt x="572493" y="226696"/>
                </a:lnTo>
                <a:lnTo>
                  <a:pt x="609970" y="202072"/>
                </a:lnTo>
                <a:lnTo>
                  <a:pt x="648326" y="178712"/>
                </a:lnTo>
                <a:lnTo>
                  <a:pt x="687531" y="156644"/>
                </a:lnTo>
                <a:lnTo>
                  <a:pt x="727555" y="135898"/>
                </a:lnTo>
                <a:lnTo>
                  <a:pt x="768370" y="116505"/>
                </a:lnTo>
                <a:lnTo>
                  <a:pt x="809945" y="98492"/>
                </a:lnTo>
                <a:lnTo>
                  <a:pt x="852251" y="81892"/>
                </a:lnTo>
                <a:lnTo>
                  <a:pt x="895258" y="66731"/>
                </a:lnTo>
                <a:lnTo>
                  <a:pt x="938937" y="53041"/>
                </a:lnTo>
                <a:lnTo>
                  <a:pt x="983258" y="40851"/>
                </a:lnTo>
                <a:lnTo>
                  <a:pt x="1028192" y="30190"/>
                </a:lnTo>
                <a:lnTo>
                  <a:pt x="1073708" y="21089"/>
                </a:lnTo>
                <a:lnTo>
                  <a:pt x="1119778" y="13575"/>
                </a:lnTo>
                <a:lnTo>
                  <a:pt x="1166372" y="7680"/>
                </a:lnTo>
                <a:lnTo>
                  <a:pt x="1213460" y="3433"/>
                </a:lnTo>
                <a:lnTo>
                  <a:pt x="1261013" y="863"/>
                </a:lnTo>
                <a:lnTo>
                  <a:pt x="1309001" y="0"/>
                </a:lnTo>
                <a:lnTo>
                  <a:pt x="1356989" y="863"/>
                </a:lnTo>
                <a:lnTo>
                  <a:pt x="1404542" y="3433"/>
                </a:lnTo>
                <a:lnTo>
                  <a:pt x="1451630" y="7680"/>
                </a:lnTo>
                <a:lnTo>
                  <a:pt x="1498224" y="13575"/>
                </a:lnTo>
                <a:lnTo>
                  <a:pt x="1544294" y="21089"/>
                </a:lnTo>
                <a:lnTo>
                  <a:pt x="1589810" y="30190"/>
                </a:lnTo>
                <a:lnTo>
                  <a:pt x="1634744" y="40851"/>
                </a:lnTo>
                <a:lnTo>
                  <a:pt x="1679064" y="53041"/>
                </a:lnTo>
                <a:lnTo>
                  <a:pt x="1722743" y="66731"/>
                </a:lnTo>
                <a:lnTo>
                  <a:pt x="1765750" y="81892"/>
                </a:lnTo>
                <a:lnTo>
                  <a:pt x="1808056" y="98492"/>
                </a:lnTo>
                <a:lnTo>
                  <a:pt x="1849630" y="116505"/>
                </a:lnTo>
                <a:lnTo>
                  <a:pt x="1890444" y="135898"/>
                </a:lnTo>
                <a:lnTo>
                  <a:pt x="1930469" y="156644"/>
                </a:lnTo>
                <a:lnTo>
                  <a:pt x="1969673" y="178712"/>
                </a:lnTo>
                <a:lnTo>
                  <a:pt x="2008028" y="202072"/>
                </a:lnTo>
                <a:lnTo>
                  <a:pt x="2045505" y="226696"/>
                </a:lnTo>
                <a:lnTo>
                  <a:pt x="2082073" y="252554"/>
                </a:lnTo>
                <a:lnTo>
                  <a:pt x="2117703" y="279616"/>
                </a:lnTo>
                <a:lnTo>
                  <a:pt x="2152366" y="307852"/>
                </a:lnTo>
                <a:lnTo>
                  <a:pt x="2186032" y="337233"/>
                </a:lnTo>
                <a:lnTo>
                  <a:pt x="2218671" y="367730"/>
                </a:lnTo>
                <a:lnTo>
                  <a:pt x="2250254" y="399312"/>
                </a:lnTo>
                <a:lnTo>
                  <a:pt x="2280751" y="431951"/>
                </a:lnTo>
                <a:lnTo>
                  <a:pt x="2310132" y="465616"/>
                </a:lnTo>
                <a:lnTo>
                  <a:pt x="2338369" y="500278"/>
                </a:lnTo>
                <a:lnTo>
                  <a:pt x="2365431" y="535908"/>
                </a:lnTo>
                <a:lnTo>
                  <a:pt x="2391289" y="572476"/>
                </a:lnTo>
                <a:lnTo>
                  <a:pt x="2415914" y="609952"/>
                </a:lnTo>
                <a:lnTo>
                  <a:pt x="2439275" y="648307"/>
                </a:lnTo>
                <a:lnTo>
                  <a:pt x="2461343" y="687511"/>
                </a:lnTo>
                <a:lnTo>
                  <a:pt x="2482089" y="727535"/>
                </a:lnTo>
                <a:lnTo>
                  <a:pt x="2501483" y="768349"/>
                </a:lnTo>
                <a:lnTo>
                  <a:pt x="2519495" y="809923"/>
                </a:lnTo>
                <a:lnTo>
                  <a:pt x="2536097" y="852229"/>
                </a:lnTo>
                <a:lnTo>
                  <a:pt x="2551257" y="895235"/>
                </a:lnTo>
                <a:lnTo>
                  <a:pt x="2564947" y="938914"/>
                </a:lnTo>
                <a:lnTo>
                  <a:pt x="2577138" y="983234"/>
                </a:lnTo>
                <a:lnTo>
                  <a:pt x="2587799" y="1028168"/>
                </a:lnTo>
                <a:lnTo>
                  <a:pt x="2596901" y="1073684"/>
                </a:lnTo>
                <a:lnTo>
                  <a:pt x="2604414" y="1119754"/>
                </a:lnTo>
                <a:lnTo>
                  <a:pt x="2610309" y="1166347"/>
                </a:lnTo>
                <a:lnTo>
                  <a:pt x="2614557" y="1213435"/>
                </a:lnTo>
                <a:lnTo>
                  <a:pt x="2617127" y="1260988"/>
                </a:lnTo>
                <a:lnTo>
                  <a:pt x="2617990" y="1308976"/>
                </a:lnTo>
                <a:close/>
              </a:path>
            </a:pathLst>
          </a:custGeom>
          <a:noFill/>
          <a:ln w="38100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>
              <a:latin typeface="Century Gothic" pitchFamily="34" charset="0"/>
            </a:endParaRPr>
          </a:p>
        </p:txBody>
      </p:sp>
      <p:sp>
        <p:nvSpPr>
          <p:cNvPr id="26" name="Picture Placeholder 6"/>
          <p:cNvSpPr>
            <a:spLocks noGrp="1"/>
          </p:cNvSpPr>
          <p:nvPr>
            <p:ph type="pic" sz="quarter" idx="20" hasCustomPrompt="1"/>
          </p:nvPr>
        </p:nvSpPr>
        <p:spPr>
          <a:xfrm>
            <a:off x="966044" y="3475558"/>
            <a:ext cx="2617787" cy="26177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solidFill>
                  <a:srgbClr val="FF0000"/>
                </a:solidFill>
              </a:defRPr>
            </a:lvl1pPr>
          </a:lstStyle>
          <a:p>
            <a:r>
              <a:rPr lang="lv-LV" dirty="0"/>
              <a:t>Ievietot attēlu</a:t>
            </a:r>
            <a:endParaRPr lang="en-US" dirty="0"/>
          </a:p>
        </p:txBody>
      </p:sp>
      <p:sp>
        <p:nvSpPr>
          <p:cNvPr id="27" name="Oval 26"/>
          <p:cNvSpPr/>
          <p:nvPr userDrawn="1"/>
        </p:nvSpPr>
        <p:spPr>
          <a:xfrm>
            <a:off x="990873" y="3464917"/>
            <a:ext cx="2592958" cy="2623988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bject 6"/>
          <p:cNvSpPr>
            <a:spLocks/>
          </p:cNvSpPr>
          <p:nvPr userDrawn="1"/>
        </p:nvSpPr>
        <p:spPr bwMode="auto">
          <a:xfrm>
            <a:off x="5556499" y="3468935"/>
            <a:ext cx="2617787" cy="2617787"/>
          </a:xfrm>
          <a:custGeom>
            <a:avLst/>
            <a:gdLst>
              <a:gd name="T0" fmla="*/ 2614240 w 2618104"/>
              <a:gd name="T1" fmla="*/ 1404348 h 2618104"/>
              <a:gd name="T2" fmla="*/ 2596587 w 2618104"/>
              <a:gd name="T3" fmla="*/ 1544085 h 2618104"/>
              <a:gd name="T4" fmla="*/ 2564636 w 2618104"/>
              <a:gd name="T5" fmla="*/ 1678841 h 2618104"/>
              <a:gd name="T6" fmla="*/ 2519190 w 2618104"/>
              <a:gd name="T7" fmla="*/ 1807816 h 2618104"/>
              <a:gd name="T8" fmla="*/ 2461045 w 2618104"/>
              <a:gd name="T9" fmla="*/ 1930215 h 2618104"/>
              <a:gd name="T10" fmla="*/ 2390999 w 2618104"/>
              <a:gd name="T11" fmla="*/ 2045237 h 2618104"/>
              <a:gd name="T12" fmla="*/ 2309852 w 2618104"/>
              <a:gd name="T13" fmla="*/ 2152085 h 2618104"/>
              <a:gd name="T14" fmla="*/ 2218402 w 2618104"/>
              <a:gd name="T15" fmla="*/ 2249961 h 2618104"/>
              <a:gd name="T16" fmla="*/ 2117447 w 2618104"/>
              <a:gd name="T17" fmla="*/ 2338065 h 2618104"/>
              <a:gd name="T18" fmla="*/ 2007785 w 2618104"/>
              <a:gd name="T19" fmla="*/ 2415598 h 2618104"/>
              <a:gd name="T20" fmla="*/ 1890215 w 2618104"/>
              <a:gd name="T21" fmla="*/ 2481765 h 2618104"/>
              <a:gd name="T22" fmla="*/ 1765536 w 2618104"/>
              <a:gd name="T23" fmla="*/ 2535766 h 2618104"/>
              <a:gd name="T24" fmla="*/ 1634546 w 2618104"/>
              <a:gd name="T25" fmla="*/ 2576801 h 2618104"/>
              <a:gd name="T26" fmla="*/ 1498043 w 2618104"/>
              <a:gd name="T27" fmla="*/ 2604074 h 2618104"/>
              <a:gd name="T28" fmla="*/ 1356825 w 2618104"/>
              <a:gd name="T29" fmla="*/ 2616785 h 2618104"/>
              <a:gd name="T30" fmla="*/ 1213313 w 2618104"/>
              <a:gd name="T31" fmla="*/ 2614214 h 2618104"/>
              <a:gd name="T32" fmla="*/ 1073578 w 2618104"/>
              <a:gd name="T33" fmla="*/ 2596562 h 2618104"/>
              <a:gd name="T34" fmla="*/ 938823 w 2618104"/>
              <a:gd name="T35" fmla="*/ 2564612 h 2618104"/>
              <a:gd name="T36" fmla="*/ 809847 w 2618104"/>
              <a:gd name="T37" fmla="*/ 2519167 h 2618104"/>
              <a:gd name="T38" fmla="*/ 687448 w 2618104"/>
              <a:gd name="T39" fmla="*/ 2461022 h 2618104"/>
              <a:gd name="T40" fmla="*/ 572424 w 2618104"/>
              <a:gd name="T41" fmla="*/ 2390977 h 2618104"/>
              <a:gd name="T42" fmla="*/ 465575 w 2618104"/>
              <a:gd name="T43" fmla="*/ 2309831 h 2618104"/>
              <a:gd name="T44" fmla="*/ 367697 w 2618104"/>
              <a:gd name="T45" fmla="*/ 2218381 h 2618104"/>
              <a:gd name="T46" fmla="*/ 279591 w 2618104"/>
              <a:gd name="T47" fmla="*/ 2117427 h 2618104"/>
              <a:gd name="T48" fmla="*/ 202056 w 2618104"/>
              <a:gd name="T49" fmla="*/ 2007766 h 2618104"/>
              <a:gd name="T50" fmla="*/ 135887 w 2618104"/>
              <a:gd name="T51" fmla="*/ 1890196 h 2618104"/>
              <a:gd name="T52" fmla="*/ 81885 w 2618104"/>
              <a:gd name="T53" fmla="*/ 1765516 h 2618104"/>
              <a:gd name="T54" fmla="*/ 40848 w 2618104"/>
              <a:gd name="T55" fmla="*/ 1634524 h 2618104"/>
              <a:gd name="T56" fmla="*/ 13574 w 2618104"/>
              <a:gd name="T57" fmla="*/ 1498020 h 2618104"/>
              <a:gd name="T58" fmla="*/ 863 w 2618104"/>
              <a:gd name="T59" fmla="*/ 1356801 h 2618104"/>
              <a:gd name="T60" fmla="*/ 3433 w 2618104"/>
              <a:gd name="T61" fmla="*/ 1213288 h 2618104"/>
              <a:gd name="T62" fmla="*/ 21086 w 2618104"/>
              <a:gd name="T63" fmla="*/ 1073554 h 2618104"/>
              <a:gd name="T64" fmla="*/ 53037 w 2618104"/>
              <a:gd name="T65" fmla="*/ 938800 h 2618104"/>
              <a:gd name="T66" fmla="*/ 98484 w 2618104"/>
              <a:gd name="T67" fmla="*/ 809825 h 2618104"/>
              <a:gd name="T68" fmla="*/ 156630 w 2618104"/>
              <a:gd name="T69" fmla="*/ 687428 h 2618104"/>
              <a:gd name="T70" fmla="*/ 226677 w 2618104"/>
              <a:gd name="T71" fmla="*/ 572407 h 2618104"/>
              <a:gd name="T72" fmla="*/ 307826 w 2618104"/>
              <a:gd name="T73" fmla="*/ 465560 h 2618104"/>
              <a:gd name="T74" fmla="*/ 399277 w 2618104"/>
              <a:gd name="T75" fmla="*/ 367685 h 2618104"/>
              <a:gd name="T76" fmla="*/ 500233 w 2618104"/>
              <a:gd name="T77" fmla="*/ 279582 h 2618104"/>
              <a:gd name="T78" fmla="*/ 609896 w 2618104"/>
              <a:gd name="T79" fmla="*/ 202048 h 2618104"/>
              <a:gd name="T80" fmla="*/ 727467 w 2618104"/>
              <a:gd name="T81" fmla="*/ 135882 h 2618104"/>
              <a:gd name="T82" fmla="*/ 852148 w 2618104"/>
              <a:gd name="T83" fmla="*/ 81882 h 2618104"/>
              <a:gd name="T84" fmla="*/ 983139 w 2618104"/>
              <a:gd name="T85" fmla="*/ 40846 h 2618104"/>
              <a:gd name="T86" fmla="*/ 1119642 w 2618104"/>
              <a:gd name="T87" fmla="*/ 13573 h 2618104"/>
              <a:gd name="T88" fmla="*/ 1260860 w 2618104"/>
              <a:gd name="T89" fmla="*/ 863 h 2618104"/>
              <a:gd name="T90" fmla="*/ 1404372 w 2618104"/>
              <a:gd name="T91" fmla="*/ 3433 h 2618104"/>
              <a:gd name="T92" fmla="*/ 1544107 w 2618104"/>
              <a:gd name="T93" fmla="*/ 21086 h 2618104"/>
              <a:gd name="T94" fmla="*/ 1678861 w 2618104"/>
              <a:gd name="T95" fmla="*/ 53035 h 2618104"/>
              <a:gd name="T96" fmla="*/ 1807837 w 2618104"/>
              <a:gd name="T97" fmla="*/ 98480 h 2618104"/>
              <a:gd name="T98" fmla="*/ 1930235 w 2618104"/>
              <a:gd name="T99" fmla="*/ 156625 h 2618104"/>
              <a:gd name="T100" fmla="*/ 2045257 w 2618104"/>
              <a:gd name="T101" fmla="*/ 226669 h 2618104"/>
              <a:gd name="T102" fmla="*/ 2152105 w 2618104"/>
              <a:gd name="T103" fmla="*/ 307815 h 2618104"/>
              <a:gd name="T104" fmla="*/ 2249982 w 2618104"/>
              <a:gd name="T105" fmla="*/ 399264 h 2618104"/>
              <a:gd name="T106" fmla="*/ 2338086 w 2618104"/>
              <a:gd name="T107" fmla="*/ 500217 h 2618104"/>
              <a:gd name="T108" fmla="*/ 2415621 w 2618104"/>
              <a:gd name="T109" fmla="*/ 609878 h 2618104"/>
              <a:gd name="T110" fmla="*/ 2481788 w 2618104"/>
              <a:gd name="T111" fmla="*/ 727447 h 2618104"/>
              <a:gd name="T112" fmla="*/ 2535790 w 2618104"/>
              <a:gd name="T113" fmla="*/ 852126 h 2618104"/>
              <a:gd name="T114" fmla="*/ 2576826 w 2618104"/>
              <a:gd name="T115" fmla="*/ 983115 h 2618104"/>
              <a:gd name="T116" fmla="*/ 2604099 w 2618104"/>
              <a:gd name="T117" fmla="*/ 1119618 h 2618104"/>
              <a:gd name="T118" fmla="*/ 2616810 w 2618104"/>
              <a:gd name="T119" fmla="*/ 1260835 h 2618104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0" t="0" r="r" b="b"/>
            <a:pathLst>
              <a:path w="2618104" h="2618104">
                <a:moveTo>
                  <a:pt x="2617990" y="1308976"/>
                </a:moveTo>
                <a:lnTo>
                  <a:pt x="2617127" y="1356965"/>
                </a:lnTo>
                <a:lnTo>
                  <a:pt x="2614557" y="1404518"/>
                </a:lnTo>
                <a:lnTo>
                  <a:pt x="2610309" y="1451607"/>
                </a:lnTo>
                <a:lnTo>
                  <a:pt x="2604414" y="1498201"/>
                </a:lnTo>
                <a:lnTo>
                  <a:pt x="2596901" y="1544272"/>
                </a:lnTo>
                <a:lnTo>
                  <a:pt x="2587799" y="1589789"/>
                </a:lnTo>
                <a:lnTo>
                  <a:pt x="2577138" y="1634722"/>
                </a:lnTo>
                <a:lnTo>
                  <a:pt x="2564947" y="1679044"/>
                </a:lnTo>
                <a:lnTo>
                  <a:pt x="2551257" y="1722722"/>
                </a:lnTo>
                <a:lnTo>
                  <a:pt x="2536097" y="1765730"/>
                </a:lnTo>
                <a:lnTo>
                  <a:pt x="2519495" y="1808035"/>
                </a:lnTo>
                <a:lnTo>
                  <a:pt x="2501483" y="1849610"/>
                </a:lnTo>
                <a:lnTo>
                  <a:pt x="2482089" y="1890425"/>
                </a:lnTo>
                <a:lnTo>
                  <a:pt x="2461343" y="1930449"/>
                </a:lnTo>
                <a:lnTo>
                  <a:pt x="2439275" y="1969653"/>
                </a:lnTo>
                <a:lnTo>
                  <a:pt x="2415914" y="2008009"/>
                </a:lnTo>
                <a:lnTo>
                  <a:pt x="2391289" y="2045485"/>
                </a:lnTo>
                <a:lnTo>
                  <a:pt x="2365431" y="2082053"/>
                </a:lnTo>
                <a:lnTo>
                  <a:pt x="2338369" y="2117683"/>
                </a:lnTo>
                <a:lnTo>
                  <a:pt x="2310132" y="2152346"/>
                </a:lnTo>
                <a:lnTo>
                  <a:pt x="2280751" y="2186012"/>
                </a:lnTo>
                <a:lnTo>
                  <a:pt x="2250254" y="2218650"/>
                </a:lnTo>
                <a:lnTo>
                  <a:pt x="2218671" y="2250233"/>
                </a:lnTo>
                <a:lnTo>
                  <a:pt x="2186032" y="2280730"/>
                </a:lnTo>
                <a:lnTo>
                  <a:pt x="2152366" y="2310111"/>
                </a:lnTo>
                <a:lnTo>
                  <a:pt x="2117703" y="2338348"/>
                </a:lnTo>
                <a:lnTo>
                  <a:pt x="2082073" y="2365410"/>
                </a:lnTo>
                <a:lnTo>
                  <a:pt x="2045505" y="2391267"/>
                </a:lnTo>
                <a:lnTo>
                  <a:pt x="2008028" y="2415891"/>
                </a:lnTo>
                <a:lnTo>
                  <a:pt x="1969673" y="2439252"/>
                </a:lnTo>
                <a:lnTo>
                  <a:pt x="1930469" y="2461320"/>
                </a:lnTo>
                <a:lnTo>
                  <a:pt x="1890444" y="2482066"/>
                </a:lnTo>
                <a:lnTo>
                  <a:pt x="1849630" y="2501460"/>
                </a:lnTo>
                <a:lnTo>
                  <a:pt x="1808056" y="2519472"/>
                </a:lnTo>
                <a:lnTo>
                  <a:pt x="1765750" y="2536073"/>
                </a:lnTo>
                <a:lnTo>
                  <a:pt x="1722743" y="2551233"/>
                </a:lnTo>
                <a:lnTo>
                  <a:pt x="1679064" y="2564923"/>
                </a:lnTo>
                <a:lnTo>
                  <a:pt x="1634744" y="2577113"/>
                </a:lnTo>
                <a:lnTo>
                  <a:pt x="1589810" y="2587774"/>
                </a:lnTo>
                <a:lnTo>
                  <a:pt x="1544294" y="2596876"/>
                </a:lnTo>
                <a:lnTo>
                  <a:pt x="1498224" y="2604389"/>
                </a:lnTo>
                <a:lnTo>
                  <a:pt x="1451630" y="2610284"/>
                </a:lnTo>
                <a:lnTo>
                  <a:pt x="1404542" y="2614531"/>
                </a:lnTo>
                <a:lnTo>
                  <a:pt x="1356989" y="2617102"/>
                </a:lnTo>
                <a:lnTo>
                  <a:pt x="1309001" y="2617965"/>
                </a:lnTo>
                <a:lnTo>
                  <a:pt x="1261013" y="2617102"/>
                </a:lnTo>
                <a:lnTo>
                  <a:pt x="1213460" y="2614531"/>
                </a:lnTo>
                <a:lnTo>
                  <a:pt x="1166372" y="2610284"/>
                </a:lnTo>
                <a:lnTo>
                  <a:pt x="1119778" y="2604389"/>
                </a:lnTo>
                <a:lnTo>
                  <a:pt x="1073708" y="2596876"/>
                </a:lnTo>
                <a:lnTo>
                  <a:pt x="1028192" y="2587774"/>
                </a:lnTo>
                <a:lnTo>
                  <a:pt x="983258" y="2577113"/>
                </a:lnTo>
                <a:lnTo>
                  <a:pt x="938937" y="2564923"/>
                </a:lnTo>
                <a:lnTo>
                  <a:pt x="895258" y="2551233"/>
                </a:lnTo>
                <a:lnTo>
                  <a:pt x="852251" y="2536073"/>
                </a:lnTo>
                <a:lnTo>
                  <a:pt x="809945" y="2519472"/>
                </a:lnTo>
                <a:lnTo>
                  <a:pt x="768370" y="2501460"/>
                </a:lnTo>
                <a:lnTo>
                  <a:pt x="727555" y="2482066"/>
                </a:lnTo>
                <a:lnTo>
                  <a:pt x="687531" y="2461320"/>
                </a:lnTo>
                <a:lnTo>
                  <a:pt x="648326" y="2439252"/>
                </a:lnTo>
                <a:lnTo>
                  <a:pt x="609970" y="2415891"/>
                </a:lnTo>
                <a:lnTo>
                  <a:pt x="572493" y="2391267"/>
                </a:lnTo>
                <a:lnTo>
                  <a:pt x="535925" y="2365410"/>
                </a:lnTo>
                <a:lnTo>
                  <a:pt x="500294" y="2338348"/>
                </a:lnTo>
                <a:lnTo>
                  <a:pt x="465631" y="2310111"/>
                </a:lnTo>
                <a:lnTo>
                  <a:pt x="431965" y="2280730"/>
                </a:lnTo>
                <a:lnTo>
                  <a:pt x="399325" y="2250233"/>
                </a:lnTo>
                <a:lnTo>
                  <a:pt x="367742" y="2218650"/>
                </a:lnTo>
                <a:lnTo>
                  <a:pt x="337245" y="2186012"/>
                </a:lnTo>
                <a:lnTo>
                  <a:pt x="307863" y="2152346"/>
                </a:lnTo>
                <a:lnTo>
                  <a:pt x="279625" y="2117683"/>
                </a:lnTo>
                <a:lnTo>
                  <a:pt x="252563" y="2082053"/>
                </a:lnTo>
                <a:lnTo>
                  <a:pt x="226704" y="2045485"/>
                </a:lnTo>
                <a:lnTo>
                  <a:pt x="202080" y="2008009"/>
                </a:lnTo>
                <a:lnTo>
                  <a:pt x="178718" y="1969653"/>
                </a:lnTo>
                <a:lnTo>
                  <a:pt x="156649" y="1930449"/>
                </a:lnTo>
                <a:lnTo>
                  <a:pt x="135903" y="1890425"/>
                </a:lnTo>
                <a:lnTo>
                  <a:pt x="116509" y="1849610"/>
                </a:lnTo>
                <a:lnTo>
                  <a:pt x="98496" y="1808035"/>
                </a:lnTo>
                <a:lnTo>
                  <a:pt x="81895" y="1765730"/>
                </a:lnTo>
                <a:lnTo>
                  <a:pt x="66734" y="1722722"/>
                </a:lnTo>
                <a:lnTo>
                  <a:pt x="53043" y="1679044"/>
                </a:lnTo>
                <a:lnTo>
                  <a:pt x="40853" y="1634722"/>
                </a:lnTo>
                <a:lnTo>
                  <a:pt x="30192" y="1589789"/>
                </a:lnTo>
                <a:lnTo>
                  <a:pt x="21089" y="1544272"/>
                </a:lnTo>
                <a:lnTo>
                  <a:pt x="13576" y="1498201"/>
                </a:lnTo>
                <a:lnTo>
                  <a:pt x="7681" y="1451607"/>
                </a:lnTo>
                <a:lnTo>
                  <a:pt x="3433" y="1404518"/>
                </a:lnTo>
                <a:lnTo>
                  <a:pt x="863" y="1356965"/>
                </a:lnTo>
                <a:lnTo>
                  <a:pt x="0" y="1308976"/>
                </a:lnTo>
                <a:lnTo>
                  <a:pt x="863" y="1260988"/>
                </a:lnTo>
                <a:lnTo>
                  <a:pt x="3433" y="1213435"/>
                </a:lnTo>
                <a:lnTo>
                  <a:pt x="7681" y="1166347"/>
                </a:lnTo>
                <a:lnTo>
                  <a:pt x="13576" y="1119754"/>
                </a:lnTo>
                <a:lnTo>
                  <a:pt x="21089" y="1073684"/>
                </a:lnTo>
                <a:lnTo>
                  <a:pt x="30192" y="1028168"/>
                </a:lnTo>
                <a:lnTo>
                  <a:pt x="40853" y="983234"/>
                </a:lnTo>
                <a:lnTo>
                  <a:pt x="53043" y="938914"/>
                </a:lnTo>
                <a:lnTo>
                  <a:pt x="66734" y="895235"/>
                </a:lnTo>
                <a:lnTo>
                  <a:pt x="81895" y="852229"/>
                </a:lnTo>
                <a:lnTo>
                  <a:pt x="98496" y="809923"/>
                </a:lnTo>
                <a:lnTo>
                  <a:pt x="116509" y="768349"/>
                </a:lnTo>
                <a:lnTo>
                  <a:pt x="135903" y="727535"/>
                </a:lnTo>
                <a:lnTo>
                  <a:pt x="156649" y="687511"/>
                </a:lnTo>
                <a:lnTo>
                  <a:pt x="178718" y="648307"/>
                </a:lnTo>
                <a:lnTo>
                  <a:pt x="202080" y="609952"/>
                </a:lnTo>
                <a:lnTo>
                  <a:pt x="226704" y="572476"/>
                </a:lnTo>
                <a:lnTo>
                  <a:pt x="252563" y="535908"/>
                </a:lnTo>
                <a:lnTo>
                  <a:pt x="279625" y="500278"/>
                </a:lnTo>
                <a:lnTo>
                  <a:pt x="307863" y="465616"/>
                </a:lnTo>
                <a:lnTo>
                  <a:pt x="337245" y="431951"/>
                </a:lnTo>
                <a:lnTo>
                  <a:pt x="367742" y="399312"/>
                </a:lnTo>
                <a:lnTo>
                  <a:pt x="399325" y="367730"/>
                </a:lnTo>
                <a:lnTo>
                  <a:pt x="431965" y="337233"/>
                </a:lnTo>
                <a:lnTo>
                  <a:pt x="465631" y="307852"/>
                </a:lnTo>
                <a:lnTo>
                  <a:pt x="500294" y="279616"/>
                </a:lnTo>
                <a:lnTo>
                  <a:pt x="535925" y="252554"/>
                </a:lnTo>
                <a:lnTo>
                  <a:pt x="572493" y="226696"/>
                </a:lnTo>
                <a:lnTo>
                  <a:pt x="609970" y="202072"/>
                </a:lnTo>
                <a:lnTo>
                  <a:pt x="648326" y="178712"/>
                </a:lnTo>
                <a:lnTo>
                  <a:pt x="687531" y="156644"/>
                </a:lnTo>
                <a:lnTo>
                  <a:pt x="727555" y="135898"/>
                </a:lnTo>
                <a:lnTo>
                  <a:pt x="768370" y="116505"/>
                </a:lnTo>
                <a:lnTo>
                  <a:pt x="809945" y="98492"/>
                </a:lnTo>
                <a:lnTo>
                  <a:pt x="852251" y="81892"/>
                </a:lnTo>
                <a:lnTo>
                  <a:pt x="895258" y="66731"/>
                </a:lnTo>
                <a:lnTo>
                  <a:pt x="938937" y="53041"/>
                </a:lnTo>
                <a:lnTo>
                  <a:pt x="983258" y="40851"/>
                </a:lnTo>
                <a:lnTo>
                  <a:pt x="1028192" y="30190"/>
                </a:lnTo>
                <a:lnTo>
                  <a:pt x="1073708" y="21089"/>
                </a:lnTo>
                <a:lnTo>
                  <a:pt x="1119778" y="13575"/>
                </a:lnTo>
                <a:lnTo>
                  <a:pt x="1166372" y="7680"/>
                </a:lnTo>
                <a:lnTo>
                  <a:pt x="1213460" y="3433"/>
                </a:lnTo>
                <a:lnTo>
                  <a:pt x="1261013" y="863"/>
                </a:lnTo>
                <a:lnTo>
                  <a:pt x="1309001" y="0"/>
                </a:lnTo>
                <a:lnTo>
                  <a:pt x="1356989" y="863"/>
                </a:lnTo>
                <a:lnTo>
                  <a:pt x="1404542" y="3433"/>
                </a:lnTo>
                <a:lnTo>
                  <a:pt x="1451630" y="7680"/>
                </a:lnTo>
                <a:lnTo>
                  <a:pt x="1498224" y="13575"/>
                </a:lnTo>
                <a:lnTo>
                  <a:pt x="1544294" y="21089"/>
                </a:lnTo>
                <a:lnTo>
                  <a:pt x="1589810" y="30190"/>
                </a:lnTo>
                <a:lnTo>
                  <a:pt x="1634744" y="40851"/>
                </a:lnTo>
                <a:lnTo>
                  <a:pt x="1679064" y="53041"/>
                </a:lnTo>
                <a:lnTo>
                  <a:pt x="1722743" y="66731"/>
                </a:lnTo>
                <a:lnTo>
                  <a:pt x="1765750" y="81892"/>
                </a:lnTo>
                <a:lnTo>
                  <a:pt x="1808056" y="98492"/>
                </a:lnTo>
                <a:lnTo>
                  <a:pt x="1849630" y="116505"/>
                </a:lnTo>
                <a:lnTo>
                  <a:pt x="1890444" y="135898"/>
                </a:lnTo>
                <a:lnTo>
                  <a:pt x="1930469" y="156644"/>
                </a:lnTo>
                <a:lnTo>
                  <a:pt x="1969673" y="178712"/>
                </a:lnTo>
                <a:lnTo>
                  <a:pt x="2008028" y="202072"/>
                </a:lnTo>
                <a:lnTo>
                  <a:pt x="2045505" y="226696"/>
                </a:lnTo>
                <a:lnTo>
                  <a:pt x="2082073" y="252554"/>
                </a:lnTo>
                <a:lnTo>
                  <a:pt x="2117703" y="279616"/>
                </a:lnTo>
                <a:lnTo>
                  <a:pt x="2152366" y="307852"/>
                </a:lnTo>
                <a:lnTo>
                  <a:pt x="2186032" y="337233"/>
                </a:lnTo>
                <a:lnTo>
                  <a:pt x="2218671" y="367730"/>
                </a:lnTo>
                <a:lnTo>
                  <a:pt x="2250254" y="399312"/>
                </a:lnTo>
                <a:lnTo>
                  <a:pt x="2280751" y="431951"/>
                </a:lnTo>
                <a:lnTo>
                  <a:pt x="2310132" y="465616"/>
                </a:lnTo>
                <a:lnTo>
                  <a:pt x="2338369" y="500278"/>
                </a:lnTo>
                <a:lnTo>
                  <a:pt x="2365431" y="535908"/>
                </a:lnTo>
                <a:lnTo>
                  <a:pt x="2391289" y="572476"/>
                </a:lnTo>
                <a:lnTo>
                  <a:pt x="2415914" y="609952"/>
                </a:lnTo>
                <a:lnTo>
                  <a:pt x="2439275" y="648307"/>
                </a:lnTo>
                <a:lnTo>
                  <a:pt x="2461343" y="687511"/>
                </a:lnTo>
                <a:lnTo>
                  <a:pt x="2482089" y="727535"/>
                </a:lnTo>
                <a:lnTo>
                  <a:pt x="2501483" y="768349"/>
                </a:lnTo>
                <a:lnTo>
                  <a:pt x="2519495" y="809923"/>
                </a:lnTo>
                <a:lnTo>
                  <a:pt x="2536097" y="852229"/>
                </a:lnTo>
                <a:lnTo>
                  <a:pt x="2551257" y="895235"/>
                </a:lnTo>
                <a:lnTo>
                  <a:pt x="2564947" y="938914"/>
                </a:lnTo>
                <a:lnTo>
                  <a:pt x="2577138" y="983234"/>
                </a:lnTo>
                <a:lnTo>
                  <a:pt x="2587799" y="1028168"/>
                </a:lnTo>
                <a:lnTo>
                  <a:pt x="2596901" y="1073684"/>
                </a:lnTo>
                <a:lnTo>
                  <a:pt x="2604414" y="1119754"/>
                </a:lnTo>
                <a:lnTo>
                  <a:pt x="2610309" y="1166347"/>
                </a:lnTo>
                <a:lnTo>
                  <a:pt x="2614557" y="1213435"/>
                </a:lnTo>
                <a:lnTo>
                  <a:pt x="2617127" y="1260988"/>
                </a:lnTo>
                <a:lnTo>
                  <a:pt x="2617990" y="1308976"/>
                </a:lnTo>
                <a:close/>
              </a:path>
            </a:pathLst>
          </a:custGeom>
          <a:noFill/>
          <a:ln w="38100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>
              <a:latin typeface="Century Gothic" pitchFamily="34" charset="0"/>
            </a:endParaRPr>
          </a:p>
        </p:txBody>
      </p:sp>
      <p:sp>
        <p:nvSpPr>
          <p:cNvPr id="32" name="Picture Placeholder 6"/>
          <p:cNvSpPr>
            <a:spLocks noGrp="1"/>
          </p:cNvSpPr>
          <p:nvPr>
            <p:ph type="pic" sz="quarter" idx="21" hasCustomPrompt="1"/>
          </p:nvPr>
        </p:nvSpPr>
        <p:spPr>
          <a:xfrm>
            <a:off x="5556499" y="3466280"/>
            <a:ext cx="2617787" cy="26177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solidFill>
                  <a:srgbClr val="FF0000"/>
                </a:solidFill>
              </a:defRPr>
            </a:lvl1pPr>
          </a:lstStyle>
          <a:p>
            <a:r>
              <a:rPr lang="lv-LV" dirty="0"/>
              <a:t>Ievietot attēlu</a:t>
            </a:r>
            <a:endParaRPr lang="en-US" dirty="0"/>
          </a:p>
        </p:txBody>
      </p:sp>
      <p:sp>
        <p:nvSpPr>
          <p:cNvPr id="33" name="Oval 32"/>
          <p:cNvSpPr/>
          <p:nvPr userDrawn="1"/>
        </p:nvSpPr>
        <p:spPr>
          <a:xfrm>
            <a:off x="5581328" y="3455639"/>
            <a:ext cx="2592958" cy="2623988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object 6"/>
          <p:cNvSpPr>
            <a:spLocks/>
          </p:cNvSpPr>
          <p:nvPr userDrawn="1"/>
        </p:nvSpPr>
        <p:spPr bwMode="auto">
          <a:xfrm>
            <a:off x="10157569" y="3468935"/>
            <a:ext cx="2617787" cy="2617787"/>
          </a:xfrm>
          <a:custGeom>
            <a:avLst/>
            <a:gdLst>
              <a:gd name="T0" fmla="*/ 2614240 w 2618104"/>
              <a:gd name="T1" fmla="*/ 1404348 h 2618104"/>
              <a:gd name="T2" fmla="*/ 2596587 w 2618104"/>
              <a:gd name="T3" fmla="*/ 1544085 h 2618104"/>
              <a:gd name="T4" fmla="*/ 2564636 w 2618104"/>
              <a:gd name="T5" fmla="*/ 1678841 h 2618104"/>
              <a:gd name="T6" fmla="*/ 2519190 w 2618104"/>
              <a:gd name="T7" fmla="*/ 1807816 h 2618104"/>
              <a:gd name="T8" fmla="*/ 2461045 w 2618104"/>
              <a:gd name="T9" fmla="*/ 1930215 h 2618104"/>
              <a:gd name="T10" fmla="*/ 2390999 w 2618104"/>
              <a:gd name="T11" fmla="*/ 2045237 h 2618104"/>
              <a:gd name="T12" fmla="*/ 2309852 w 2618104"/>
              <a:gd name="T13" fmla="*/ 2152085 h 2618104"/>
              <a:gd name="T14" fmla="*/ 2218402 w 2618104"/>
              <a:gd name="T15" fmla="*/ 2249961 h 2618104"/>
              <a:gd name="T16" fmla="*/ 2117447 w 2618104"/>
              <a:gd name="T17" fmla="*/ 2338065 h 2618104"/>
              <a:gd name="T18" fmla="*/ 2007785 w 2618104"/>
              <a:gd name="T19" fmla="*/ 2415598 h 2618104"/>
              <a:gd name="T20" fmla="*/ 1890215 w 2618104"/>
              <a:gd name="T21" fmla="*/ 2481765 h 2618104"/>
              <a:gd name="T22" fmla="*/ 1765536 w 2618104"/>
              <a:gd name="T23" fmla="*/ 2535766 h 2618104"/>
              <a:gd name="T24" fmla="*/ 1634546 w 2618104"/>
              <a:gd name="T25" fmla="*/ 2576801 h 2618104"/>
              <a:gd name="T26" fmla="*/ 1498043 w 2618104"/>
              <a:gd name="T27" fmla="*/ 2604074 h 2618104"/>
              <a:gd name="T28" fmla="*/ 1356825 w 2618104"/>
              <a:gd name="T29" fmla="*/ 2616785 h 2618104"/>
              <a:gd name="T30" fmla="*/ 1213313 w 2618104"/>
              <a:gd name="T31" fmla="*/ 2614214 h 2618104"/>
              <a:gd name="T32" fmla="*/ 1073578 w 2618104"/>
              <a:gd name="T33" fmla="*/ 2596562 h 2618104"/>
              <a:gd name="T34" fmla="*/ 938823 w 2618104"/>
              <a:gd name="T35" fmla="*/ 2564612 h 2618104"/>
              <a:gd name="T36" fmla="*/ 809847 w 2618104"/>
              <a:gd name="T37" fmla="*/ 2519167 h 2618104"/>
              <a:gd name="T38" fmla="*/ 687448 w 2618104"/>
              <a:gd name="T39" fmla="*/ 2461022 h 2618104"/>
              <a:gd name="T40" fmla="*/ 572424 w 2618104"/>
              <a:gd name="T41" fmla="*/ 2390977 h 2618104"/>
              <a:gd name="T42" fmla="*/ 465575 w 2618104"/>
              <a:gd name="T43" fmla="*/ 2309831 h 2618104"/>
              <a:gd name="T44" fmla="*/ 367697 w 2618104"/>
              <a:gd name="T45" fmla="*/ 2218381 h 2618104"/>
              <a:gd name="T46" fmla="*/ 279591 w 2618104"/>
              <a:gd name="T47" fmla="*/ 2117427 h 2618104"/>
              <a:gd name="T48" fmla="*/ 202056 w 2618104"/>
              <a:gd name="T49" fmla="*/ 2007766 h 2618104"/>
              <a:gd name="T50" fmla="*/ 135887 w 2618104"/>
              <a:gd name="T51" fmla="*/ 1890196 h 2618104"/>
              <a:gd name="T52" fmla="*/ 81885 w 2618104"/>
              <a:gd name="T53" fmla="*/ 1765516 h 2618104"/>
              <a:gd name="T54" fmla="*/ 40848 w 2618104"/>
              <a:gd name="T55" fmla="*/ 1634524 h 2618104"/>
              <a:gd name="T56" fmla="*/ 13574 w 2618104"/>
              <a:gd name="T57" fmla="*/ 1498020 h 2618104"/>
              <a:gd name="T58" fmla="*/ 863 w 2618104"/>
              <a:gd name="T59" fmla="*/ 1356801 h 2618104"/>
              <a:gd name="T60" fmla="*/ 3433 w 2618104"/>
              <a:gd name="T61" fmla="*/ 1213288 h 2618104"/>
              <a:gd name="T62" fmla="*/ 21086 w 2618104"/>
              <a:gd name="T63" fmla="*/ 1073554 h 2618104"/>
              <a:gd name="T64" fmla="*/ 53037 w 2618104"/>
              <a:gd name="T65" fmla="*/ 938800 h 2618104"/>
              <a:gd name="T66" fmla="*/ 98484 w 2618104"/>
              <a:gd name="T67" fmla="*/ 809825 h 2618104"/>
              <a:gd name="T68" fmla="*/ 156630 w 2618104"/>
              <a:gd name="T69" fmla="*/ 687428 h 2618104"/>
              <a:gd name="T70" fmla="*/ 226677 w 2618104"/>
              <a:gd name="T71" fmla="*/ 572407 h 2618104"/>
              <a:gd name="T72" fmla="*/ 307826 w 2618104"/>
              <a:gd name="T73" fmla="*/ 465560 h 2618104"/>
              <a:gd name="T74" fmla="*/ 399277 w 2618104"/>
              <a:gd name="T75" fmla="*/ 367685 h 2618104"/>
              <a:gd name="T76" fmla="*/ 500233 w 2618104"/>
              <a:gd name="T77" fmla="*/ 279582 h 2618104"/>
              <a:gd name="T78" fmla="*/ 609896 w 2618104"/>
              <a:gd name="T79" fmla="*/ 202048 h 2618104"/>
              <a:gd name="T80" fmla="*/ 727467 w 2618104"/>
              <a:gd name="T81" fmla="*/ 135882 h 2618104"/>
              <a:gd name="T82" fmla="*/ 852148 w 2618104"/>
              <a:gd name="T83" fmla="*/ 81882 h 2618104"/>
              <a:gd name="T84" fmla="*/ 983139 w 2618104"/>
              <a:gd name="T85" fmla="*/ 40846 h 2618104"/>
              <a:gd name="T86" fmla="*/ 1119642 w 2618104"/>
              <a:gd name="T87" fmla="*/ 13573 h 2618104"/>
              <a:gd name="T88" fmla="*/ 1260860 w 2618104"/>
              <a:gd name="T89" fmla="*/ 863 h 2618104"/>
              <a:gd name="T90" fmla="*/ 1404372 w 2618104"/>
              <a:gd name="T91" fmla="*/ 3433 h 2618104"/>
              <a:gd name="T92" fmla="*/ 1544107 w 2618104"/>
              <a:gd name="T93" fmla="*/ 21086 h 2618104"/>
              <a:gd name="T94" fmla="*/ 1678861 w 2618104"/>
              <a:gd name="T95" fmla="*/ 53035 h 2618104"/>
              <a:gd name="T96" fmla="*/ 1807837 w 2618104"/>
              <a:gd name="T97" fmla="*/ 98480 h 2618104"/>
              <a:gd name="T98" fmla="*/ 1930235 w 2618104"/>
              <a:gd name="T99" fmla="*/ 156625 h 2618104"/>
              <a:gd name="T100" fmla="*/ 2045257 w 2618104"/>
              <a:gd name="T101" fmla="*/ 226669 h 2618104"/>
              <a:gd name="T102" fmla="*/ 2152105 w 2618104"/>
              <a:gd name="T103" fmla="*/ 307815 h 2618104"/>
              <a:gd name="T104" fmla="*/ 2249982 w 2618104"/>
              <a:gd name="T105" fmla="*/ 399264 h 2618104"/>
              <a:gd name="T106" fmla="*/ 2338086 w 2618104"/>
              <a:gd name="T107" fmla="*/ 500217 h 2618104"/>
              <a:gd name="T108" fmla="*/ 2415621 w 2618104"/>
              <a:gd name="T109" fmla="*/ 609878 h 2618104"/>
              <a:gd name="T110" fmla="*/ 2481788 w 2618104"/>
              <a:gd name="T111" fmla="*/ 727447 h 2618104"/>
              <a:gd name="T112" fmla="*/ 2535790 w 2618104"/>
              <a:gd name="T113" fmla="*/ 852126 h 2618104"/>
              <a:gd name="T114" fmla="*/ 2576826 w 2618104"/>
              <a:gd name="T115" fmla="*/ 983115 h 2618104"/>
              <a:gd name="T116" fmla="*/ 2604099 w 2618104"/>
              <a:gd name="T117" fmla="*/ 1119618 h 2618104"/>
              <a:gd name="T118" fmla="*/ 2616810 w 2618104"/>
              <a:gd name="T119" fmla="*/ 1260835 h 2618104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0" t="0" r="r" b="b"/>
            <a:pathLst>
              <a:path w="2618104" h="2618104">
                <a:moveTo>
                  <a:pt x="2617990" y="1308976"/>
                </a:moveTo>
                <a:lnTo>
                  <a:pt x="2617127" y="1356965"/>
                </a:lnTo>
                <a:lnTo>
                  <a:pt x="2614557" y="1404518"/>
                </a:lnTo>
                <a:lnTo>
                  <a:pt x="2610309" y="1451607"/>
                </a:lnTo>
                <a:lnTo>
                  <a:pt x="2604414" y="1498201"/>
                </a:lnTo>
                <a:lnTo>
                  <a:pt x="2596901" y="1544272"/>
                </a:lnTo>
                <a:lnTo>
                  <a:pt x="2587799" y="1589789"/>
                </a:lnTo>
                <a:lnTo>
                  <a:pt x="2577138" y="1634722"/>
                </a:lnTo>
                <a:lnTo>
                  <a:pt x="2564947" y="1679044"/>
                </a:lnTo>
                <a:lnTo>
                  <a:pt x="2551257" y="1722722"/>
                </a:lnTo>
                <a:lnTo>
                  <a:pt x="2536097" y="1765730"/>
                </a:lnTo>
                <a:lnTo>
                  <a:pt x="2519495" y="1808035"/>
                </a:lnTo>
                <a:lnTo>
                  <a:pt x="2501483" y="1849610"/>
                </a:lnTo>
                <a:lnTo>
                  <a:pt x="2482089" y="1890425"/>
                </a:lnTo>
                <a:lnTo>
                  <a:pt x="2461343" y="1930449"/>
                </a:lnTo>
                <a:lnTo>
                  <a:pt x="2439275" y="1969653"/>
                </a:lnTo>
                <a:lnTo>
                  <a:pt x="2415914" y="2008009"/>
                </a:lnTo>
                <a:lnTo>
                  <a:pt x="2391289" y="2045485"/>
                </a:lnTo>
                <a:lnTo>
                  <a:pt x="2365431" y="2082053"/>
                </a:lnTo>
                <a:lnTo>
                  <a:pt x="2338369" y="2117683"/>
                </a:lnTo>
                <a:lnTo>
                  <a:pt x="2310132" y="2152346"/>
                </a:lnTo>
                <a:lnTo>
                  <a:pt x="2280751" y="2186012"/>
                </a:lnTo>
                <a:lnTo>
                  <a:pt x="2250254" y="2218650"/>
                </a:lnTo>
                <a:lnTo>
                  <a:pt x="2218671" y="2250233"/>
                </a:lnTo>
                <a:lnTo>
                  <a:pt x="2186032" y="2280730"/>
                </a:lnTo>
                <a:lnTo>
                  <a:pt x="2152366" y="2310111"/>
                </a:lnTo>
                <a:lnTo>
                  <a:pt x="2117703" y="2338348"/>
                </a:lnTo>
                <a:lnTo>
                  <a:pt x="2082073" y="2365410"/>
                </a:lnTo>
                <a:lnTo>
                  <a:pt x="2045505" y="2391267"/>
                </a:lnTo>
                <a:lnTo>
                  <a:pt x="2008028" y="2415891"/>
                </a:lnTo>
                <a:lnTo>
                  <a:pt x="1969673" y="2439252"/>
                </a:lnTo>
                <a:lnTo>
                  <a:pt x="1930469" y="2461320"/>
                </a:lnTo>
                <a:lnTo>
                  <a:pt x="1890444" y="2482066"/>
                </a:lnTo>
                <a:lnTo>
                  <a:pt x="1849630" y="2501460"/>
                </a:lnTo>
                <a:lnTo>
                  <a:pt x="1808056" y="2519472"/>
                </a:lnTo>
                <a:lnTo>
                  <a:pt x="1765750" y="2536073"/>
                </a:lnTo>
                <a:lnTo>
                  <a:pt x="1722743" y="2551233"/>
                </a:lnTo>
                <a:lnTo>
                  <a:pt x="1679064" y="2564923"/>
                </a:lnTo>
                <a:lnTo>
                  <a:pt x="1634744" y="2577113"/>
                </a:lnTo>
                <a:lnTo>
                  <a:pt x="1589810" y="2587774"/>
                </a:lnTo>
                <a:lnTo>
                  <a:pt x="1544294" y="2596876"/>
                </a:lnTo>
                <a:lnTo>
                  <a:pt x="1498224" y="2604389"/>
                </a:lnTo>
                <a:lnTo>
                  <a:pt x="1451630" y="2610284"/>
                </a:lnTo>
                <a:lnTo>
                  <a:pt x="1404542" y="2614531"/>
                </a:lnTo>
                <a:lnTo>
                  <a:pt x="1356989" y="2617102"/>
                </a:lnTo>
                <a:lnTo>
                  <a:pt x="1309001" y="2617965"/>
                </a:lnTo>
                <a:lnTo>
                  <a:pt x="1261013" y="2617102"/>
                </a:lnTo>
                <a:lnTo>
                  <a:pt x="1213460" y="2614531"/>
                </a:lnTo>
                <a:lnTo>
                  <a:pt x="1166372" y="2610284"/>
                </a:lnTo>
                <a:lnTo>
                  <a:pt x="1119778" y="2604389"/>
                </a:lnTo>
                <a:lnTo>
                  <a:pt x="1073708" y="2596876"/>
                </a:lnTo>
                <a:lnTo>
                  <a:pt x="1028192" y="2587774"/>
                </a:lnTo>
                <a:lnTo>
                  <a:pt x="983258" y="2577113"/>
                </a:lnTo>
                <a:lnTo>
                  <a:pt x="938937" y="2564923"/>
                </a:lnTo>
                <a:lnTo>
                  <a:pt x="895258" y="2551233"/>
                </a:lnTo>
                <a:lnTo>
                  <a:pt x="852251" y="2536073"/>
                </a:lnTo>
                <a:lnTo>
                  <a:pt x="809945" y="2519472"/>
                </a:lnTo>
                <a:lnTo>
                  <a:pt x="768370" y="2501460"/>
                </a:lnTo>
                <a:lnTo>
                  <a:pt x="727555" y="2482066"/>
                </a:lnTo>
                <a:lnTo>
                  <a:pt x="687531" y="2461320"/>
                </a:lnTo>
                <a:lnTo>
                  <a:pt x="648326" y="2439252"/>
                </a:lnTo>
                <a:lnTo>
                  <a:pt x="609970" y="2415891"/>
                </a:lnTo>
                <a:lnTo>
                  <a:pt x="572493" y="2391267"/>
                </a:lnTo>
                <a:lnTo>
                  <a:pt x="535925" y="2365410"/>
                </a:lnTo>
                <a:lnTo>
                  <a:pt x="500294" y="2338348"/>
                </a:lnTo>
                <a:lnTo>
                  <a:pt x="465631" y="2310111"/>
                </a:lnTo>
                <a:lnTo>
                  <a:pt x="431965" y="2280730"/>
                </a:lnTo>
                <a:lnTo>
                  <a:pt x="399325" y="2250233"/>
                </a:lnTo>
                <a:lnTo>
                  <a:pt x="367742" y="2218650"/>
                </a:lnTo>
                <a:lnTo>
                  <a:pt x="337245" y="2186012"/>
                </a:lnTo>
                <a:lnTo>
                  <a:pt x="307863" y="2152346"/>
                </a:lnTo>
                <a:lnTo>
                  <a:pt x="279625" y="2117683"/>
                </a:lnTo>
                <a:lnTo>
                  <a:pt x="252563" y="2082053"/>
                </a:lnTo>
                <a:lnTo>
                  <a:pt x="226704" y="2045485"/>
                </a:lnTo>
                <a:lnTo>
                  <a:pt x="202080" y="2008009"/>
                </a:lnTo>
                <a:lnTo>
                  <a:pt x="178718" y="1969653"/>
                </a:lnTo>
                <a:lnTo>
                  <a:pt x="156649" y="1930449"/>
                </a:lnTo>
                <a:lnTo>
                  <a:pt x="135903" y="1890425"/>
                </a:lnTo>
                <a:lnTo>
                  <a:pt x="116509" y="1849610"/>
                </a:lnTo>
                <a:lnTo>
                  <a:pt x="98496" y="1808035"/>
                </a:lnTo>
                <a:lnTo>
                  <a:pt x="81895" y="1765730"/>
                </a:lnTo>
                <a:lnTo>
                  <a:pt x="66734" y="1722722"/>
                </a:lnTo>
                <a:lnTo>
                  <a:pt x="53043" y="1679044"/>
                </a:lnTo>
                <a:lnTo>
                  <a:pt x="40853" y="1634722"/>
                </a:lnTo>
                <a:lnTo>
                  <a:pt x="30192" y="1589789"/>
                </a:lnTo>
                <a:lnTo>
                  <a:pt x="21089" y="1544272"/>
                </a:lnTo>
                <a:lnTo>
                  <a:pt x="13576" y="1498201"/>
                </a:lnTo>
                <a:lnTo>
                  <a:pt x="7681" y="1451607"/>
                </a:lnTo>
                <a:lnTo>
                  <a:pt x="3433" y="1404518"/>
                </a:lnTo>
                <a:lnTo>
                  <a:pt x="863" y="1356965"/>
                </a:lnTo>
                <a:lnTo>
                  <a:pt x="0" y="1308976"/>
                </a:lnTo>
                <a:lnTo>
                  <a:pt x="863" y="1260988"/>
                </a:lnTo>
                <a:lnTo>
                  <a:pt x="3433" y="1213435"/>
                </a:lnTo>
                <a:lnTo>
                  <a:pt x="7681" y="1166347"/>
                </a:lnTo>
                <a:lnTo>
                  <a:pt x="13576" y="1119754"/>
                </a:lnTo>
                <a:lnTo>
                  <a:pt x="21089" y="1073684"/>
                </a:lnTo>
                <a:lnTo>
                  <a:pt x="30192" y="1028168"/>
                </a:lnTo>
                <a:lnTo>
                  <a:pt x="40853" y="983234"/>
                </a:lnTo>
                <a:lnTo>
                  <a:pt x="53043" y="938914"/>
                </a:lnTo>
                <a:lnTo>
                  <a:pt x="66734" y="895235"/>
                </a:lnTo>
                <a:lnTo>
                  <a:pt x="81895" y="852229"/>
                </a:lnTo>
                <a:lnTo>
                  <a:pt x="98496" y="809923"/>
                </a:lnTo>
                <a:lnTo>
                  <a:pt x="116509" y="768349"/>
                </a:lnTo>
                <a:lnTo>
                  <a:pt x="135903" y="727535"/>
                </a:lnTo>
                <a:lnTo>
                  <a:pt x="156649" y="687511"/>
                </a:lnTo>
                <a:lnTo>
                  <a:pt x="178718" y="648307"/>
                </a:lnTo>
                <a:lnTo>
                  <a:pt x="202080" y="609952"/>
                </a:lnTo>
                <a:lnTo>
                  <a:pt x="226704" y="572476"/>
                </a:lnTo>
                <a:lnTo>
                  <a:pt x="252563" y="535908"/>
                </a:lnTo>
                <a:lnTo>
                  <a:pt x="279625" y="500278"/>
                </a:lnTo>
                <a:lnTo>
                  <a:pt x="307863" y="465616"/>
                </a:lnTo>
                <a:lnTo>
                  <a:pt x="337245" y="431951"/>
                </a:lnTo>
                <a:lnTo>
                  <a:pt x="367742" y="399312"/>
                </a:lnTo>
                <a:lnTo>
                  <a:pt x="399325" y="367730"/>
                </a:lnTo>
                <a:lnTo>
                  <a:pt x="431965" y="337233"/>
                </a:lnTo>
                <a:lnTo>
                  <a:pt x="465631" y="307852"/>
                </a:lnTo>
                <a:lnTo>
                  <a:pt x="500294" y="279616"/>
                </a:lnTo>
                <a:lnTo>
                  <a:pt x="535925" y="252554"/>
                </a:lnTo>
                <a:lnTo>
                  <a:pt x="572493" y="226696"/>
                </a:lnTo>
                <a:lnTo>
                  <a:pt x="609970" y="202072"/>
                </a:lnTo>
                <a:lnTo>
                  <a:pt x="648326" y="178712"/>
                </a:lnTo>
                <a:lnTo>
                  <a:pt x="687531" y="156644"/>
                </a:lnTo>
                <a:lnTo>
                  <a:pt x="727555" y="135898"/>
                </a:lnTo>
                <a:lnTo>
                  <a:pt x="768370" y="116505"/>
                </a:lnTo>
                <a:lnTo>
                  <a:pt x="809945" y="98492"/>
                </a:lnTo>
                <a:lnTo>
                  <a:pt x="852251" y="81892"/>
                </a:lnTo>
                <a:lnTo>
                  <a:pt x="895258" y="66731"/>
                </a:lnTo>
                <a:lnTo>
                  <a:pt x="938937" y="53041"/>
                </a:lnTo>
                <a:lnTo>
                  <a:pt x="983258" y="40851"/>
                </a:lnTo>
                <a:lnTo>
                  <a:pt x="1028192" y="30190"/>
                </a:lnTo>
                <a:lnTo>
                  <a:pt x="1073708" y="21089"/>
                </a:lnTo>
                <a:lnTo>
                  <a:pt x="1119778" y="13575"/>
                </a:lnTo>
                <a:lnTo>
                  <a:pt x="1166372" y="7680"/>
                </a:lnTo>
                <a:lnTo>
                  <a:pt x="1213460" y="3433"/>
                </a:lnTo>
                <a:lnTo>
                  <a:pt x="1261013" y="863"/>
                </a:lnTo>
                <a:lnTo>
                  <a:pt x="1309001" y="0"/>
                </a:lnTo>
                <a:lnTo>
                  <a:pt x="1356989" y="863"/>
                </a:lnTo>
                <a:lnTo>
                  <a:pt x="1404542" y="3433"/>
                </a:lnTo>
                <a:lnTo>
                  <a:pt x="1451630" y="7680"/>
                </a:lnTo>
                <a:lnTo>
                  <a:pt x="1498224" y="13575"/>
                </a:lnTo>
                <a:lnTo>
                  <a:pt x="1544294" y="21089"/>
                </a:lnTo>
                <a:lnTo>
                  <a:pt x="1589810" y="30190"/>
                </a:lnTo>
                <a:lnTo>
                  <a:pt x="1634744" y="40851"/>
                </a:lnTo>
                <a:lnTo>
                  <a:pt x="1679064" y="53041"/>
                </a:lnTo>
                <a:lnTo>
                  <a:pt x="1722743" y="66731"/>
                </a:lnTo>
                <a:lnTo>
                  <a:pt x="1765750" y="81892"/>
                </a:lnTo>
                <a:lnTo>
                  <a:pt x="1808056" y="98492"/>
                </a:lnTo>
                <a:lnTo>
                  <a:pt x="1849630" y="116505"/>
                </a:lnTo>
                <a:lnTo>
                  <a:pt x="1890444" y="135898"/>
                </a:lnTo>
                <a:lnTo>
                  <a:pt x="1930469" y="156644"/>
                </a:lnTo>
                <a:lnTo>
                  <a:pt x="1969673" y="178712"/>
                </a:lnTo>
                <a:lnTo>
                  <a:pt x="2008028" y="202072"/>
                </a:lnTo>
                <a:lnTo>
                  <a:pt x="2045505" y="226696"/>
                </a:lnTo>
                <a:lnTo>
                  <a:pt x="2082073" y="252554"/>
                </a:lnTo>
                <a:lnTo>
                  <a:pt x="2117703" y="279616"/>
                </a:lnTo>
                <a:lnTo>
                  <a:pt x="2152366" y="307852"/>
                </a:lnTo>
                <a:lnTo>
                  <a:pt x="2186032" y="337233"/>
                </a:lnTo>
                <a:lnTo>
                  <a:pt x="2218671" y="367730"/>
                </a:lnTo>
                <a:lnTo>
                  <a:pt x="2250254" y="399312"/>
                </a:lnTo>
                <a:lnTo>
                  <a:pt x="2280751" y="431951"/>
                </a:lnTo>
                <a:lnTo>
                  <a:pt x="2310132" y="465616"/>
                </a:lnTo>
                <a:lnTo>
                  <a:pt x="2338369" y="500278"/>
                </a:lnTo>
                <a:lnTo>
                  <a:pt x="2365431" y="535908"/>
                </a:lnTo>
                <a:lnTo>
                  <a:pt x="2391289" y="572476"/>
                </a:lnTo>
                <a:lnTo>
                  <a:pt x="2415914" y="609952"/>
                </a:lnTo>
                <a:lnTo>
                  <a:pt x="2439275" y="648307"/>
                </a:lnTo>
                <a:lnTo>
                  <a:pt x="2461343" y="687511"/>
                </a:lnTo>
                <a:lnTo>
                  <a:pt x="2482089" y="727535"/>
                </a:lnTo>
                <a:lnTo>
                  <a:pt x="2501483" y="768349"/>
                </a:lnTo>
                <a:lnTo>
                  <a:pt x="2519495" y="809923"/>
                </a:lnTo>
                <a:lnTo>
                  <a:pt x="2536097" y="852229"/>
                </a:lnTo>
                <a:lnTo>
                  <a:pt x="2551257" y="895235"/>
                </a:lnTo>
                <a:lnTo>
                  <a:pt x="2564947" y="938914"/>
                </a:lnTo>
                <a:lnTo>
                  <a:pt x="2577138" y="983234"/>
                </a:lnTo>
                <a:lnTo>
                  <a:pt x="2587799" y="1028168"/>
                </a:lnTo>
                <a:lnTo>
                  <a:pt x="2596901" y="1073684"/>
                </a:lnTo>
                <a:lnTo>
                  <a:pt x="2604414" y="1119754"/>
                </a:lnTo>
                <a:lnTo>
                  <a:pt x="2610309" y="1166347"/>
                </a:lnTo>
                <a:lnTo>
                  <a:pt x="2614557" y="1213435"/>
                </a:lnTo>
                <a:lnTo>
                  <a:pt x="2617127" y="1260988"/>
                </a:lnTo>
                <a:lnTo>
                  <a:pt x="2617990" y="1308976"/>
                </a:lnTo>
                <a:close/>
              </a:path>
            </a:pathLst>
          </a:custGeom>
          <a:noFill/>
          <a:ln w="38100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>
              <a:latin typeface="Century Gothic" pitchFamily="34" charset="0"/>
            </a:endParaRPr>
          </a:p>
        </p:txBody>
      </p:sp>
      <p:sp>
        <p:nvSpPr>
          <p:cNvPr id="38" name="Picture Placeholder 6"/>
          <p:cNvSpPr>
            <a:spLocks noGrp="1"/>
          </p:cNvSpPr>
          <p:nvPr>
            <p:ph type="pic" sz="quarter" idx="22" hasCustomPrompt="1"/>
          </p:nvPr>
        </p:nvSpPr>
        <p:spPr>
          <a:xfrm>
            <a:off x="10157569" y="3466280"/>
            <a:ext cx="2617787" cy="26177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solidFill>
                  <a:srgbClr val="FF0000"/>
                </a:solidFill>
              </a:defRPr>
            </a:lvl1pPr>
          </a:lstStyle>
          <a:p>
            <a:r>
              <a:rPr lang="lv-LV" dirty="0"/>
              <a:t>Ievietot attēlu</a:t>
            </a:r>
            <a:endParaRPr lang="en-US" dirty="0"/>
          </a:p>
        </p:txBody>
      </p:sp>
      <p:sp>
        <p:nvSpPr>
          <p:cNvPr id="39" name="Oval 38"/>
          <p:cNvSpPr/>
          <p:nvPr userDrawn="1"/>
        </p:nvSpPr>
        <p:spPr>
          <a:xfrm>
            <a:off x="10182398" y="3455639"/>
            <a:ext cx="2592958" cy="2623988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Text Placeholder 2"/>
          <p:cNvSpPr>
            <a:spLocks noGrp="1"/>
          </p:cNvSpPr>
          <p:nvPr>
            <p:ph type="body" sz="quarter" idx="23" hasCustomPrompt="1"/>
          </p:nvPr>
        </p:nvSpPr>
        <p:spPr>
          <a:xfrm>
            <a:off x="389980" y="6594946"/>
            <a:ext cx="3816424" cy="226466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lang="en-US" sz="1300" b="0" kern="1200" spc="0" baseline="0" dirty="0">
                <a:solidFill>
                  <a:schemeClr val="tx1"/>
                </a:solidFill>
                <a:latin typeface="Century Gothic" pitchFamily="34" charset="0"/>
                <a:ea typeface="+mn-ea"/>
                <a:cs typeface="Mark"/>
              </a:defRPr>
            </a:lvl1pPr>
          </a:lstStyle>
          <a:p>
            <a:pPr lvl="0"/>
            <a:r>
              <a:rPr lang="lv-LV" dirty="0"/>
              <a:t>Teksts</a:t>
            </a:r>
            <a:endParaRPr lang="en-US" dirty="0"/>
          </a:p>
        </p:txBody>
      </p:sp>
      <p:sp>
        <p:nvSpPr>
          <p:cNvPr id="43" name="Text Placeholder 2"/>
          <p:cNvSpPr>
            <a:spLocks noGrp="1"/>
          </p:cNvSpPr>
          <p:nvPr>
            <p:ph type="body" sz="quarter" idx="24" hasCustomPrompt="1"/>
          </p:nvPr>
        </p:nvSpPr>
        <p:spPr>
          <a:xfrm>
            <a:off x="4957180" y="6594946"/>
            <a:ext cx="3816424" cy="226466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lang="en-US" sz="1300" b="0" kern="1200" spc="0" baseline="0" dirty="0">
                <a:solidFill>
                  <a:schemeClr val="tx1"/>
                </a:solidFill>
                <a:latin typeface="Century Gothic" pitchFamily="34" charset="0"/>
                <a:ea typeface="+mn-ea"/>
                <a:cs typeface="Mark"/>
              </a:defRPr>
            </a:lvl1pPr>
          </a:lstStyle>
          <a:p>
            <a:pPr lvl="0"/>
            <a:r>
              <a:rPr lang="lv-LV" dirty="0"/>
              <a:t>Teksts</a:t>
            </a:r>
            <a:endParaRPr lang="en-US" dirty="0"/>
          </a:p>
        </p:txBody>
      </p:sp>
      <p:sp>
        <p:nvSpPr>
          <p:cNvPr id="45" name="Text Placeholder 2"/>
          <p:cNvSpPr>
            <a:spLocks noGrp="1"/>
          </p:cNvSpPr>
          <p:nvPr>
            <p:ph type="body" sz="quarter" idx="25" hasCustomPrompt="1"/>
          </p:nvPr>
        </p:nvSpPr>
        <p:spPr>
          <a:xfrm>
            <a:off x="9570665" y="6594946"/>
            <a:ext cx="3816424" cy="226466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lang="en-US" sz="1300" b="0" kern="1200" spc="0" baseline="0" dirty="0">
                <a:solidFill>
                  <a:schemeClr val="tx1"/>
                </a:solidFill>
                <a:latin typeface="Century Gothic" pitchFamily="34" charset="0"/>
                <a:ea typeface="+mn-ea"/>
                <a:cs typeface="Mark"/>
              </a:defRPr>
            </a:lvl1pPr>
          </a:lstStyle>
          <a:p>
            <a:pPr lvl="0"/>
            <a:r>
              <a:rPr lang="lv-LV" dirty="0"/>
              <a:t>Teksts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40874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Dubultzils 3 donuts paraug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bk object 16"/>
          <p:cNvSpPr>
            <a:spLocks/>
          </p:cNvSpPr>
          <p:nvPr userDrawn="1"/>
        </p:nvSpPr>
        <p:spPr bwMode="auto">
          <a:xfrm>
            <a:off x="0" y="0"/>
            <a:ext cx="4578350" cy="7856538"/>
          </a:xfrm>
          <a:custGeom>
            <a:avLst/>
            <a:gdLst>
              <a:gd name="T0" fmla="*/ 0 w 4578985"/>
              <a:gd name="T1" fmla="*/ 7856385 h 7856855"/>
              <a:gd name="T2" fmla="*/ 4578807 w 4578985"/>
              <a:gd name="T3" fmla="*/ 7856385 h 7856855"/>
              <a:gd name="T4" fmla="*/ 4578807 w 4578985"/>
              <a:gd name="T5" fmla="*/ 0 h 7856855"/>
              <a:gd name="T6" fmla="*/ 0 w 4578985"/>
              <a:gd name="T7" fmla="*/ 0 h 7856855"/>
              <a:gd name="T8" fmla="*/ 0 w 4578985"/>
              <a:gd name="T9" fmla="*/ 7856385 h 785685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578985" h="7856855">
                <a:moveTo>
                  <a:pt x="0" y="7856385"/>
                </a:moveTo>
                <a:lnTo>
                  <a:pt x="4578807" y="7856385"/>
                </a:lnTo>
                <a:lnTo>
                  <a:pt x="4578807" y="0"/>
                </a:lnTo>
                <a:lnTo>
                  <a:pt x="0" y="0"/>
                </a:lnTo>
                <a:lnTo>
                  <a:pt x="0" y="7856385"/>
                </a:lnTo>
                <a:close/>
              </a:path>
            </a:pathLst>
          </a:custGeom>
          <a:solidFill>
            <a:srgbClr val="00ABC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>
              <a:latin typeface="Century Gothic" pitchFamily="34" charset="0"/>
            </a:endParaRPr>
          </a:p>
        </p:txBody>
      </p:sp>
      <p:sp>
        <p:nvSpPr>
          <p:cNvPr id="16" name="bk object 17"/>
          <p:cNvSpPr>
            <a:spLocks/>
          </p:cNvSpPr>
          <p:nvPr userDrawn="1"/>
        </p:nvSpPr>
        <p:spPr bwMode="auto">
          <a:xfrm>
            <a:off x="4578350" y="0"/>
            <a:ext cx="4579938" cy="7856538"/>
          </a:xfrm>
          <a:custGeom>
            <a:avLst/>
            <a:gdLst>
              <a:gd name="T0" fmla="*/ 0 w 4578984"/>
              <a:gd name="T1" fmla="*/ 7856385 h 7856855"/>
              <a:gd name="T2" fmla="*/ 4578807 w 4578984"/>
              <a:gd name="T3" fmla="*/ 7856385 h 7856855"/>
              <a:gd name="T4" fmla="*/ 4578807 w 4578984"/>
              <a:gd name="T5" fmla="*/ 0 h 7856855"/>
              <a:gd name="T6" fmla="*/ 0 w 4578984"/>
              <a:gd name="T7" fmla="*/ 0 h 7856855"/>
              <a:gd name="T8" fmla="*/ 0 w 4578984"/>
              <a:gd name="T9" fmla="*/ 7856385 h 785685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578984" h="7856855">
                <a:moveTo>
                  <a:pt x="0" y="7856385"/>
                </a:moveTo>
                <a:lnTo>
                  <a:pt x="4578807" y="7856385"/>
                </a:lnTo>
                <a:lnTo>
                  <a:pt x="4578807" y="0"/>
                </a:lnTo>
                <a:lnTo>
                  <a:pt x="0" y="0"/>
                </a:lnTo>
                <a:lnTo>
                  <a:pt x="0" y="7856385"/>
                </a:lnTo>
                <a:close/>
              </a:path>
            </a:pathLst>
          </a:custGeom>
          <a:solidFill>
            <a:srgbClr val="2250A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>
              <a:latin typeface="Century Gothic" pitchFamily="34" charset="0"/>
            </a:endParaRPr>
          </a:p>
        </p:txBody>
      </p:sp>
      <p:sp>
        <p:nvSpPr>
          <p:cNvPr id="17" name="bk object 18"/>
          <p:cNvSpPr>
            <a:spLocks/>
          </p:cNvSpPr>
          <p:nvPr userDrawn="1"/>
        </p:nvSpPr>
        <p:spPr bwMode="auto">
          <a:xfrm>
            <a:off x="9144000" y="0"/>
            <a:ext cx="4597400" cy="7856538"/>
          </a:xfrm>
          <a:custGeom>
            <a:avLst/>
            <a:gdLst>
              <a:gd name="T0" fmla="*/ 0 w 4578984"/>
              <a:gd name="T1" fmla="*/ 7856385 h 7856855"/>
              <a:gd name="T2" fmla="*/ 4578807 w 4578984"/>
              <a:gd name="T3" fmla="*/ 7856385 h 7856855"/>
              <a:gd name="T4" fmla="*/ 4578807 w 4578984"/>
              <a:gd name="T5" fmla="*/ 0 h 7856855"/>
              <a:gd name="T6" fmla="*/ 0 w 4578984"/>
              <a:gd name="T7" fmla="*/ 0 h 7856855"/>
              <a:gd name="T8" fmla="*/ 0 w 4578984"/>
              <a:gd name="T9" fmla="*/ 7856385 h 785685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578984" h="7856855">
                <a:moveTo>
                  <a:pt x="0" y="7856385"/>
                </a:moveTo>
                <a:lnTo>
                  <a:pt x="4578807" y="7856385"/>
                </a:lnTo>
                <a:lnTo>
                  <a:pt x="4578807" y="0"/>
                </a:lnTo>
                <a:lnTo>
                  <a:pt x="0" y="0"/>
                </a:lnTo>
                <a:lnTo>
                  <a:pt x="0" y="7856385"/>
                </a:lnTo>
                <a:close/>
              </a:path>
            </a:pathLst>
          </a:custGeom>
          <a:solidFill>
            <a:srgbClr val="0E406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>
              <a:latin typeface="Century Gothic" pitchFamily="34" charset="0"/>
            </a:endParaRPr>
          </a:p>
        </p:txBody>
      </p:sp>
      <p:graphicFrame>
        <p:nvGraphicFramePr>
          <p:cNvPr id="18" name="Chart 24"/>
          <p:cNvGraphicFramePr>
            <a:graphicFrameLocks/>
          </p:cNvGraphicFramePr>
          <p:nvPr userDrawn="1">
            <p:extLst>
              <p:ext uri="{D42A27DB-BD31-4B8C-83A1-F6EECF244321}">
                <p14:modId xmlns:p14="http://schemas.microsoft.com/office/powerpoint/2010/main" val="2083743947"/>
              </p:ext>
            </p:extLst>
          </p:nvPr>
        </p:nvGraphicFramePr>
        <p:xfrm>
          <a:off x="-1588" y="2330450"/>
          <a:ext cx="4584701" cy="2895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9" name="Chart 25"/>
          <p:cNvGraphicFramePr>
            <a:graphicFrameLocks/>
          </p:cNvGraphicFramePr>
          <p:nvPr userDrawn="1">
            <p:extLst>
              <p:ext uri="{D42A27DB-BD31-4B8C-83A1-F6EECF244321}">
                <p14:modId xmlns:p14="http://schemas.microsoft.com/office/powerpoint/2010/main" val="4037656288"/>
              </p:ext>
            </p:extLst>
          </p:nvPr>
        </p:nvGraphicFramePr>
        <p:xfrm>
          <a:off x="4584700" y="2330450"/>
          <a:ext cx="4572000" cy="2895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20" name="Chart 26"/>
          <p:cNvGraphicFramePr>
            <a:graphicFrameLocks/>
          </p:cNvGraphicFramePr>
          <p:nvPr userDrawn="1">
            <p:extLst>
              <p:ext uri="{D42A27DB-BD31-4B8C-83A1-F6EECF244321}">
                <p14:modId xmlns:p14="http://schemas.microsoft.com/office/powerpoint/2010/main" val="1466814472"/>
              </p:ext>
            </p:extLst>
          </p:nvPr>
        </p:nvGraphicFramePr>
        <p:xfrm>
          <a:off x="9163050" y="2330450"/>
          <a:ext cx="4572000" cy="2895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1" name="TextBox 20"/>
          <p:cNvSpPr txBox="1"/>
          <p:nvPr userDrawn="1"/>
        </p:nvSpPr>
        <p:spPr>
          <a:xfrm>
            <a:off x="723900" y="1092200"/>
            <a:ext cx="3133725" cy="3698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lv-LV" b="1" spc="15" dirty="0">
                <a:solidFill>
                  <a:srgbClr val="FFFFFF"/>
                </a:solidFill>
                <a:latin typeface="Century Gothic" pitchFamily="34" charset="0"/>
                <a:cs typeface="Arial"/>
              </a:rPr>
              <a:t>teksts</a:t>
            </a:r>
            <a:endParaRPr lang="lv-LV" dirty="0">
              <a:latin typeface="Century Gothic" pitchFamily="34" charset="0"/>
              <a:cs typeface="Arial"/>
            </a:endParaRPr>
          </a:p>
        </p:txBody>
      </p:sp>
      <p:sp>
        <p:nvSpPr>
          <p:cNvPr id="22" name="TextBox 21"/>
          <p:cNvSpPr txBox="1"/>
          <p:nvPr userDrawn="1"/>
        </p:nvSpPr>
        <p:spPr>
          <a:xfrm>
            <a:off x="5303838" y="1092200"/>
            <a:ext cx="3133725" cy="3698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lv-LV" b="1" spc="15" dirty="0">
                <a:solidFill>
                  <a:srgbClr val="FFFFFF"/>
                </a:solidFill>
                <a:latin typeface="Century Gothic" pitchFamily="34" charset="0"/>
                <a:cs typeface="Arial"/>
              </a:rPr>
              <a:t>teksts</a:t>
            </a:r>
            <a:endParaRPr lang="lv-LV" dirty="0">
              <a:latin typeface="Century Gothic" pitchFamily="34" charset="0"/>
              <a:cs typeface="Arial"/>
            </a:endParaRPr>
          </a:p>
        </p:txBody>
      </p:sp>
      <p:sp>
        <p:nvSpPr>
          <p:cNvPr id="23" name="TextBox 22"/>
          <p:cNvSpPr txBox="1"/>
          <p:nvPr userDrawn="1"/>
        </p:nvSpPr>
        <p:spPr>
          <a:xfrm>
            <a:off x="9786938" y="1092200"/>
            <a:ext cx="3324225" cy="3698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lv-LV" b="1" spc="15" dirty="0">
                <a:solidFill>
                  <a:srgbClr val="FFFFFF"/>
                </a:solidFill>
                <a:latin typeface="Century Gothic" pitchFamily="34" charset="0"/>
                <a:cs typeface="Arial"/>
              </a:rPr>
              <a:t>teksts</a:t>
            </a:r>
            <a:endParaRPr lang="lv-LV" dirty="0">
              <a:latin typeface="Century Gothic" pitchFamily="34" charset="0"/>
              <a:cs typeface="Arial"/>
            </a:endParaRPr>
          </a:p>
        </p:txBody>
      </p:sp>
      <p:sp>
        <p:nvSpPr>
          <p:cNvPr id="24" name="TextBox 23"/>
          <p:cNvSpPr txBox="1"/>
          <p:nvPr userDrawn="1"/>
        </p:nvSpPr>
        <p:spPr>
          <a:xfrm>
            <a:off x="1136650" y="7426325"/>
            <a:ext cx="2308225" cy="3079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lv-LV" sz="1400" spc="-5" dirty="0">
                <a:solidFill>
                  <a:srgbClr val="FFFFFF"/>
                </a:solidFill>
                <a:latin typeface="Century Gothic" pitchFamily="34" charset="0"/>
                <a:cs typeface="Verdana"/>
              </a:rPr>
              <a:t>teksts</a:t>
            </a:r>
            <a:endParaRPr lang="en-US" sz="1400" dirty="0">
              <a:latin typeface="Century Gothic" pitchFamily="34" charset="0"/>
              <a:cs typeface="Verdana"/>
            </a:endParaRPr>
          </a:p>
        </p:txBody>
      </p:sp>
      <p:sp>
        <p:nvSpPr>
          <p:cNvPr id="25" name="TextBox 24"/>
          <p:cNvSpPr txBox="1"/>
          <p:nvPr userDrawn="1"/>
        </p:nvSpPr>
        <p:spPr>
          <a:xfrm>
            <a:off x="5716588" y="7432675"/>
            <a:ext cx="2308225" cy="3079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lv-LV" sz="1400" spc="-5" dirty="0">
                <a:solidFill>
                  <a:srgbClr val="FFFFFF"/>
                </a:solidFill>
                <a:latin typeface="Century Gothic" pitchFamily="34" charset="0"/>
                <a:cs typeface="Verdana"/>
              </a:rPr>
              <a:t>teksts</a:t>
            </a:r>
            <a:endParaRPr lang="en-US" sz="1400" dirty="0">
              <a:latin typeface="Century Gothic" pitchFamily="34" charset="0"/>
              <a:cs typeface="Verdana"/>
            </a:endParaRPr>
          </a:p>
        </p:txBody>
      </p:sp>
      <p:sp>
        <p:nvSpPr>
          <p:cNvPr id="26" name="TextBox 25"/>
          <p:cNvSpPr txBox="1"/>
          <p:nvPr userDrawn="1"/>
        </p:nvSpPr>
        <p:spPr>
          <a:xfrm>
            <a:off x="10294938" y="7426325"/>
            <a:ext cx="2308225" cy="3079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lv-LV" sz="1400" spc="-5" dirty="0">
                <a:solidFill>
                  <a:srgbClr val="FFFFFF"/>
                </a:solidFill>
                <a:latin typeface="Century Gothic" pitchFamily="34" charset="0"/>
                <a:cs typeface="Verdana"/>
              </a:rPr>
              <a:t>teksts</a:t>
            </a:r>
            <a:endParaRPr lang="en-US" sz="1400" dirty="0">
              <a:latin typeface="Century Gothic" pitchFamily="34" charset="0"/>
              <a:cs typeface="Verdana"/>
            </a:endParaRPr>
          </a:p>
        </p:txBody>
      </p:sp>
      <p:sp>
        <p:nvSpPr>
          <p:cNvPr id="27" name="TextBox 33"/>
          <p:cNvSpPr txBox="1">
            <a:spLocks noChangeArrowheads="1"/>
          </p:cNvSpPr>
          <p:nvPr userDrawn="1"/>
        </p:nvSpPr>
        <p:spPr bwMode="auto">
          <a:xfrm>
            <a:off x="342900" y="5375275"/>
            <a:ext cx="3895725" cy="785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lv-LV" sz="1500" b="1">
                <a:solidFill>
                  <a:srgbClr val="003B71"/>
                </a:solidFill>
                <a:latin typeface="Century Gothic" pitchFamily="34" charset="0"/>
              </a:rPr>
              <a:t>teksts</a:t>
            </a:r>
          </a:p>
          <a:p>
            <a:pPr algn="ctr"/>
            <a:endParaRPr lang="lv-LV" sz="1500" b="1">
              <a:latin typeface="Century Gothic" pitchFamily="34" charset="0"/>
            </a:endParaRPr>
          </a:p>
          <a:p>
            <a:pPr algn="ctr"/>
            <a:r>
              <a:rPr lang="lv-LV" sz="1500" b="1">
                <a:solidFill>
                  <a:schemeClr val="bg1"/>
                </a:solidFill>
                <a:latin typeface="Century Gothic" pitchFamily="34" charset="0"/>
              </a:rPr>
              <a:t>teksts</a:t>
            </a:r>
            <a:endParaRPr lang="en-US" sz="1500" b="1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28" name="TextBox 34"/>
          <p:cNvSpPr txBox="1">
            <a:spLocks noChangeArrowheads="1"/>
          </p:cNvSpPr>
          <p:nvPr userDrawn="1"/>
        </p:nvSpPr>
        <p:spPr bwMode="auto">
          <a:xfrm>
            <a:off x="4922838" y="5375275"/>
            <a:ext cx="3895725" cy="784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lv-LV" sz="1500" b="1">
                <a:solidFill>
                  <a:srgbClr val="C4D600"/>
                </a:solidFill>
                <a:latin typeface="Century Gothic" pitchFamily="34" charset="0"/>
              </a:rPr>
              <a:t>teksts</a:t>
            </a:r>
          </a:p>
          <a:p>
            <a:pPr algn="ctr"/>
            <a:endParaRPr lang="lv-LV" sz="1500" b="1">
              <a:latin typeface="Century Gothic" pitchFamily="34" charset="0"/>
            </a:endParaRPr>
          </a:p>
          <a:p>
            <a:pPr algn="ctr"/>
            <a:r>
              <a:rPr lang="lv-LV" sz="1500" b="1">
                <a:solidFill>
                  <a:schemeClr val="bg1"/>
                </a:solidFill>
                <a:latin typeface="Century Gothic" pitchFamily="34" charset="0"/>
              </a:rPr>
              <a:t>teksts</a:t>
            </a:r>
            <a:endParaRPr lang="en-US" sz="1500" b="1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29" name="TextBox 35"/>
          <p:cNvSpPr txBox="1">
            <a:spLocks noChangeArrowheads="1"/>
          </p:cNvSpPr>
          <p:nvPr userDrawn="1"/>
        </p:nvSpPr>
        <p:spPr bwMode="auto">
          <a:xfrm>
            <a:off x="9501188" y="5375275"/>
            <a:ext cx="3895725" cy="1246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lv-LV" sz="1500" b="1">
                <a:solidFill>
                  <a:schemeClr val="bg1"/>
                </a:solidFill>
                <a:latin typeface="Century Gothic" pitchFamily="34" charset="0"/>
              </a:rPr>
              <a:t>teksts</a:t>
            </a:r>
          </a:p>
          <a:p>
            <a:pPr algn="ctr"/>
            <a:endParaRPr lang="lv-LV" sz="1500" b="1">
              <a:latin typeface="Century Gothic" pitchFamily="34" charset="0"/>
            </a:endParaRPr>
          </a:p>
          <a:p>
            <a:pPr algn="ctr"/>
            <a:r>
              <a:rPr lang="lv-LV" sz="1500" b="1">
                <a:solidFill>
                  <a:srgbClr val="00ACC8"/>
                </a:solidFill>
                <a:latin typeface="Century Gothic" pitchFamily="34" charset="0"/>
              </a:rPr>
              <a:t>teksts</a:t>
            </a:r>
          </a:p>
          <a:p>
            <a:pPr algn="ctr"/>
            <a:endParaRPr lang="lv-LV" sz="1500" b="1">
              <a:latin typeface="Century Gothic" pitchFamily="34" charset="0"/>
            </a:endParaRPr>
          </a:p>
          <a:p>
            <a:pPr algn="ctr"/>
            <a:r>
              <a:rPr lang="lv-LV" sz="1500" b="1">
                <a:solidFill>
                  <a:srgbClr val="C4D600"/>
                </a:solidFill>
                <a:latin typeface="Century Gothic" pitchFamily="34" charset="0"/>
              </a:rPr>
              <a:t>teksts</a:t>
            </a:r>
            <a:endParaRPr lang="en-US" sz="1500" b="1">
              <a:solidFill>
                <a:srgbClr val="C4D600"/>
              </a:solidFill>
              <a:latin typeface="Century Gothic" pitchFamily="34" charset="0"/>
            </a:endParaRPr>
          </a:p>
        </p:txBody>
      </p:sp>
      <p:sp>
        <p:nvSpPr>
          <p:cNvPr id="30" name="object 3"/>
          <p:cNvSpPr txBox="1"/>
          <p:nvPr userDrawn="1"/>
        </p:nvSpPr>
        <p:spPr>
          <a:xfrm rot="20355368">
            <a:off x="265415" y="2134968"/>
            <a:ext cx="12239720" cy="1490152"/>
          </a:xfrm>
          <a:prstGeom prst="rect">
            <a:avLst/>
          </a:prstGeom>
        </p:spPr>
        <p:txBody>
          <a:bodyPr wrap="square" lIns="0" tIns="12700" rIns="0" bIns="0">
            <a:spAutoFit/>
          </a:bodyPr>
          <a:lstStyle/>
          <a:p>
            <a:pPr marL="12700" fontAlgn="auto">
              <a:spcBef>
                <a:spcPts val="100"/>
              </a:spcBef>
              <a:spcAft>
                <a:spcPts val="0"/>
              </a:spcAft>
              <a:defRPr/>
            </a:pPr>
            <a:r>
              <a:rPr lang="lv-LV" sz="9600" b="1" dirty="0">
                <a:solidFill>
                  <a:srgbClr val="FF0000"/>
                </a:solidFill>
                <a:latin typeface="Century Gothic" pitchFamily="34" charset="0"/>
                <a:cs typeface="Arial" pitchFamily="34" charset="0"/>
              </a:rPr>
              <a:t>PARAUGS!</a:t>
            </a:r>
            <a:r>
              <a:rPr lang="lv-LV" sz="9600" b="1" baseline="0" dirty="0">
                <a:solidFill>
                  <a:srgbClr val="FF0000"/>
                </a:solidFill>
                <a:latin typeface="Century Gothic" pitchFamily="34" charset="0"/>
                <a:cs typeface="Arial" pitchFamily="34" charset="0"/>
              </a:rPr>
              <a:t> NELIETOT!</a:t>
            </a:r>
            <a:endParaRPr sz="9600" b="1" dirty="0">
              <a:solidFill>
                <a:srgbClr val="FF0000"/>
              </a:solidFill>
              <a:latin typeface="Century Gothic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6216088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altais pilna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ject 2"/>
          <p:cNvSpPr>
            <a:spLocks noChangeArrowheads="1"/>
          </p:cNvSpPr>
          <p:nvPr userDrawn="1"/>
        </p:nvSpPr>
        <p:spPr bwMode="auto">
          <a:xfrm>
            <a:off x="3175" y="0"/>
            <a:ext cx="13733463" cy="7856538"/>
          </a:xfrm>
          <a:prstGeom prst="rect">
            <a:avLst/>
          </a:prstGeom>
          <a:blipFill dpi="0"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>
              <a:latin typeface="Century Gothic" pitchFamily="34" charset="0"/>
            </a:endParaRP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987846" y="1877591"/>
            <a:ext cx="12363574" cy="3968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spc="0" baseline="0">
                <a:solidFill>
                  <a:schemeClr val="bg1"/>
                </a:solidFill>
              </a:defRPr>
            </a:lvl1pPr>
          </a:lstStyle>
          <a:p>
            <a:pPr marL="12700" fontAlgn="auto">
              <a:spcBef>
                <a:spcPts val="100"/>
              </a:spcBef>
              <a:spcAft>
                <a:spcPts val="0"/>
              </a:spcAft>
              <a:defRPr/>
            </a:pPr>
            <a:r>
              <a:rPr lang="en-US" sz="2500" b="1" spc="-145" dirty="0" err="1">
                <a:solidFill>
                  <a:srgbClr val="0F416A"/>
                </a:solidFill>
                <a:latin typeface="Century Gothic" pitchFamily="34" charset="0"/>
                <a:cs typeface="Mark"/>
              </a:rPr>
              <a:t>Mazais</a:t>
            </a:r>
            <a:r>
              <a:rPr lang="en-US" sz="2500" b="1" spc="-420" dirty="0">
                <a:solidFill>
                  <a:srgbClr val="0F416A"/>
                </a:solidFill>
                <a:latin typeface="Century Gothic" pitchFamily="34" charset="0"/>
                <a:cs typeface="Mark"/>
              </a:rPr>
              <a:t> </a:t>
            </a:r>
            <a:r>
              <a:rPr lang="en-US" sz="2500" b="1" spc="-155" dirty="0" err="1">
                <a:solidFill>
                  <a:srgbClr val="0F416A"/>
                </a:solidFill>
                <a:latin typeface="Century Gothic" pitchFamily="34" charset="0"/>
                <a:cs typeface="Mark"/>
              </a:rPr>
              <a:t>virsraksts</a:t>
            </a:r>
            <a:endParaRPr lang="en-US" sz="2500" dirty="0">
              <a:latin typeface="Century Gothic" pitchFamily="34" charset="0"/>
              <a:cs typeface="Mark"/>
            </a:endParaRPr>
          </a:p>
        </p:txBody>
      </p:sp>
      <p:sp>
        <p:nvSpPr>
          <p:cNvPr id="11" name="object 3"/>
          <p:cNvSpPr txBox="1">
            <a:spLocks noGrp="1"/>
          </p:cNvSpPr>
          <p:nvPr>
            <p:ph type="title" hasCustomPrompt="1"/>
          </p:nvPr>
        </p:nvSpPr>
        <p:spPr>
          <a:xfrm>
            <a:off x="987846" y="983010"/>
            <a:ext cx="12363574" cy="787400"/>
          </a:xfrm>
          <a:prstGeom prst="rect">
            <a:avLst/>
          </a:prstGeom>
        </p:spPr>
        <p:txBody>
          <a:bodyPr tIns="12700" rtlCol="0"/>
          <a:lstStyle>
            <a:lvl1pPr algn="l">
              <a:defRPr sz="5000" b="1" spc="0" baseline="0">
                <a:solidFill>
                  <a:schemeClr val="bg1"/>
                </a:solidFill>
              </a:defRPr>
            </a:lvl1pPr>
          </a:lstStyle>
          <a:p>
            <a:pPr marL="12700" fontAlgn="auto">
              <a:spcBef>
                <a:spcPts val="100"/>
              </a:spcBef>
              <a:spcAft>
                <a:spcPts val="0"/>
              </a:spcAft>
              <a:defRPr/>
            </a:pPr>
            <a:r>
              <a:rPr lang="en-US" sz="5000" b="1" spc="-120" dirty="0">
                <a:solidFill>
                  <a:srgbClr val="0F416A"/>
                </a:solidFill>
                <a:latin typeface="Century Gothic" pitchFamily="34" charset="0"/>
                <a:cs typeface="Mark"/>
              </a:rPr>
              <a:t>LIELAIS</a:t>
            </a:r>
            <a:r>
              <a:rPr lang="en-US" sz="5000" b="1" spc="-335" dirty="0">
                <a:solidFill>
                  <a:srgbClr val="0F416A"/>
                </a:solidFill>
                <a:latin typeface="Century Gothic" pitchFamily="34" charset="0"/>
                <a:cs typeface="Mark"/>
              </a:rPr>
              <a:t> </a:t>
            </a:r>
            <a:r>
              <a:rPr lang="en-US" sz="5000" b="1" spc="-130" dirty="0">
                <a:solidFill>
                  <a:srgbClr val="0F416A"/>
                </a:solidFill>
                <a:latin typeface="Century Gothic" pitchFamily="34" charset="0"/>
                <a:cs typeface="Mark"/>
              </a:rPr>
              <a:t>VIRSRAKSTS</a:t>
            </a:r>
            <a:endParaRPr lang="en-US" sz="5000" dirty="0">
              <a:latin typeface="Century Gothic" pitchFamily="34" charset="0"/>
              <a:cs typeface="Mark"/>
            </a:endParaRPr>
          </a:p>
        </p:txBody>
      </p:sp>
    </p:spTree>
    <p:extLst>
      <p:ext uri="{BB962C8B-B14F-4D97-AF65-F5344CB8AC3E}">
        <p14:creationId xmlns:p14="http://schemas.microsoft.com/office/powerpoint/2010/main" val="367245139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Baltais pilna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ject 2"/>
          <p:cNvSpPr>
            <a:spLocks noChangeArrowheads="1"/>
          </p:cNvSpPr>
          <p:nvPr userDrawn="1"/>
        </p:nvSpPr>
        <p:spPr bwMode="auto">
          <a:xfrm>
            <a:off x="3175" y="0"/>
            <a:ext cx="13733463" cy="7856538"/>
          </a:xfrm>
          <a:prstGeom prst="rect">
            <a:avLst/>
          </a:prstGeom>
          <a:blipFill dpi="0"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>
              <a:latin typeface="Century Gothic" pitchFamily="34" charset="0"/>
            </a:endParaRPr>
          </a:p>
        </p:txBody>
      </p:sp>
      <p:sp>
        <p:nvSpPr>
          <p:cNvPr id="5" name="object 3"/>
          <p:cNvSpPr txBox="1"/>
          <p:nvPr userDrawn="1"/>
        </p:nvSpPr>
        <p:spPr>
          <a:xfrm>
            <a:off x="1071563" y="973138"/>
            <a:ext cx="11398250" cy="787400"/>
          </a:xfrm>
          <a:prstGeom prst="rect">
            <a:avLst/>
          </a:prstGeom>
        </p:spPr>
        <p:txBody>
          <a:bodyPr lIns="0" tIns="12700" rIns="0" bIns="0">
            <a:spAutoFit/>
          </a:bodyPr>
          <a:lstStyle/>
          <a:p>
            <a:pPr marL="12700" fontAlgn="auto">
              <a:spcBef>
                <a:spcPts val="100"/>
              </a:spcBef>
              <a:spcAft>
                <a:spcPts val="0"/>
              </a:spcAft>
              <a:defRPr/>
            </a:pPr>
            <a:r>
              <a:rPr sz="5000" b="1" spc="0" baseline="0" dirty="0">
                <a:solidFill>
                  <a:srgbClr val="0F416A"/>
                </a:solidFill>
                <a:latin typeface="Century Gothic" pitchFamily="34" charset="0"/>
                <a:cs typeface="Mark"/>
              </a:rPr>
              <a:t>LIELAIS VIRSRAKSTS</a:t>
            </a:r>
            <a:endParaRPr sz="5000" spc="0" baseline="0" dirty="0">
              <a:latin typeface="Century Gothic" pitchFamily="34" charset="0"/>
              <a:cs typeface="Mark"/>
            </a:endParaRPr>
          </a:p>
        </p:txBody>
      </p:sp>
      <p:sp>
        <p:nvSpPr>
          <p:cNvPr id="6" name="object 4"/>
          <p:cNvSpPr txBox="1"/>
          <p:nvPr userDrawn="1"/>
        </p:nvSpPr>
        <p:spPr>
          <a:xfrm>
            <a:off x="1071563" y="1925638"/>
            <a:ext cx="11398250" cy="406400"/>
          </a:xfrm>
          <a:prstGeom prst="rect">
            <a:avLst/>
          </a:prstGeom>
        </p:spPr>
        <p:txBody>
          <a:bodyPr lIns="0" tIns="12700" rIns="0" bIns="0">
            <a:spAutoFit/>
          </a:bodyPr>
          <a:lstStyle/>
          <a:p>
            <a:pPr marL="12700" fontAlgn="auto">
              <a:spcBef>
                <a:spcPts val="100"/>
              </a:spcBef>
              <a:spcAft>
                <a:spcPts val="0"/>
              </a:spcAft>
              <a:defRPr/>
            </a:pPr>
            <a:r>
              <a:rPr sz="2500" b="1" spc="0" baseline="0" dirty="0">
                <a:solidFill>
                  <a:srgbClr val="0F416A"/>
                </a:solidFill>
                <a:latin typeface="Century Gothic" pitchFamily="34" charset="0"/>
                <a:cs typeface="Mark"/>
              </a:rPr>
              <a:t>Mazais virsraksts</a:t>
            </a:r>
            <a:endParaRPr sz="2500" spc="0" baseline="0" dirty="0">
              <a:latin typeface="Century Gothic" pitchFamily="34" charset="0"/>
              <a:cs typeface="Mark"/>
            </a:endParaRPr>
          </a:p>
        </p:txBody>
      </p:sp>
      <p:sp>
        <p:nvSpPr>
          <p:cNvPr id="8" name="object 3"/>
          <p:cNvSpPr txBox="1"/>
          <p:nvPr userDrawn="1"/>
        </p:nvSpPr>
        <p:spPr>
          <a:xfrm rot="20355368">
            <a:off x="354318" y="2119299"/>
            <a:ext cx="12239720" cy="1490152"/>
          </a:xfrm>
          <a:prstGeom prst="rect">
            <a:avLst/>
          </a:prstGeom>
        </p:spPr>
        <p:txBody>
          <a:bodyPr wrap="square" lIns="0" tIns="12700" rIns="0" bIns="0">
            <a:spAutoFit/>
          </a:bodyPr>
          <a:lstStyle/>
          <a:p>
            <a:pPr marL="12700" fontAlgn="auto">
              <a:spcBef>
                <a:spcPts val="100"/>
              </a:spcBef>
              <a:spcAft>
                <a:spcPts val="0"/>
              </a:spcAft>
              <a:defRPr/>
            </a:pPr>
            <a:r>
              <a:rPr lang="lv-LV" sz="9600" b="1" dirty="0">
                <a:solidFill>
                  <a:srgbClr val="FF0000"/>
                </a:solidFill>
                <a:latin typeface="Century Gothic" pitchFamily="34" charset="0"/>
                <a:cs typeface="Arial" pitchFamily="34" charset="0"/>
              </a:rPr>
              <a:t>PARAUGS!</a:t>
            </a:r>
            <a:r>
              <a:rPr lang="lv-LV" sz="9600" b="1" baseline="0" dirty="0">
                <a:solidFill>
                  <a:srgbClr val="FF0000"/>
                </a:solidFill>
                <a:latin typeface="Century Gothic" pitchFamily="34" charset="0"/>
                <a:cs typeface="Arial" pitchFamily="34" charset="0"/>
              </a:rPr>
              <a:t> NELIETOT!</a:t>
            </a:r>
            <a:endParaRPr sz="9600" b="1" dirty="0">
              <a:solidFill>
                <a:srgbClr val="FF0000"/>
              </a:solidFill>
              <a:latin typeface="Century Gothic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8745153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altais 1/3 bilde pa kre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10"/>
          <p:cNvSpPr>
            <a:spLocks noGrp="1"/>
          </p:cNvSpPr>
          <p:nvPr>
            <p:ph type="body" sz="quarter" idx="13" hasCustomPrompt="1"/>
          </p:nvPr>
        </p:nvSpPr>
        <p:spPr>
          <a:xfrm>
            <a:off x="4998493" y="2016944"/>
            <a:ext cx="8280920" cy="40640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lang="lv-LV" sz="2500" b="1" kern="1200" spc="0" baseline="0" dirty="0" smtClean="0">
                <a:solidFill>
                  <a:srgbClr val="00AAC6"/>
                </a:solidFill>
                <a:latin typeface="Century Gothic" pitchFamily="34" charset="0"/>
                <a:ea typeface="+mn-ea"/>
                <a:cs typeface="Mark"/>
              </a:defRPr>
            </a:lvl1pPr>
          </a:lstStyle>
          <a:p>
            <a:pPr lvl="0"/>
            <a:r>
              <a:rPr lang="lv-LV" dirty="0"/>
              <a:t>Mazais virsraksts</a:t>
            </a:r>
            <a:endParaRPr lang="en-US" dirty="0"/>
          </a:p>
        </p:txBody>
      </p:sp>
      <p:sp>
        <p:nvSpPr>
          <p:cNvPr id="11" name="Text Placeholder 2"/>
          <p:cNvSpPr>
            <a:spLocks noGrp="1"/>
          </p:cNvSpPr>
          <p:nvPr>
            <p:ph type="body" sz="quarter" idx="14" hasCustomPrompt="1"/>
          </p:nvPr>
        </p:nvSpPr>
        <p:spPr>
          <a:xfrm>
            <a:off x="4998492" y="978322"/>
            <a:ext cx="8280920" cy="846535"/>
          </a:xfrm>
          <a:prstGeom prst="rect">
            <a:avLst/>
          </a:prstGeom>
        </p:spPr>
        <p:txBody>
          <a:bodyPr/>
          <a:lstStyle>
            <a:lvl1pPr marL="0" indent="0" algn="l">
              <a:spcBef>
                <a:spcPts val="0"/>
              </a:spcBef>
              <a:buNone/>
              <a:defRPr lang="lv-LV" sz="5000" b="1" kern="1200" spc="0" baseline="0" dirty="0" smtClean="0">
                <a:solidFill>
                  <a:srgbClr val="00AAC6"/>
                </a:solidFill>
                <a:latin typeface="Century Gothic" pitchFamily="34" charset="0"/>
                <a:ea typeface="Mark" pitchFamily="50" charset="0"/>
                <a:cs typeface="Mark" pitchFamily="50" charset="0"/>
              </a:defRPr>
            </a:lvl1pPr>
          </a:lstStyle>
          <a:p>
            <a:pPr lvl="0"/>
            <a:r>
              <a:rPr lang="lv-LV" dirty="0"/>
              <a:t>LIELAIS VIRSRAKSTS</a:t>
            </a:r>
            <a:endParaRPr lang="en-US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5" hasCustomPrompt="1"/>
          </p:nvPr>
        </p:nvSpPr>
        <p:spPr>
          <a:xfrm>
            <a:off x="4998492" y="2490490"/>
            <a:ext cx="8280920" cy="288032"/>
          </a:xfrm>
          <a:prstGeom prst="rect">
            <a:avLst/>
          </a:prstGeom>
        </p:spPr>
        <p:txBody>
          <a:bodyPr anchor="ctr"/>
          <a:lstStyle>
            <a:lvl1pPr marL="0" indent="0">
              <a:spcBef>
                <a:spcPts val="0"/>
              </a:spcBef>
              <a:buNone/>
              <a:defRPr lang="en-US" sz="1400" kern="1200" spc="0" baseline="0" dirty="0">
                <a:solidFill>
                  <a:srgbClr val="00AAC6"/>
                </a:solidFill>
                <a:latin typeface="Century Gothic" pitchFamily="34" charset="0"/>
                <a:ea typeface="+mn-ea"/>
                <a:cs typeface="Arial" pitchFamily="34" charset="0"/>
              </a:defRPr>
            </a:lvl1pPr>
          </a:lstStyle>
          <a:p>
            <a:pPr lvl="0"/>
            <a:r>
              <a:rPr lang="lv-LV" dirty="0"/>
              <a:t>Teksts</a:t>
            </a:r>
            <a:endParaRPr lang="en-US" dirty="0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8" hasCustomPrompt="1"/>
          </p:nvPr>
        </p:nvSpPr>
        <p:spPr>
          <a:xfrm>
            <a:off x="0" y="0"/>
            <a:ext cx="4578350" cy="7856538"/>
          </a:xfrm>
          <a:prstGeom prst="rect">
            <a:avLst/>
          </a:prstGeo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>
                <a:solidFill>
                  <a:srgbClr val="FF0000"/>
                </a:solidFill>
              </a:defRPr>
            </a:lvl1pPr>
          </a:lstStyle>
          <a:p>
            <a:r>
              <a:rPr lang="lv-LV" dirty="0"/>
              <a:t>Ievietot attēlu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9417201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Baltais 1/3 bilde pa kre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10"/>
          <p:cNvSpPr>
            <a:spLocks noGrp="1"/>
          </p:cNvSpPr>
          <p:nvPr>
            <p:ph type="body" sz="quarter" idx="13" hasCustomPrompt="1"/>
          </p:nvPr>
        </p:nvSpPr>
        <p:spPr>
          <a:xfrm>
            <a:off x="4998493" y="2016944"/>
            <a:ext cx="8280920" cy="40640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lang="lv-LV" sz="2500" b="1" kern="1200" spc="0" baseline="0" dirty="0" smtClean="0">
                <a:solidFill>
                  <a:schemeClr val="tx1"/>
                </a:solidFill>
                <a:latin typeface="Century Gothic" pitchFamily="34" charset="0"/>
                <a:ea typeface="+mn-ea"/>
                <a:cs typeface="Mark"/>
              </a:defRPr>
            </a:lvl1pPr>
          </a:lstStyle>
          <a:p>
            <a:pPr lvl="0"/>
            <a:r>
              <a:rPr lang="lv-LV" dirty="0"/>
              <a:t>Mazais virsraksts</a:t>
            </a:r>
            <a:endParaRPr lang="en-US" dirty="0"/>
          </a:p>
        </p:txBody>
      </p:sp>
      <p:sp>
        <p:nvSpPr>
          <p:cNvPr id="11" name="Text Placeholder 2"/>
          <p:cNvSpPr>
            <a:spLocks noGrp="1"/>
          </p:cNvSpPr>
          <p:nvPr>
            <p:ph type="body" sz="quarter" idx="14" hasCustomPrompt="1"/>
          </p:nvPr>
        </p:nvSpPr>
        <p:spPr>
          <a:xfrm>
            <a:off x="4998492" y="978322"/>
            <a:ext cx="8280920" cy="846535"/>
          </a:xfrm>
          <a:prstGeom prst="rect">
            <a:avLst/>
          </a:prstGeom>
        </p:spPr>
        <p:txBody>
          <a:bodyPr/>
          <a:lstStyle>
            <a:lvl1pPr marL="0" indent="0" algn="l">
              <a:spcBef>
                <a:spcPts val="0"/>
              </a:spcBef>
              <a:buNone/>
              <a:defRPr lang="lv-LV" sz="5000" b="1" kern="1200" spc="0" baseline="0" dirty="0" smtClean="0">
                <a:solidFill>
                  <a:schemeClr val="tx1"/>
                </a:solidFill>
                <a:latin typeface="Century Gothic" pitchFamily="34" charset="0"/>
                <a:ea typeface="Mark" pitchFamily="50" charset="0"/>
                <a:cs typeface="Mark" pitchFamily="50" charset="0"/>
              </a:defRPr>
            </a:lvl1pPr>
          </a:lstStyle>
          <a:p>
            <a:pPr lvl="0"/>
            <a:r>
              <a:rPr lang="lv-LV" dirty="0"/>
              <a:t>LIELAIS VIRSRAKSTS</a:t>
            </a:r>
            <a:endParaRPr lang="en-US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5" hasCustomPrompt="1"/>
          </p:nvPr>
        </p:nvSpPr>
        <p:spPr>
          <a:xfrm>
            <a:off x="4998492" y="2490490"/>
            <a:ext cx="8280920" cy="288032"/>
          </a:xfrm>
          <a:prstGeom prst="rect">
            <a:avLst/>
          </a:prstGeom>
        </p:spPr>
        <p:txBody>
          <a:bodyPr anchor="ctr"/>
          <a:lstStyle>
            <a:lvl1pPr marL="0" indent="0">
              <a:spcBef>
                <a:spcPts val="0"/>
              </a:spcBef>
              <a:buNone/>
              <a:defRPr lang="en-US" sz="1400" kern="1200" spc="0" baseline="0" dirty="0">
                <a:solidFill>
                  <a:schemeClr val="tx1"/>
                </a:solidFill>
                <a:latin typeface="Century Gothic" pitchFamily="34" charset="0"/>
                <a:ea typeface="+mn-ea"/>
                <a:cs typeface="Arial" pitchFamily="34" charset="0"/>
              </a:defRPr>
            </a:lvl1pPr>
          </a:lstStyle>
          <a:p>
            <a:pPr lvl="0"/>
            <a:r>
              <a:rPr lang="lv-LV" dirty="0"/>
              <a:t>Teksts</a:t>
            </a:r>
            <a:endParaRPr lang="en-US" dirty="0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8" hasCustomPrompt="1"/>
          </p:nvPr>
        </p:nvSpPr>
        <p:spPr>
          <a:xfrm>
            <a:off x="0" y="0"/>
            <a:ext cx="4578350" cy="7856538"/>
          </a:xfrm>
          <a:prstGeom prst="rect">
            <a:avLst/>
          </a:prstGeo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>
                <a:solidFill>
                  <a:srgbClr val="FF0000"/>
                </a:solidFill>
              </a:defRPr>
            </a:lvl1pPr>
          </a:lstStyle>
          <a:p>
            <a:r>
              <a:rPr lang="lv-LV" dirty="0"/>
              <a:t>Ievietot attēlu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7376384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Baltais 1/3 bilde pa kre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3"/>
          <p:cNvSpPr>
            <a:spLocks noChangeArrowheads="1"/>
          </p:cNvSpPr>
          <p:nvPr userDrawn="1"/>
        </p:nvSpPr>
        <p:spPr bwMode="auto">
          <a:xfrm>
            <a:off x="0" y="0"/>
            <a:ext cx="4578350" cy="7856538"/>
          </a:xfrm>
          <a:prstGeom prst="rect">
            <a:avLst/>
          </a:prstGeom>
          <a:blipFill dpi="0"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>
              <a:latin typeface="Century Gothic" pitchFamily="34" charset="0"/>
            </a:endParaRPr>
          </a:p>
        </p:txBody>
      </p:sp>
      <p:sp>
        <p:nvSpPr>
          <p:cNvPr id="7" name="object 3"/>
          <p:cNvSpPr txBox="1"/>
          <p:nvPr userDrawn="1"/>
        </p:nvSpPr>
        <p:spPr>
          <a:xfrm>
            <a:off x="5118100" y="973138"/>
            <a:ext cx="8088313" cy="787400"/>
          </a:xfrm>
          <a:prstGeom prst="rect">
            <a:avLst/>
          </a:prstGeom>
        </p:spPr>
        <p:txBody>
          <a:bodyPr lIns="0" tIns="12700" rIns="0" bIns="0">
            <a:spAutoFit/>
          </a:bodyPr>
          <a:lstStyle/>
          <a:p>
            <a:pPr marL="12700" fontAlgn="auto">
              <a:spcBef>
                <a:spcPts val="100"/>
              </a:spcBef>
              <a:spcAft>
                <a:spcPts val="0"/>
              </a:spcAft>
              <a:defRPr/>
            </a:pPr>
            <a:r>
              <a:rPr sz="5000" b="1" spc="0" baseline="0" dirty="0">
                <a:solidFill>
                  <a:srgbClr val="00AAC6"/>
                </a:solidFill>
                <a:latin typeface="Century Gothic" pitchFamily="34" charset="0"/>
                <a:cs typeface="Arial" pitchFamily="34" charset="0"/>
              </a:rPr>
              <a:t>LIELAIS VIRSRAKSTS</a:t>
            </a:r>
          </a:p>
        </p:txBody>
      </p:sp>
      <p:sp>
        <p:nvSpPr>
          <p:cNvPr id="8" name="object 4"/>
          <p:cNvSpPr txBox="1"/>
          <p:nvPr userDrawn="1"/>
        </p:nvSpPr>
        <p:spPr>
          <a:xfrm>
            <a:off x="5118100" y="1925638"/>
            <a:ext cx="8088313" cy="406400"/>
          </a:xfrm>
          <a:prstGeom prst="rect">
            <a:avLst/>
          </a:prstGeom>
        </p:spPr>
        <p:txBody>
          <a:bodyPr lIns="0" tIns="12700" rIns="0" bIns="0">
            <a:spAutoFit/>
          </a:bodyPr>
          <a:lstStyle/>
          <a:p>
            <a:pPr marL="12700" fontAlgn="auto">
              <a:spcBef>
                <a:spcPts val="100"/>
              </a:spcBef>
              <a:spcAft>
                <a:spcPts val="0"/>
              </a:spcAft>
              <a:defRPr/>
            </a:pPr>
            <a:r>
              <a:rPr sz="2500" b="1" spc="0" baseline="0" dirty="0">
                <a:solidFill>
                  <a:srgbClr val="00AAC6"/>
                </a:solidFill>
                <a:latin typeface="Century Gothic" pitchFamily="34" charset="0"/>
                <a:cs typeface="Mark"/>
              </a:rPr>
              <a:t>Mazais virsraksts</a:t>
            </a:r>
          </a:p>
        </p:txBody>
      </p:sp>
      <p:sp>
        <p:nvSpPr>
          <p:cNvPr id="9" name="object 4"/>
          <p:cNvSpPr txBox="1"/>
          <p:nvPr userDrawn="1"/>
        </p:nvSpPr>
        <p:spPr>
          <a:xfrm>
            <a:off x="5118100" y="2482850"/>
            <a:ext cx="8102600" cy="212725"/>
          </a:xfrm>
          <a:prstGeom prst="rect">
            <a:avLst/>
          </a:prstGeom>
        </p:spPr>
        <p:txBody>
          <a:bodyPr lIns="0" tIns="12700" rIns="0" bIns="0">
            <a:spAutoFit/>
          </a:bodyPr>
          <a:lstStyle/>
          <a:p>
            <a:pPr marL="12700" fontAlgn="auto">
              <a:spcBef>
                <a:spcPts val="100"/>
              </a:spcBef>
              <a:spcAft>
                <a:spcPts val="0"/>
              </a:spcAft>
              <a:defRPr/>
            </a:pPr>
            <a:r>
              <a:rPr lang="lv-LV" sz="1300" spc="0" baseline="0" dirty="0">
                <a:solidFill>
                  <a:srgbClr val="00AAC6"/>
                </a:solidFill>
                <a:latin typeface="Century Gothic" pitchFamily="34" charset="0"/>
                <a:cs typeface="Mark"/>
              </a:rPr>
              <a:t>Teksts</a:t>
            </a:r>
            <a:endParaRPr sz="1300" spc="0" baseline="0" dirty="0">
              <a:solidFill>
                <a:srgbClr val="00AAC6"/>
              </a:solidFill>
              <a:latin typeface="Century Gothic" pitchFamily="34" charset="0"/>
              <a:cs typeface="Mark"/>
            </a:endParaRPr>
          </a:p>
        </p:txBody>
      </p:sp>
      <p:sp>
        <p:nvSpPr>
          <p:cNvPr id="6" name="object 3"/>
          <p:cNvSpPr txBox="1"/>
          <p:nvPr userDrawn="1"/>
        </p:nvSpPr>
        <p:spPr>
          <a:xfrm rot="20355368">
            <a:off x="977229" y="3183193"/>
            <a:ext cx="12239720" cy="1490152"/>
          </a:xfrm>
          <a:prstGeom prst="rect">
            <a:avLst/>
          </a:prstGeom>
        </p:spPr>
        <p:txBody>
          <a:bodyPr wrap="square" lIns="0" tIns="12700" rIns="0" bIns="0">
            <a:spAutoFit/>
          </a:bodyPr>
          <a:lstStyle/>
          <a:p>
            <a:pPr marL="12700" fontAlgn="auto">
              <a:spcBef>
                <a:spcPts val="100"/>
              </a:spcBef>
              <a:spcAft>
                <a:spcPts val="0"/>
              </a:spcAft>
              <a:defRPr/>
            </a:pPr>
            <a:r>
              <a:rPr lang="lv-LV" sz="9600" b="1" dirty="0">
                <a:solidFill>
                  <a:srgbClr val="FF0000"/>
                </a:solidFill>
                <a:latin typeface="Century Gothic" pitchFamily="34" charset="0"/>
                <a:cs typeface="Arial" pitchFamily="34" charset="0"/>
              </a:rPr>
              <a:t>PARAUGS!</a:t>
            </a:r>
            <a:r>
              <a:rPr lang="lv-LV" sz="9600" b="1" baseline="0" dirty="0">
                <a:solidFill>
                  <a:srgbClr val="FF0000"/>
                </a:solidFill>
                <a:latin typeface="Century Gothic" pitchFamily="34" charset="0"/>
                <a:cs typeface="Arial" pitchFamily="34" charset="0"/>
              </a:rPr>
              <a:t> NELIETOT!</a:t>
            </a:r>
            <a:endParaRPr sz="9600" b="1" dirty="0">
              <a:solidFill>
                <a:srgbClr val="FF0000"/>
              </a:solidFill>
              <a:latin typeface="Century Gothic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2740498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altais 2/3 bilde pa kre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 Placeholder 10"/>
          <p:cNvSpPr>
            <a:spLocks noGrp="1"/>
          </p:cNvSpPr>
          <p:nvPr>
            <p:ph type="body" sz="quarter" idx="13" hasCustomPrompt="1"/>
          </p:nvPr>
        </p:nvSpPr>
        <p:spPr>
          <a:xfrm>
            <a:off x="7304187" y="2687514"/>
            <a:ext cx="5904655" cy="40640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lang="lv-LV" sz="2500" b="1" kern="1200" spc="0" baseline="0" dirty="0" smtClean="0">
                <a:solidFill>
                  <a:srgbClr val="00AAC6"/>
                </a:solidFill>
                <a:latin typeface="Century Gothic" pitchFamily="34" charset="0"/>
                <a:ea typeface="+mn-ea"/>
                <a:cs typeface="Mark"/>
              </a:defRPr>
            </a:lvl1pPr>
          </a:lstStyle>
          <a:p>
            <a:pPr lvl="0"/>
            <a:r>
              <a:rPr lang="lv-LV" dirty="0"/>
              <a:t>Mazais virsraksts</a:t>
            </a:r>
            <a:endParaRPr lang="en-US" dirty="0"/>
          </a:p>
        </p:txBody>
      </p:sp>
      <p:sp>
        <p:nvSpPr>
          <p:cNvPr id="18" name="Text Placeholder 2"/>
          <p:cNvSpPr>
            <a:spLocks noGrp="1"/>
          </p:cNvSpPr>
          <p:nvPr>
            <p:ph type="body" sz="quarter" idx="12" hasCustomPrompt="1"/>
          </p:nvPr>
        </p:nvSpPr>
        <p:spPr>
          <a:xfrm>
            <a:off x="7302748" y="978322"/>
            <a:ext cx="5904656" cy="1603648"/>
          </a:xfrm>
          <a:prstGeom prst="rect">
            <a:avLst/>
          </a:prstGeom>
        </p:spPr>
        <p:txBody>
          <a:bodyPr anchor="ctr"/>
          <a:lstStyle>
            <a:lvl1pPr marL="0" indent="0" algn="ctr">
              <a:spcBef>
                <a:spcPts val="0"/>
              </a:spcBef>
              <a:buNone/>
              <a:defRPr lang="en-US" sz="5000" b="1" kern="1200" spc="0" baseline="0" dirty="0">
                <a:solidFill>
                  <a:srgbClr val="00AAC6"/>
                </a:solidFill>
                <a:latin typeface="Century Gothic" pitchFamily="34" charset="0"/>
                <a:ea typeface="+mn-ea"/>
                <a:cs typeface="Arial" pitchFamily="34" charset="0"/>
              </a:defRPr>
            </a:lvl1pPr>
          </a:lstStyle>
          <a:p>
            <a:pPr lvl="0"/>
            <a:r>
              <a:rPr lang="lv-LV" dirty="0"/>
              <a:t> LIELAIS VIRSRAKSTS</a:t>
            </a:r>
            <a:endParaRPr lang="en-US" dirty="0"/>
          </a:p>
        </p:txBody>
      </p:sp>
      <p:sp>
        <p:nvSpPr>
          <p:cNvPr id="5" name="Picture Placeholder 2"/>
          <p:cNvSpPr>
            <a:spLocks noGrp="1"/>
          </p:cNvSpPr>
          <p:nvPr>
            <p:ph type="pic" sz="quarter" idx="17" hasCustomPrompt="1"/>
          </p:nvPr>
        </p:nvSpPr>
        <p:spPr>
          <a:xfrm>
            <a:off x="0" y="0"/>
            <a:ext cx="6867525" cy="7861300"/>
          </a:xfrm>
          <a:prstGeom prst="rect">
            <a:avLst/>
          </a:prstGeo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>
                <a:solidFill>
                  <a:srgbClr val="FF0000"/>
                </a:solidFill>
              </a:defRPr>
            </a:lvl1pPr>
          </a:lstStyle>
          <a:p>
            <a:r>
              <a:rPr lang="lv-LV" dirty="0"/>
              <a:t>Ievietot attēlu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803820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Baltais 2/3 bilde pa kre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 Placeholder 10"/>
          <p:cNvSpPr>
            <a:spLocks noGrp="1"/>
          </p:cNvSpPr>
          <p:nvPr>
            <p:ph type="body" sz="quarter" idx="13" hasCustomPrompt="1"/>
          </p:nvPr>
        </p:nvSpPr>
        <p:spPr>
          <a:xfrm>
            <a:off x="7304187" y="2687514"/>
            <a:ext cx="5904655" cy="40640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lang="lv-LV" sz="2500" b="1" kern="1200" spc="0" baseline="0" dirty="0" smtClean="0">
                <a:solidFill>
                  <a:schemeClr val="tx1"/>
                </a:solidFill>
                <a:latin typeface="Century Gothic" pitchFamily="34" charset="0"/>
                <a:ea typeface="+mn-ea"/>
                <a:cs typeface="Mark"/>
              </a:defRPr>
            </a:lvl1pPr>
          </a:lstStyle>
          <a:p>
            <a:pPr lvl="0"/>
            <a:r>
              <a:rPr lang="lv-LV" dirty="0"/>
              <a:t>Mazais virsraksts</a:t>
            </a:r>
            <a:endParaRPr lang="en-US" dirty="0"/>
          </a:p>
        </p:txBody>
      </p:sp>
      <p:sp>
        <p:nvSpPr>
          <p:cNvPr id="18" name="Text Placeholder 2"/>
          <p:cNvSpPr>
            <a:spLocks noGrp="1"/>
          </p:cNvSpPr>
          <p:nvPr>
            <p:ph type="body" sz="quarter" idx="12" hasCustomPrompt="1"/>
          </p:nvPr>
        </p:nvSpPr>
        <p:spPr>
          <a:xfrm>
            <a:off x="7302748" y="978322"/>
            <a:ext cx="5904656" cy="1603648"/>
          </a:xfrm>
          <a:prstGeom prst="rect">
            <a:avLst/>
          </a:prstGeom>
        </p:spPr>
        <p:txBody>
          <a:bodyPr anchor="ctr"/>
          <a:lstStyle>
            <a:lvl1pPr marL="0" indent="0" algn="ctr">
              <a:spcBef>
                <a:spcPts val="0"/>
              </a:spcBef>
              <a:buNone/>
              <a:defRPr lang="en-US" sz="5000" b="1" kern="1200" spc="0" baseline="0" dirty="0">
                <a:solidFill>
                  <a:schemeClr val="tx1"/>
                </a:solidFill>
                <a:latin typeface="Century Gothic" pitchFamily="34" charset="0"/>
                <a:ea typeface="+mn-ea"/>
                <a:cs typeface="Arial" pitchFamily="34" charset="0"/>
              </a:defRPr>
            </a:lvl1pPr>
          </a:lstStyle>
          <a:p>
            <a:pPr lvl="0"/>
            <a:r>
              <a:rPr lang="lv-LV" dirty="0"/>
              <a:t> LIELAIS VIRSRAKSTS</a:t>
            </a:r>
            <a:endParaRPr lang="en-US" dirty="0"/>
          </a:p>
        </p:txBody>
      </p:sp>
      <p:sp>
        <p:nvSpPr>
          <p:cNvPr id="5" name="Picture Placeholder 2"/>
          <p:cNvSpPr>
            <a:spLocks noGrp="1"/>
          </p:cNvSpPr>
          <p:nvPr>
            <p:ph type="pic" sz="quarter" idx="17" hasCustomPrompt="1"/>
          </p:nvPr>
        </p:nvSpPr>
        <p:spPr>
          <a:xfrm>
            <a:off x="0" y="0"/>
            <a:ext cx="6867525" cy="7861300"/>
          </a:xfrm>
          <a:prstGeom prst="rect">
            <a:avLst/>
          </a:prstGeo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>
                <a:solidFill>
                  <a:srgbClr val="FF0000"/>
                </a:solidFill>
              </a:defRPr>
            </a:lvl1pPr>
          </a:lstStyle>
          <a:p>
            <a:r>
              <a:rPr lang="lv-LV" dirty="0"/>
              <a:t>Ievietot attēlu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2796954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Baltais 2/3 bilde pa kre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ject 2"/>
          <p:cNvSpPr>
            <a:spLocks noChangeArrowheads="1"/>
          </p:cNvSpPr>
          <p:nvPr userDrawn="1"/>
        </p:nvSpPr>
        <p:spPr bwMode="auto">
          <a:xfrm>
            <a:off x="0" y="0"/>
            <a:ext cx="6867525" cy="7856538"/>
          </a:xfrm>
          <a:prstGeom prst="rect">
            <a:avLst/>
          </a:prstGeom>
          <a:blipFill dpi="0"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6" name="object 3"/>
          <p:cNvSpPr txBox="1"/>
          <p:nvPr userDrawn="1"/>
        </p:nvSpPr>
        <p:spPr>
          <a:xfrm>
            <a:off x="7327900" y="2687638"/>
            <a:ext cx="5867400" cy="406400"/>
          </a:xfrm>
          <a:prstGeom prst="rect">
            <a:avLst/>
          </a:prstGeom>
        </p:spPr>
        <p:txBody>
          <a:bodyPr lIns="0" tIns="12700" rIns="0" bIns="0">
            <a:spAutoFit/>
          </a:bodyPr>
          <a:lstStyle/>
          <a:p>
            <a:pPr marL="12700" algn="ctr" fontAlgn="auto">
              <a:spcBef>
                <a:spcPts val="100"/>
              </a:spcBef>
              <a:spcAft>
                <a:spcPts val="0"/>
              </a:spcAft>
              <a:defRPr/>
            </a:pPr>
            <a:r>
              <a:rPr sz="2500" b="1" spc="0" baseline="0" dirty="0">
                <a:solidFill>
                  <a:srgbClr val="00AAC6"/>
                </a:solidFill>
                <a:latin typeface="Century Gothic" pitchFamily="34" charset="0"/>
                <a:cs typeface="Mark"/>
              </a:rPr>
              <a:t>Mazais virsraksts</a:t>
            </a:r>
            <a:endParaRPr sz="2500" spc="0" baseline="0" dirty="0">
              <a:solidFill>
                <a:prstClr val="black"/>
              </a:solidFill>
              <a:latin typeface="Century Gothic" pitchFamily="34" charset="0"/>
              <a:cs typeface="Mark"/>
            </a:endParaRPr>
          </a:p>
        </p:txBody>
      </p:sp>
      <p:sp>
        <p:nvSpPr>
          <p:cNvPr id="7" name="TextBox 5"/>
          <p:cNvSpPr txBox="1">
            <a:spLocks noChangeArrowheads="1"/>
          </p:cNvSpPr>
          <p:nvPr userDrawn="1"/>
        </p:nvSpPr>
        <p:spPr bwMode="auto">
          <a:xfrm>
            <a:off x="7327900" y="958850"/>
            <a:ext cx="5867400" cy="163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lv-LV" sz="5000" b="1" spc="0" baseline="0" dirty="0">
                <a:solidFill>
                  <a:srgbClr val="00AAC6"/>
                </a:solidFill>
                <a:latin typeface="Century Gothic" pitchFamily="34" charset="0"/>
              </a:rPr>
              <a:t>LIELAIS VIRSRAKSTS</a:t>
            </a:r>
            <a:endParaRPr lang="en-US" sz="5000" b="1" spc="0" baseline="0" dirty="0">
              <a:solidFill>
                <a:srgbClr val="00AAC6"/>
              </a:solidFill>
              <a:latin typeface="Century Gothic" pitchFamily="34" charset="0"/>
            </a:endParaRPr>
          </a:p>
        </p:txBody>
      </p:sp>
      <p:sp>
        <p:nvSpPr>
          <p:cNvPr id="8" name="object 3"/>
          <p:cNvSpPr txBox="1"/>
          <p:nvPr userDrawn="1"/>
        </p:nvSpPr>
        <p:spPr>
          <a:xfrm rot="20355368">
            <a:off x="1633495" y="4264674"/>
            <a:ext cx="12239720" cy="1490152"/>
          </a:xfrm>
          <a:prstGeom prst="rect">
            <a:avLst/>
          </a:prstGeom>
        </p:spPr>
        <p:txBody>
          <a:bodyPr wrap="square" lIns="0" tIns="12700" rIns="0" bIns="0">
            <a:spAutoFit/>
          </a:bodyPr>
          <a:lstStyle/>
          <a:p>
            <a:pPr marL="12700" fontAlgn="auto">
              <a:spcBef>
                <a:spcPts val="100"/>
              </a:spcBef>
              <a:spcAft>
                <a:spcPts val="0"/>
              </a:spcAft>
              <a:defRPr/>
            </a:pPr>
            <a:r>
              <a:rPr lang="lv-LV" sz="9600" b="1" dirty="0">
                <a:solidFill>
                  <a:srgbClr val="FF0000"/>
                </a:solidFill>
                <a:latin typeface="Century Gothic" pitchFamily="34" charset="0"/>
                <a:cs typeface="Arial" pitchFamily="34" charset="0"/>
              </a:rPr>
              <a:t>PARAUGS!</a:t>
            </a:r>
            <a:r>
              <a:rPr lang="lv-LV" sz="9600" b="1" baseline="0" dirty="0">
                <a:solidFill>
                  <a:srgbClr val="FF0000"/>
                </a:solidFill>
                <a:latin typeface="Century Gothic" pitchFamily="34" charset="0"/>
                <a:cs typeface="Arial" pitchFamily="34" charset="0"/>
              </a:rPr>
              <a:t> NELIETOT!</a:t>
            </a:r>
            <a:endParaRPr sz="9600" b="1" dirty="0">
              <a:solidFill>
                <a:srgbClr val="FF0000"/>
              </a:solidFill>
              <a:latin typeface="Century Gothic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7300149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altais 2/3  bilde pa kre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2"/>
          <p:cNvSpPr>
            <a:spLocks noGrp="1"/>
          </p:cNvSpPr>
          <p:nvPr>
            <p:ph type="body" sz="quarter" idx="12" hasCustomPrompt="1"/>
          </p:nvPr>
        </p:nvSpPr>
        <p:spPr>
          <a:xfrm>
            <a:off x="9390211" y="958850"/>
            <a:ext cx="4130675" cy="1538883"/>
          </a:xfrm>
          <a:prstGeom prst="rect">
            <a:avLst/>
          </a:prstGeom>
        </p:spPr>
        <p:txBody>
          <a:bodyPr/>
          <a:lstStyle>
            <a:lvl1pPr marL="0" indent="0" algn="ctr">
              <a:spcBef>
                <a:spcPts val="0"/>
              </a:spcBef>
              <a:buNone/>
              <a:defRPr lang="lv-LV" sz="5000" b="1" kern="1200" spc="0" baseline="0" dirty="0" smtClean="0">
                <a:solidFill>
                  <a:srgbClr val="00AAC6"/>
                </a:solidFill>
                <a:latin typeface="Century Gothic" pitchFamily="34" charset="0"/>
                <a:ea typeface="Mark" pitchFamily="50" charset="0"/>
                <a:cs typeface="Mark" pitchFamily="50" charset="0"/>
              </a:defRPr>
            </a:lvl1pPr>
          </a:lstStyle>
          <a:p>
            <a:pPr lvl="0"/>
            <a:r>
              <a:rPr lang="lv-LV" dirty="0"/>
              <a:t>LIELAIS VIRSRAKSTS</a:t>
            </a:r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3" hasCustomPrompt="1"/>
          </p:nvPr>
        </p:nvSpPr>
        <p:spPr>
          <a:xfrm>
            <a:off x="9391649" y="2687514"/>
            <a:ext cx="4130675" cy="4064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lang="lv-LV" sz="2500" b="1" kern="1200" spc="0" baseline="0" dirty="0" smtClean="0">
                <a:solidFill>
                  <a:srgbClr val="00AAC6"/>
                </a:solidFill>
                <a:latin typeface="Century Gothic" pitchFamily="34" charset="0"/>
                <a:ea typeface="+mn-ea"/>
                <a:cs typeface="Mark"/>
              </a:defRPr>
            </a:lvl1pPr>
          </a:lstStyle>
          <a:p>
            <a:pPr lvl="0"/>
            <a:r>
              <a:rPr lang="lv-LV" dirty="0"/>
              <a:t>Mazais virsraksts</a:t>
            </a: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7" hasCustomPrompt="1"/>
          </p:nvPr>
        </p:nvSpPr>
        <p:spPr>
          <a:xfrm>
            <a:off x="3174" y="0"/>
            <a:ext cx="9155113" cy="7861300"/>
          </a:xfrm>
          <a:prstGeom prst="rect">
            <a:avLst/>
          </a:prstGeo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>
                <a:solidFill>
                  <a:srgbClr val="FF0000"/>
                </a:solidFill>
              </a:defRPr>
            </a:lvl1pPr>
          </a:lstStyle>
          <a:p>
            <a:r>
              <a:rPr lang="lv-LV" dirty="0"/>
              <a:t>Ievietot attēlu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3171507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Baltais 2/3  bilde pa kre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2"/>
          <p:cNvSpPr>
            <a:spLocks noGrp="1"/>
          </p:cNvSpPr>
          <p:nvPr>
            <p:ph type="body" sz="quarter" idx="12" hasCustomPrompt="1"/>
          </p:nvPr>
        </p:nvSpPr>
        <p:spPr>
          <a:xfrm>
            <a:off x="9390211" y="958850"/>
            <a:ext cx="4130675" cy="1538883"/>
          </a:xfrm>
          <a:prstGeom prst="rect">
            <a:avLst/>
          </a:prstGeom>
        </p:spPr>
        <p:txBody>
          <a:bodyPr/>
          <a:lstStyle>
            <a:lvl1pPr marL="0" indent="0" algn="ctr">
              <a:spcBef>
                <a:spcPts val="0"/>
              </a:spcBef>
              <a:buNone/>
              <a:defRPr lang="lv-LV" sz="5000" b="1" kern="1200" spc="0" baseline="0" dirty="0" smtClean="0">
                <a:solidFill>
                  <a:schemeClr val="tx1"/>
                </a:solidFill>
                <a:latin typeface="Century Gothic" pitchFamily="34" charset="0"/>
                <a:ea typeface="Mark" pitchFamily="50" charset="0"/>
                <a:cs typeface="Mark" pitchFamily="50" charset="0"/>
              </a:defRPr>
            </a:lvl1pPr>
          </a:lstStyle>
          <a:p>
            <a:pPr lvl="0"/>
            <a:r>
              <a:rPr lang="lv-LV" dirty="0"/>
              <a:t>LIELAIS VIRSRAKSTS</a:t>
            </a:r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3" hasCustomPrompt="1"/>
          </p:nvPr>
        </p:nvSpPr>
        <p:spPr>
          <a:xfrm>
            <a:off x="9391649" y="2687514"/>
            <a:ext cx="4130675" cy="4064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lang="lv-LV" sz="2500" b="1" kern="1200" spc="0" baseline="0" dirty="0" smtClean="0">
                <a:solidFill>
                  <a:schemeClr val="tx1"/>
                </a:solidFill>
                <a:latin typeface="Century Gothic" pitchFamily="34" charset="0"/>
                <a:ea typeface="+mn-ea"/>
                <a:cs typeface="Mark"/>
              </a:defRPr>
            </a:lvl1pPr>
          </a:lstStyle>
          <a:p>
            <a:pPr lvl="0"/>
            <a:r>
              <a:rPr lang="lv-LV" dirty="0"/>
              <a:t>Mazais virsraksts</a:t>
            </a: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7" hasCustomPrompt="1"/>
          </p:nvPr>
        </p:nvSpPr>
        <p:spPr>
          <a:xfrm>
            <a:off x="3174" y="0"/>
            <a:ext cx="9155113" cy="7861300"/>
          </a:xfrm>
          <a:prstGeom prst="rect">
            <a:avLst/>
          </a:prstGeo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>
                <a:solidFill>
                  <a:srgbClr val="FF0000"/>
                </a:solidFill>
              </a:defRPr>
            </a:lvl1pPr>
          </a:lstStyle>
          <a:p>
            <a:r>
              <a:rPr lang="lv-LV" dirty="0"/>
              <a:t>Ievietot attēlu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6136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ils mēs palīdz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966788" y="977900"/>
            <a:ext cx="12025312" cy="792163"/>
          </a:xfrm>
          <a:prstGeom prst="rect">
            <a:avLst/>
          </a:prstGeom>
        </p:spPr>
        <p:txBody>
          <a:bodyPr/>
          <a:lstStyle>
            <a:lvl1pPr>
              <a:defRPr sz="5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lv-LV" dirty="0">
                <a:solidFill>
                  <a:schemeClr val="bg1"/>
                </a:solidFill>
                <a:latin typeface="Century Gothic" pitchFamily="34" charset="0"/>
                <a:ea typeface="Mark" pitchFamily="50" charset="0"/>
              </a:rPr>
              <a:t>mēs palīdzam Latvijai augt</a:t>
            </a:r>
            <a:endParaRPr lang="en-US" dirty="0"/>
          </a:p>
        </p:txBody>
      </p:sp>
      <p:sp>
        <p:nvSpPr>
          <p:cNvPr id="8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966044" y="1914426"/>
            <a:ext cx="12025312" cy="647700"/>
          </a:xfrm>
          <a:prstGeom prst="rect">
            <a:avLst/>
          </a:prstGeom>
        </p:spPr>
        <p:txBody>
          <a:bodyPr/>
          <a:lstStyle>
            <a:lvl1pPr>
              <a:defRPr sz="1800">
                <a:solidFill>
                  <a:schemeClr val="bg1"/>
                </a:solidFill>
              </a:defRPr>
            </a:lvl1pPr>
          </a:lstStyle>
          <a:p>
            <a:pPr marL="12700" fontAlgn="auto">
              <a:lnSpc>
                <a:spcPts val="146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lv-LV" sz="2500" b="1" dirty="0" err="1">
                <a:solidFill>
                  <a:schemeClr val="bg1"/>
                </a:solidFill>
                <a:latin typeface="Century Gothic" pitchFamily="34" charset="0"/>
                <a:cs typeface="Mark"/>
              </a:rPr>
              <a:t>altum.lv</a:t>
            </a:r>
            <a:endParaRPr lang="lv-LV" sz="2500" b="1" dirty="0">
              <a:solidFill>
                <a:schemeClr val="bg1"/>
              </a:solidFill>
              <a:latin typeface="Century Gothic" pitchFamily="34" charset="0"/>
              <a:cs typeface="Mark"/>
            </a:endParaRPr>
          </a:p>
          <a:p>
            <a:pPr marL="12700" fontAlgn="auto">
              <a:lnSpc>
                <a:spcPts val="146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lv-LV" sz="1300" dirty="0">
                <a:solidFill>
                  <a:schemeClr val="bg1"/>
                </a:solidFill>
                <a:latin typeface="Century Gothic" pitchFamily="34" charset="0"/>
                <a:cs typeface="Mark"/>
              </a:rPr>
              <a:t>telefona</a:t>
            </a:r>
            <a:r>
              <a:rPr lang="lv-LV" sz="1300" spc="-100" dirty="0">
                <a:solidFill>
                  <a:schemeClr val="bg1"/>
                </a:solidFill>
                <a:latin typeface="Century Gothic" pitchFamily="34" charset="0"/>
                <a:cs typeface="Mark"/>
              </a:rPr>
              <a:t> </a:t>
            </a:r>
            <a:r>
              <a:rPr lang="lv-LV" sz="1300" spc="-5" dirty="0">
                <a:solidFill>
                  <a:schemeClr val="bg1"/>
                </a:solidFill>
                <a:latin typeface="Century Gothic" pitchFamily="34" charset="0"/>
                <a:cs typeface="Mark"/>
              </a:rPr>
              <a:t>numurs</a:t>
            </a:r>
            <a:endParaRPr lang="lv-LV" sz="1300" dirty="0">
              <a:solidFill>
                <a:schemeClr val="bg1"/>
              </a:solidFill>
              <a:latin typeface="Century Gothic" pitchFamily="34" charset="0"/>
              <a:cs typeface="Mark"/>
            </a:endParaRPr>
          </a:p>
          <a:p>
            <a:pPr marL="12700" fontAlgn="auto">
              <a:spcBef>
                <a:spcPts val="40"/>
              </a:spcBef>
              <a:spcAft>
                <a:spcPts val="0"/>
              </a:spcAft>
              <a:defRPr/>
            </a:pPr>
            <a:r>
              <a:rPr lang="lv-LV" sz="1300" spc="-5" dirty="0">
                <a:solidFill>
                  <a:schemeClr val="bg1"/>
                </a:solidFill>
                <a:latin typeface="Century Gothic" pitchFamily="34" charset="0"/>
                <a:cs typeface="Mark"/>
              </a:rPr>
              <a:t>e-pasta</a:t>
            </a:r>
            <a:r>
              <a:rPr lang="lv-LV" sz="1300" spc="-100" dirty="0">
                <a:solidFill>
                  <a:schemeClr val="bg1"/>
                </a:solidFill>
                <a:latin typeface="Century Gothic" pitchFamily="34" charset="0"/>
                <a:cs typeface="Mark"/>
              </a:rPr>
              <a:t> </a:t>
            </a:r>
            <a:r>
              <a:rPr lang="lv-LV" sz="1300" dirty="0">
                <a:solidFill>
                  <a:schemeClr val="bg1"/>
                </a:solidFill>
                <a:latin typeface="Century Gothic" pitchFamily="34" charset="0"/>
                <a:cs typeface="Mark"/>
              </a:rPr>
              <a:t>adrese</a:t>
            </a:r>
          </a:p>
        </p:txBody>
      </p:sp>
    </p:spTree>
    <p:extLst>
      <p:ext uri="{BB962C8B-B14F-4D97-AF65-F5344CB8AC3E}">
        <p14:creationId xmlns:p14="http://schemas.microsoft.com/office/powerpoint/2010/main" val="349331346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Baltais 2/3  bilde pa kre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2"/>
          <p:cNvSpPr>
            <a:spLocks noChangeArrowheads="1"/>
          </p:cNvSpPr>
          <p:nvPr userDrawn="1"/>
        </p:nvSpPr>
        <p:spPr bwMode="auto">
          <a:xfrm>
            <a:off x="3175" y="0"/>
            <a:ext cx="9155113" cy="7856538"/>
          </a:xfrm>
          <a:prstGeom prst="rect">
            <a:avLst/>
          </a:prstGeom>
          <a:blipFill dpi="0"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>
              <a:latin typeface="Century Gothic" pitchFamily="34" charset="0"/>
            </a:endParaRPr>
          </a:p>
        </p:txBody>
      </p:sp>
      <p:sp>
        <p:nvSpPr>
          <p:cNvPr id="5" name="object 3"/>
          <p:cNvSpPr txBox="1"/>
          <p:nvPr userDrawn="1"/>
        </p:nvSpPr>
        <p:spPr>
          <a:xfrm>
            <a:off x="9391650" y="2687638"/>
            <a:ext cx="4130675" cy="406400"/>
          </a:xfrm>
          <a:prstGeom prst="rect">
            <a:avLst/>
          </a:prstGeom>
        </p:spPr>
        <p:txBody>
          <a:bodyPr wrap="square" lIns="0" tIns="12700" rIns="0" bIns="0">
            <a:spAutoFit/>
          </a:bodyPr>
          <a:lstStyle/>
          <a:p>
            <a:pPr marL="12700" algn="ctr" fontAlgn="auto">
              <a:spcBef>
                <a:spcPts val="100"/>
              </a:spcBef>
              <a:spcAft>
                <a:spcPts val="0"/>
              </a:spcAft>
              <a:defRPr/>
            </a:pPr>
            <a:r>
              <a:rPr sz="2500" b="1" spc="-145" dirty="0">
                <a:solidFill>
                  <a:srgbClr val="00AAC6"/>
                </a:solidFill>
                <a:latin typeface="Century Gothic" pitchFamily="34" charset="0"/>
                <a:cs typeface="Mark"/>
              </a:rPr>
              <a:t>Mazais</a:t>
            </a:r>
            <a:r>
              <a:rPr sz="2500" b="1" spc="-420" dirty="0">
                <a:solidFill>
                  <a:srgbClr val="00AAC6"/>
                </a:solidFill>
                <a:latin typeface="Century Gothic" pitchFamily="34" charset="0"/>
                <a:cs typeface="Mark"/>
              </a:rPr>
              <a:t> </a:t>
            </a:r>
            <a:r>
              <a:rPr sz="2500" b="1" spc="-155" dirty="0">
                <a:solidFill>
                  <a:srgbClr val="00AAC6"/>
                </a:solidFill>
                <a:latin typeface="Century Gothic" pitchFamily="34" charset="0"/>
                <a:cs typeface="Mark"/>
              </a:rPr>
              <a:t>virsraksts</a:t>
            </a:r>
            <a:endParaRPr sz="2500" dirty="0">
              <a:latin typeface="Century Gothic" pitchFamily="34" charset="0"/>
              <a:cs typeface="Mark"/>
            </a:endParaRPr>
          </a:p>
        </p:txBody>
      </p:sp>
      <p:sp>
        <p:nvSpPr>
          <p:cNvPr id="6" name="TextBox 5"/>
          <p:cNvSpPr txBox="1">
            <a:spLocks noChangeArrowheads="1"/>
          </p:cNvSpPr>
          <p:nvPr userDrawn="1"/>
        </p:nvSpPr>
        <p:spPr bwMode="auto">
          <a:xfrm>
            <a:off x="9391650" y="958850"/>
            <a:ext cx="4130675" cy="15081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lv-LV" sz="4600" b="1" dirty="0">
                <a:solidFill>
                  <a:srgbClr val="00AAC6"/>
                </a:solidFill>
                <a:latin typeface="Century Gothic" pitchFamily="34" charset="0"/>
                <a:ea typeface="Mark" pitchFamily="50" charset="0"/>
                <a:cs typeface="Mark" pitchFamily="50" charset="0"/>
              </a:rPr>
              <a:t>LIELAIS VIRSRAKSTS</a:t>
            </a:r>
            <a:endParaRPr lang="en-US" sz="4600" b="1" dirty="0">
              <a:solidFill>
                <a:srgbClr val="00AAC6"/>
              </a:solidFill>
              <a:latin typeface="Century Gothic" pitchFamily="34" charset="0"/>
              <a:ea typeface="Mark" pitchFamily="50" charset="0"/>
              <a:cs typeface="Mark" pitchFamily="50" charset="0"/>
            </a:endParaRPr>
          </a:p>
        </p:txBody>
      </p:sp>
      <p:sp>
        <p:nvSpPr>
          <p:cNvPr id="7" name="object 3"/>
          <p:cNvSpPr txBox="1"/>
          <p:nvPr userDrawn="1"/>
        </p:nvSpPr>
        <p:spPr>
          <a:xfrm rot="20355368">
            <a:off x="1415437" y="4393764"/>
            <a:ext cx="12239720" cy="1490152"/>
          </a:xfrm>
          <a:prstGeom prst="rect">
            <a:avLst/>
          </a:prstGeom>
        </p:spPr>
        <p:txBody>
          <a:bodyPr wrap="square" lIns="0" tIns="12700" rIns="0" bIns="0">
            <a:spAutoFit/>
          </a:bodyPr>
          <a:lstStyle/>
          <a:p>
            <a:pPr marL="12700" fontAlgn="auto">
              <a:spcBef>
                <a:spcPts val="100"/>
              </a:spcBef>
              <a:spcAft>
                <a:spcPts val="0"/>
              </a:spcAft>
              <a:defRPr/>
            </a:pPr>
            <a:r>
              <a:rPr lang="lv-LV" sz="9600" b="1" dirty="0">
                <a:solidFill>
                  <a:srgbClr val="FF0000"/>
                </a:solidFill>
                <a:latin typeface="Century Gothic" pitchFamily="34" charset="0"/>
                <a:cs typeface="Arial" pitchFamily="34" charset="0"/>
              </a:rPr>
              <a:t>PARAUGS!</a:t>
            </a:r>
            <a:r>
              <a:rPr lang="lv-LV" sz="9600" b="1" baseline="0" dirty="0">
                <a:solidFill>
                  <a:srgbClr val="FF0000"/>
                </a:solidFill>
                <a:latin typeface="Century Gothic" pitchFamily="34" charset="0"/>
                <a:cs typeface="Arial" pitchFamily="34" charset="0"/>
              </a:rPr>
              <a:t> NELIETOT!</a:t>
            </a:r>
            <a:endParaRPr sz="9600" b="1" dirty="0">
              <a:solidFill>
                <a:srgbClr val="FF0000"/>
              </a:solidFill>
              <a:latin typeface="Century Gothic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8848454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altais lielais virsraksts bilde augš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10"/>
          <p:cNvSpPr>
            <a:spLocks noGrp="1"/>
          </p:cNvSpPr>
          <p:nvPr>
            <p:ph type="body" sz="quarter" idx="13" hasCustomPrompt="1"/>
          </p:nvPr>
        </p:nvSpPr>
        <p:spPr>
          <a:xfrm>
            <a:off x="619125" y="3994150"/>
            <a:ext cx="12423775" cy="40640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lang="lv-LV" sz="2500" b="1" kern="1200" spc="0" baseline="0" dirty="0" smtClean="0">
                <a:solidFill>
                  <a:srgbClr val="00AAC6"/>
                </a:solidFill>
                <a:latin typeface="Century Gothic" pitchFamily="34" charset="0"/>
                <a:ea typeface="+mn-ea"/>
                <a:cs typeface="Mark"/>
              </a:defRPr>
            </a:lvl1pPr>
          </a:lstStyle>
          <a:p>
            <a:pPr lvl="0"/>
            <a:r>
              <a:rPr lang="lv-LV" dirty="0"/>
              <a:t>Mazais virsraksts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sz="quarter" idx="12" hasCustomPrompt="1"/>
          </p:nvPr>
        </p:nvSpPr>
        <p:spPr>
          <a:xfrm>
            <a:off x="619124" y="2955528"/>
            <a:ext cx="12423775" cy="846535"/>
          </a:xfrm>
          <a:prstGeom prst="rect">
            <a:avLst/>
          </a:prstGeom>
        </p:spPr>
        <p:txBody>
          <a:bodyPr/>
          <a:lstStyle>
            <a:lvl1pPr marL="0" indent="0" algn="l">
              <a:spcBef>
                <a:spcPts val="0"/>
              </a:spcBef>
              <a:buNone/>
              <a:defRPr lang="lv-LV" sz="5000" b="1" kern="1200" spc="0" baseline="0" dirty="0" smtClean="0">
                <a:solidFill>
                  <a:srgbClr val="00AAC6"/>
                </a:solidFill>
                <a:latin typeface="Century Gothic" pitchFamily="34" charset="0"/>
                <a:ea typeface="Mark" pitchFamily="50" charset="0"/>
                <a:cs typeface="Mark" pitchFamily="50" charset="0"/>
              </a:defRPr>
            </a:lvl1pPr>
          </a:lstStyle>
          <a:p>
            <a:pPr lvl="0"/>
            <a:r>
              <a:rPr lang="lv-LV" dirty="0"/>
              <a:t>LIELAIS VIRSRAKSTS</a:t>
            </a:r>
            <a:endParaRPr lang="en-US" dirty="0"/>
          </a:p>
        </p:txBody>
      </p:sp>
      <p:sp>
        <p:nvSpPr>
          <p:cNvPr id="8" name="Picture Placeholder 2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13736638" cy="2619375"/>
          </a:xfrm>
          <a:prstGeom prst="rect">
            <a:avLst/>
          </a:prstGeo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>
                <a:solidFill>
                  <a:srgbClr val="FF0000"/>
                </a:solidFill>
              </a:defRPr>
            </a:lvl1pPr>
          </a:lstStyle>
          <a:p>
            <a:r>
              <a:rPr lang="lv-LV" dirty="0"/>
              <a:t>Ievietot attēlu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8633306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Baltais lielais virsraksts bilde augš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10"/>
          <p:cNvSpPr>
            <a:spLocks noGrp="1"/>
          </p:cNvSpPr>
          <p:nvPr>
            <p:ph type="body" sz="quarter" idx="13" hasCustomPrompt="1"/>
          </p:nvPr>
        </p:nvSpPr>
        <p:spPr>
          <a:xfrm>
            <a:off x="619125" y="3994150"/>
            <a:ext cx="12423775" cy="40640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lang="lv-LV" sz="2500" b="1" kern="1200" spc="0" baseline="0" dirty="0" smtClean="0">
                <a:solidFill>
                  <a:schemeClr val="tx1"/>
                </a:solidFill>
                <a:latin typeface="Century Gothic" pitchFamily="34" charset="0"/>
                <a:ea typeface="+mn-ea"/>
                <a:cs typeface="Mark"/>
              </a:defRPr>
            </a:lvl1pPr>
          </a:lstStyle>
          <a:p>
            <a:pPr lvl="0"/>
            <a:r>
              <a:rPr lang="lv-LV" dirty="0"/>
              <a:t>Mazais virsraksts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sz="quarter" idx="12" hasCustomPrompt="1"/>
          </p:nvPr>
        </p:nvSpPr>
        <p:spPr>
          <a:xfrm>
            <a:off x="619124" y="2955528"/>
            <a:ext cx="12423775" cy="846535"/>
          </a:xfrm>
          <a:prstGeom prst="rect">
            <a:avLst/>
          </a:prstGeom>
        </p:spPr>
        <p:txBody>
          <a:bodyPr/>
          <a:lstStyle>
            <a:lvl1pPr marL="0" indent="0" algn="l">
              <a:spcBef>
                <a:spcPts val="0"/>
              </a:spcBef>
              <a:buNone/>
              <a:defRPr lang="lv-LV" sz="5000" b="1" kern="1200" spc="0" baseline="0" dirty="0" smtClean="0">
                <a:solidFill>
                  <a:schemeClr val="tx1"/>
                </a:solidFill>
                <a:latin typeface="Century Gothic" pitchFamily="34" charset="0"/>
                <a:ea typeface="Mark" pitchFamily="50" charset="0"/>
                <a:cs typeface="Mark" pitchFamily="50" charset="0"/>
              </a:defRPr>
            </a:lvl1pPr>
          </a:lstStyle>
          <a:p>
            <a:pPr lvl="0"/>
            <a:r>
              <a:rPr lang="lv-LV" dirty="0"/>
              <a:t>LIELAIS VIRSRAKSTS</a:t>
            </a:r>
            <a:endParaRPr lang="en-US" dirty="0"/>
          </a:p>
        </p:txBody>
      </p:sp>
      <p:sp>
        <p:nvSpPr>
          <p:cNvPr id="8" name="Picture Placeholder 2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13736638" cy="2619375"/>
          </a:xfrm>
          <a:prstGeom prst="rect">
            <a:avLst/>
          </a:prstGeo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>
                <a:solidFill>
                  <a:srgbClr val="FF0000"/>
                </a:solidFill>
              </a:defRPr>
            </a:lvl1pPr>
          </a:lstStyle>
          <a:p>
            <a:r>
              <a:rPr lang="lv-LV" dirty="0"/>
              <a:t>Ievietot attēlu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4263546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Baltais lielais virsraksts bilde augš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ject 2"/>
          <p:cNvSpPr>
            <a:spLocks noChangeArrowheads="1"/>
          </p:cNvSpPr>
          <p:nvPr userDrawn="1"/>
        </p:nvSpPr>
        <p:spPr bwMode="auto">
          <a:xfrm>
            <a:off x="3175" y="0"/>
            <a:ext cx="13733463" cy="2619375"/>
          </a:xfrm>
          <a:prstGeom prst="rect">
            <a:avLst/>
          </a:prstGeom>
          <a:blipFill dpi="0"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" name="object 3"/>
          <p:cNvSpPr txBox="1"/>
          <p:nvPr userDrawn="1"/>
        </p:nvSpPr>
        <p:spPr>
          <a:xfrm>
            <a:off x="619125" y="3994150"/>
            <a:ext cx="12423775" cy="406400"/>
          </a:xfrm>
          <a:prstGeom prst="rect">
            <a:avLst/>
          </a:prstGeom>
        </p:spPr>
        <p:txBody>
          <a:bodyPr lIns="0" tIns="12700" rIns="0" bIns="0">
            <a:spAutoFit/>
          </a:bodyPr>
          <a:lstStyle/>
          <a:p>
            <a:pPr marL="12700" fontAlgn="auto">
              <a:spcBef>
                <a:spcPts val="100"/>
              </a:spcBef>
              <a:spcAft>
                <a:spcPts val="0"/>
              </a:spcAft>
              <a:defRPr/>
            </a:pPr>
            <a:r>
              <a:rPr sz="2500" b="1" spc="0" baseline="0" dirty="0">
                <a:solidFill>
                  <a:srgbClr val="00AAC6"/>
                </a:solidFill>
                <a:latin typeface="Century Gothic" pitchFamily="34" charset="0"/>
                <a:cs typeface="Mark"/>
              </a:rPr>
              <a:t>Mazais virsraksts</a:t>
            </a:r>
            <a:endParaRPr sz="2500" spc="0" baseline="0" dirty="0">
              <a:latin typeface="Century Gothic" pitchFamily="34" charset="0"/>
              <a:cs typeface="Mark"/>
            </a:endParaRPr>
          </a:p>
        </p:txBody>
      </p:sp>
      <p:sp>
        <p:nvSpPr>
          <p:cNvPr id="8" name="TextBox 5"/>
          <p:cNvSpPr txBox="1">
            <a:spLocks noChangeArrowheads="1"/>
          </p:cNvSpPr>
          <p:nvPr userDrawn="1"/>
        </p:nvSpPr>
        <p:spPr bwMode="auto">
          <a:xfrm>
            <a:off x="498772" y="2940050"/>
            <a:ext cx="12420600" cy="862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lv-LV" sz="5000" b="1" spc="0" baseline="0" dirty="0">
                <a:solidFill>
                  <a:srgbClr val="00AAC6"/>
                </a:solidFill>
                <a:latin typeface="Century Gothic" pitchFamily="34" charset="0"/>
                <a:ea typeface="Mark" pitchFamily="50" charset="0"/>
                <a:cs typeface="Mark" pitchFamily="50" charset="0"/>
              </a:rPr>
              <a:t>LIELAIS VIRSRAKSTS</a:t>
            </a:r>
            <a:endParaRPr lang="en-US" sz="5000" b="1" spc="0" baseline="0" dirty="0">
              <a:solidFill>
                <a:srgbClr val="00AAC6"/>
              </a:solidFill>
              <a:latin typeface="Century Gothic" pitchFamily="34" charset="0"/>
              <a:ea typeface="Mark" pitchFamily="50" charset="0"/>
              <a:cs typeface="Mark" pitchFamily="50" charset="0"/>
            </a:endParaRPr>
          </a:p>
        </p:txBody>
      </p:sp>
      <p:sp>
        <p:nvSpPr>
          <p:cNvPr id="9" name="object 3"/>
          <p:cNvSpPr txBox="1"/>
          <p:nvPr userDrawn="1"/>
        </p:nvSpPr>
        <p:spPr>
          <a:xfrm rot="20355368">
            <a:off x="977229" y="3183193"/>
            <a:ext cx="12239720" cy="1490152"/>
          </a:xfrm>
          <a:prstGeom prst="rect">
            <a:avLst/>
          </a:prstGeom>
        </p:spPr>
        <p:txBody>
          <a:bodyPr wrap="square" lIns="0" tIns="12700" rIns="0" bIns="0">
            <a:spAutoFit/>
          </a:bodyPr>
          <a:lstStyle/>
          <a:p>
            <a:pPr marL="12700" fontAlgn="auto">
              <a:spcBef>
                <a:spcPts val="100"/>
              </a:spcBef>
              <a:spcAft>
                <a:spcPts val="0"/>
              </a:spcAft>
              <a:defRPr/>
            </a:pPr>
            <a:r>
              <a:rPr lang="lv-LV" sz="9600" b="1" dirty="0">
                <a:solidFill>
                  <a:srgbClr val="FF0000"/>
                </a:solidFill>
                <a:latin typeface="Century Gothic" pitchFamily="34" charset="0"/>
                <a:cs typeface="Arial" pitchFamily="34" charset="0"/>
              </a:rPr>
              <a:t>PARAUGS!</a:t>
            </a:r>
            <a:r>
              <a:rPr lang="lv-LV" sz="9600" b="1" baseline="0" dirty="0">
                <a:solidFill>
                  <a:srgbClr val="FF0000"/>
                </a:solidFill>
                <a:latin typeface="Century Gothic" pitchFamily="34" charset="0"/>
                <a:cs typeface="Arial" pitchFamily="34" charset="0"/>
              </a:rPr>
              <a:t> NELIETOT!</a:t>
            </a:r>
            <a:endParaRPr sz="9600" b="1" dirty="0">
              <a:solidFill>
                <a:srgbClr val="FF0000"/>
              </a:solidFill>
              <a:latin typeface="Century Gothic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4514119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altais kar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2"/>
          <p:cNvSpPr>
            <a:spLocks noGrp="1"/>
          </p:cNvSpPr>
          <p:nvPr>
            <p:ph type="pic" sz="quarter" idx="10" hasCustomPrompt="1"/>
          </p:nvPr>
        </p:nvSpPr>
        <p:spPr>
          <a:xfrm>
            <a:off x="1079500" y="501650"/>
            <a:ext cx="11582400" cy="6858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lv-LV" dirty="0"/>
              <a:t>Latvijas kartes attēls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523771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Baltais kar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8052" y="474265"/>
            <a:ext cx="11593288" cy="6864719"/>
          </a:xfrm>
          <a:prstGeom prst="rect">
            <a:avLst/>
          </a:prstGeom>
        </p:spPr>
      </p:pic>
      <p:sp>
        <p:nvSpPr>
          <p:cNvPr id="4" name="object 3"/>
          <p:cNvSpPr txBox="1"/>
          <p:nvPr userDrawn="1"/>
        </p:nvSpPr>
        <p:spPr>
          <a:xfrm rot="20355368">
            <a:off x="1193252" y="4105731"/>
            <a:ext cx="12239720" cy="1490152"/>
          </a:xfrm>
          <a:prstGeom prst="rect">
            <a:avLst/>
          </a:prstGeom>
        </p:spPr>
        <p:txBody>
          <a:bodyPr wrap="square" lIns="0" tIns="12700" rIns="0" bIns="0">
            <a:spAutoFit/>
          </a:bodyPr>
          <a:lstStyle/>
          <a:p>
            <a:pPr marL="12700" fontAlgn="auto">
              <a:spcBef>
                <a:spcPts val="100"/>
              </a:spcBef>
              <a:spcAft>
                <a:spcPts val="0"/>
              </a:spcAft>
              <a:defRPr/>
            </a:pPr>
            <a:r>
              <a:rPr lang="lv-LV" sz="9600" b="1" dirty="0">
                <a:solidFill>
                  <a:srgbClr val="FF0000"/>
                </a:solidFill>
                <a:latin typeface="Century Gothic" pitchFamily="34" charset="0"/>
                <a:cs typeface="Arial" pitchFamily="34" charset="0"/>
              </a:rPr>
              <a:t>PARAUGS!</a:t>
            </a:r>
            <a:r>
              <a:rPr lang="lv-LV" sz="9600" b="1" baseline="0" dirty="0">
                <a:solidFill>
                  <a:srgbClr val="FF0000"/>
                </a:solidFill>
                <a:latin typeface="Century Gothic" pitchFamily="34" charset="0"/>
                <a:cs typeface="Arial" pitchFamily="34" charset="0"/>
              </a:rPr>
              <a:t> NELIETOT!</a:t>
            </a:r>
            <a:endParaRPr sz="9600" b="1" dirty="0">
              <a:solidFill>
                <a:srgbClr val="FF0000"/>
              </a:solidFill>
              <a:latin typeface="Century Gothic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2043387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altais vide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3741400" cy="78613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lv-LV" dirty="0"/>
              <a:t>Video slaida fona attēls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3879329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Baltais vide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2"/>
          <p:cNvSpPr>
            <a:spLocks noChangeArrowheads="1"/>
          </p:cNvSpPr>
          <p:nvPr userDrawn="1"/>
        </p:nvSpPr>
        <p:spPr bwMode="auto">
          <a:xfrm>
            <a:off x="3175" y="0"/>
            <a:ext cx="13733463" cy="7856538"/>
          </a:xfrm>
          <a:prstGeom prst="rect">
            <a:avLst/>
          </a:prstGeom>
          <a:blipFill dpi="0"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" name="object 3"/>
          <p:cNvSpPr>
            <a:spLocks/>
          </p:cNvSpPr>
          <p:nvPr userDrawn="1"/>
        </p:nvSpPr>
        <p:spPr bwMode="auto">
          <a:xfrm>
            <a:off x="6394450" y="3378200"/>
            <a:ext cx="952500" cy="1100138"/>
          </a:xfrm>
          <a:custGeom>
            <a:avLst/>
            <a:gdLst>
              <a:gd name="T0" fmla="*/ 0 w 952500"/>
              <a:gd name="T1" fmla="*/ 0 h 1100454"/>
              <a:gd name="T2" fmla="*/ 0 w 952500"/>
              <a:gd name="T3" fmla="*/ 1099858 h 1100454"/>
              <a:gd name="T4" fmla="*/ 952500 w 952500"/>
              <a:gd name="T5" fmla="*/ 549922 h 1100454"/>
              <a:gd name="T6" fmla="*/ 0 w 952500"/>
              <a:gd name="T7" fmla="*/ 0 h 11004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952500" h="1100454">
                <a:moveTo>
                  <a:pt x="0" y="0"/>
                </a:moveTo>
                <a:lnTo>
                  <a:pt x="0" y="1099858"/>
                </a:lnTo>
                <a:lnTo>
                  <a:pt x="952500" y="549922"/>
                </a:lnTo>
                <a:lnTo>
                  <a:pt x="0" y="0"/>
                </a:lnTo>
                <a:close/>
              </a:path>
            </a:pathLst>
          </a:custGeom>
          <a:solidFill>
            <a:srgbClr val="00AAC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6" name="object 3"/>
          <p:cNvSpPr txBox="1"/>
          <p:nvPr userDrawn="1"/>
        </p:nvSpPr>
        <p:spPr>
          <a:xfrm rot="20355368">
            <a:off x="-30884" y="2119296"/>
            <a:ext cx="12239720" cy="1490152"/>
          </a:xfrm>
          <a:prstGeom prst="rect">
            <a:avLst/>
          </a:prstGeom>
        </p:spPr>
        <p:txBody>
          <a:bodyPr wrap="square" lIns="0" tIns="12700" rIns="0" bIns="0">
            <a:spAutoFit/>
          </a:bodyPr>
          <a:lstStyle/>
          <a:p>
            <a:pPr marL="12700" fontAlgn="auto">
              <a:spcBef>
                <a:spcPts val="100"/>
              </a:spcBef>
              <a:spcAft>
                <a:spcPts val="0"/>
              </a:spcAft>
              <a:defRPr/>
            </a:pPr>
            <a:r>
              <a:rPr lang="lv-LV" sz="9600" b="1" dirty="0">
                <a:solidFill>
                  <a:srgbClr val="FF0000"/>
                </a:solidFill>
                <a:latin typeface="Century Gothic" pitchFamily="34" charset="0"/>
                <a:cs typeface="Arial" pitchFamily="34" charset="0"/>
              </a:rPr>
              <a:t>PARAUGS!</a:t>
            </a:r>
            <a:r>
              <a:rPr lang="lv-LV" sz="9600" b="1" baseline="0" dirty="0">
                <a:solidFill>
                  <a:srgbClr val="FF0000"/>
                </a:solidFill>
                <a:latin typeface="Century Gothic" pitchFamily="34" charset="0"/>
                <a:cs typeface="Arial" pitchFamily="34" charset="0"/>
              </a:rPr>
              <a:t> NELIETOT!</a:t>
            </a:r>
            <a:endParaRPr sz="9600" b="1" dirty="0">
              <a:solidFill>
                <a:srgbClr val="FF0000"/>
              </a:solidFill>
              <a:latin typeface="Century Gothic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8557366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altais lielais virsraksts 2/2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10"/>
          <p:cNvSpPr>
            <a:spLocks noGrp="1"/>
          </p:cNvSpPr>
          <p:nvPr>
            <p:ph type="body" sz="quarter" idx="13" hasCustomPrompt="1"/>
          </p:nvPr>
        </p:nvSpPr>
        <p:spPr>
          <a:xfrm>
            <a:off x="533996" y="1698402"/>
            <a:ext cx="12423775" cy="416148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lang="en-US" sz="2500" b="1" kern="1200" spc="0" baseline="0" dirty="0">
                <a:solidFill>
                  <a:srgbClr val="00AAC6"/>
                </a:solidFill>
                <a:latin typeface="Century Gothic" pitchFamily="34" charset="0"/>
                <a:ea typeface="+mn-ea"/>
                <a:cs typeface="Mark"/>
              </a:defRPr>
            </a:lvl1pPr>
          </a:lstStyle>
          <a:p>
            <a:pPr lvl="0"/>
            <a:r>
              <a:rPr lang="lv-LV" dirty="0"/>
              <a:t>Mazais virsraksts</a:t>
            </a:r>
            <a:endParaRPr lang="en-US" dirty="0"/>
          </a:p>
        </p:txBody>
      </p:sp>
      <p:sp>
        <p:nvSpPr>
          <p:cNvPr id="9" name="Text Placeholder 2"/>
          <p:cNvSpPr>
            <a:spLocks noGrp="1"/>
          </p:cNvSpPr>
          <p:nvPr>
            <p:ph type="body" sz="quarter" idx="12" hasCustomPrompt="1"/>
          </p:nvPr>
        </p:nvSpPr>
        <p:spPr>
          <a:xfrm>
            <a:off x="501253" y="635843"/>
            <a:ext cx="12423775" cy="846535"/>
          </a:xfrm>
          <a:prstGeom prst="rect">
            <a:avLst/>
          </a:prstGeom>
        </p:spPr>
        <p:txBody>
          <a:bodyPr/>
          <a:lstStyle>
            <a:lvl1pPr marL="0" indent="0" algn="l">
              <a:spcBef>
                <a:spcPts val="0"/>
              </a:spcBef>
              <a:buNone/>
              <a:defRPr lang="lv-LV" sz="5000" b="1" kern="1200" spc="0" baseline="0" dirty="0" smtClean="0">
                <a:solidFill>
                  <a:srgbClr val="00AAC6"/>
                </a:solidFill>
                <a:latin typeface="Century Gothic" pitchFamily="34" charset="0"/>
                <a:ea typeface="Mark" pitchFamily="50" charset="0"/>
                <a:cs typeface="Mark" pitchFamily="50" charset="0"/>
              </a:defRPr>
            </a:lvl1pPr>
          </a:lstStyle>
          <a:p>
            <a:pPr lvl="0"/>
            <a:r>
              <a:rPr lang="lv-LV" dirty="0"/>
              <a:t>LIELAIS VIRSRAKSTS</a:t>
            </a:r>
            <a:endParaRPr lang="en-US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5" hasCustomPrompt="1"/>
          </p:nvPr>
        </p:nvSpPr>
        <p:spPr>
          <a:xfrm>
            <a:off x="533996" y="2406649"/>
            <a:ext cx="5976938" cy="212725"/>
          </a:xfrm>
          <a:prstGeom prst="rect">
            <a:avLst/>
          </a:prstGeom>
        </p:spPr>
        <p:txBody>
          <a:bodyPr anchor="ctr"/>
          <a:lstStyle>
            <a:lvl1pPr marL="0" indent="0">
              <a:spcBef>
                <a:spcPts val="0"/>
              </a:spcBef>
              <a:buNone/>
              <a:defRPr lang="en-US" sz="1400" kern="1200" spc="0" baseline="0" dirty="0">
                <a:solidFill>
                  <a:srgbClr val="00AAC6"/>
                </a:solidFill>
                <a:latin typeface="Century Gothic" pitchFamily="34" charset="0"/>
                <a:ea typeface="+mn-ea"/>
                <a:cs typeface="Arial" pitchFamily="34" charset="0"/>
              </a:defRPr>
            </a:lvl1pPr>
          </a:lstStyle>
          <a:p>
            <a:pPr lvl="0"/>
            <a:r>
              <a:rPr lang="lv-LV" dirty="0"/>
              <a:t>Teksts</a:t>
            </a:r>
            <a:endParaRPr lang="en-US" dirty="0"/>
          </a:p>
        </p:txBody>
      </p:sp>
      <p:sp>
        <p:nvSpPr>
          <p:cNvPr id="14" name="Text Placeholder 12"/>
          <p:cNvSpPr>
            <a:spLocks noGrp="1"/>
          </p:cNvSpPr>
          <p:nvPr>
            <p:ph type="body" sz="quarter" idx="16" hasCustomPrompt="1"/>
          </p:nvPr>
        </p:nvSpPr>
        <p:spPr>
          <a:xfrm>
            <a:off x="7014716" y="2418482"/>
            <a:ext cx="5976938" cy="212725"/>
          </a:xfrm>
          <a:prstGeom prst="rect">
            <a:avLst/>
          </a:prstGeom>
        </p:spPr>
        <p:txBody>
          <a:bodyPr anchor="ctr"/>
          <a:lstStyle>
            <a:lvl1pPr marL="0" indent="0">
              <a:spcBef>
                <a:spcPts val="0"/>
              </a:spcBef>
              <a:buNone/>
              <a:defRPr lang="en-US" sz="1400" kern="1200" spc="0" baseline="0" dirty="0">
                <a:solidFill>
                  <a:srgbClr val="00AAC6"/>
                </a:solidFill>
                <a:latin typeface="Century Gothic" pitchFamily="34" charset="0"/>
                <a:ea typeface="+mn-ea"/>
                <a:cs typeface="Arial" pitchFamily="34" charset="0"/>
              </a:defRPr>
            </a:lvl1pPr>
          </a:lstStyle>
          <a:p>
            <a:pPr lvl="0"/>
            <a:r>
              <a:rPr lang="lv-LV" dirty="0"/>
              <a:t>Teksts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1559734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Baltais lielais virsraksts 2/2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10"/>
          <p:cNvSpPr>
            <a:spLocks noGrp="1"/>
          </p:cNvSpPr>
          <p:nvPr>
            <p:ph type="body" sz="quarter" idx="13" hasCustomPrompt="1"/>
          </p:nvPr>
        </p:nvSpPr>
        <p:spPr>
          <a:xfrm>
            <a:off x="533996" y="1698402"/>
            <a:ext cx="12423775" cy="416148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lang="en-US" sz="2500" b="1" kern="1200" spc="0" baseline="0" dirty="0">
                <a:solidFill>
                  <a:schemeClr val="tx1"/>
                </a:solidFill>
                <a:latin typeface="Century Gothic" pitchFamily="34" charset="0"/>
                <a:ea typeface="+mn-ea"/>
                <a:cs typeface="Mark"/>
              </a:defRPr>
            </a:lvl1pPr>
          </a:lstStyle>
          <a:p>
            <a:pPr lvl="0"/>
            <a:r>
              <a:rPr lang="lv-LV" dirty="0"/>
              <a:t>Mazais virsraksts</a:t>
            </a:r>
            <a:endParaRPr lang="en-US" dirty="0"/>
          </a:p>
        </p:txBody>
      </p:sp>
      <p:sp>
        <p:nvSpPr>
          <p:cNvPr id="9" name="Text Placeholder 2"/>
          <p:cNvSpPr>
            <a:spLocks noGrp="1"/>
          </p:cNvSpPr>
          <p:nvPr>
            <p:ph type="body" sz="quarter" idx="12" hasCustomPrompt="1"/>
          </p:nvPr>
        </p:nvSpPr>
        <p:spPr>
          <a:xfrm>
            <a:off x="501253" y="635843"/>
            <a:ext cx="12423775" cy="846535"/>
          </a:xfrm>
          <a:prstGeom prst="rect">
            <a:avLst/>
          </a:prstGeom>
        </p:spPr>
        <p:txBody>
          <a:bodyPr/>
          <a:lstStyle>
            <a:lvl1pPr marL="0" indent="0" algn="l">
              <a:spcBef>
                <a:spcPts val="0"/>
              </a:spcBef>
              <a:buNone/>
              <a:defRPr lang="lv-LV" sz="5000" b="1" kern="1200" spc="0" baseline="0" dirty="0" smtClean="0">
                <a:solidFill>
                  <a:schemeClr val="tx1"/>
                </a:solidFill>
                <a:latin typeface="Century Gothic" pitchFamily="34" charset="0"/>
                <a:ea typeface="Mark" pitchFamily="50" charset="0"/>
                <a:cs typeface="Mark" pitchFamily="50" charset="0"/>
              </a:defRPr>
            </a:lvl1pPr>
          </a:lstStyle>
          <a:p>
            <a:pPr lvl="0"/>
            <a:r>
              <a:rPr lang="lv-LV" dirty="0"/>
              <a:t>LIELAIS VIRSRAKSTS</a:t>
            </a:r>
            <a:endParaRPr lang="en-US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5" hasCustomPrompt="1"/>
          </p:nvPr>
        </p:nvSpPr>
        <p:spPr>
          <a:xfrm>
            <a:off x="533996" y="2406649"/>
            <a:ext cx="5976938" cy="212725"/>
          </a:xfrm>
          <a:prstGeom prst="rect">
            <a:avLst/>
          </a:prstGeom>
        </p:spPr>
        <p:txBody>
          <a:bodyPr anchor="ctr"/>
          <a:lstStyle>
            <a:lvl1pPr marL="0" indent="0">
              <a:spcBef>
                <a:spcPts val="0"/>
              </a:spcBef>
              <a:buNone/>
              <a:defRPr lang="en-US" sz="1400" kern="1200" spc="0" baseline="0" dirty="0">
                <a:solidFill>
                  <a:schemeClr val="tx1"/>
                </a:solidFill>
                <a:latin typeface="Century Gothic" pitchFamily="34" charset="0"/>
                <a:ea typeface="+mn-ea"/>
                <a:cs typeface="Arial" pitchFamily="34" charset="0"/>
              </a:defRPr>
            </a:lvl1pPr>
          </a:lstStyle>
          <a:p>
            <a:pPr lvl="0"/>
            <a:r>
              <a:rPr lang="lv-LV" dirty="0"/>
              <a:t>Teksts</a:t>
            </a:r>
            <a:endParaRPr lang="en-US" dirty="0"/>
          </a:p>
        </p:txBody>
      </p:sp>
      <p:sp>
        <p:nvSpPr>
          <p:cNvPr id="14" name="Text Placeholder 12"/>
          <p:cNvSpPr>
            <a:spLocks noGrp="1"/>
          </p:cNvSpPr>
          <p:nvPr>
            <p:ph type="body" sz="quarter" idx="16" hasCustomPrompt="1"/>
          </p:nvPr>
        </p:nvSpPr>
        <p:spPr>
          <a:xfrm>
            <a:off x="7014716" y="2418482"/>
            <a:ext cx="5976938" cy="212725"/>
          </a:xfrm>
          <a:prstGeom prst="rect">
            <a:avLst/>
          </a:prstGeom>
        </p:spPr>
        <p:txBody>
          <a:bodyPr anchor="ctr"/>
          <a:lstStyle>
            <a:lvl1pPr marL="0" indent="0">
              <a:spcBef>
                <a:spcPts val="0"/>
              </a:spcBef>
              <a:buNone/>
              <a:defRPr lang="en-US" sz="1400" kern="1200" spc="0" baseline="0" dirty="0">
                <a:solidFill>
                  <a:schemeClr val="tx1"/>
                </a:solidFill>
                <a:latin typeface="Century Gothic" pitchFamily="34" charset="0"/>
                <a:ea typeface="+mn-ea"/>
                <a:cs typeface="Arial" pitchFamily="34" charset="0"/>
              </a:defRPr>
            </a:lvl1pPr>
          </a:lstStyle>
          <a:p>
            <a:pPr lvl="0"/>
            <a:r>
              <a:rPr lang="lv-LV" dirty="0"/>
              <a:t>Teksts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04532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umši zilais lielais virsraks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3"/>
          <p:cNvSpPr txBox="1">
            <a:spLocks noGrp="1"/>
          </p:cNvSpPr>
          <p:nvPr>
            <p:ph type="title" hasCustomPrompt="1"/>
          </p:nvPr>
        </p:nvSpPr>
        <p:spPr>
          <a:xfrm>
            <a:off x="555798" y="690290"/>
            <a:ext cx="12435582" cy="787400"/>
          </a:xfrm>
          <a:prstGeom prst="rect">
            <a:avLst/>
          </a:prstGeom>
        </p:spPr>
        <p:txBody>
          <a:bodyPr tIns="12700" rtlCol="0" anchor="ctr"/>
          <a:lstStyle>
            <a:lvl1pPr>
              <a:defRPr sz="5000" b="1" spc="0" baseline="0">
                <a:solidFill>
                  <a:schemeClr val="bg1"/>
                </a:solidFill>
              </a:defRPr>
            </a:lvl1pPr>
          </a:lstStyle>
          <a:p>
            <a:pPr marL="12700" algn="l" eaLnBrk="1" fontAlgn="auto" hangingPunct="1">
              <a:spcBef>
                <a:spcPts val="100"/>
              </a:spcBef>
              <a:spcAft>
                <a:spcPts val="0"/>
              </a:spcAft>
              <a:defRPr/>
            </a:pPr>
            <a:r>
              <a:rPr lang="lv-LV" spc="-120" dirty="0">
                <a:solidFill>
                  <a:schemeClr val="bg1"/>
                </a:solidFill>
                <a:latin typeface="Century Gothic" pitchFamily="34" charset="0"/>
              </a:rPr>
              <a:t>L</a:t>
            </a:r>
            <a:r>
              <a:rPr spc="-120" dirty="0">
                <a:solidFill>
                  <a:schemeClr val="bg1"/>
                </a:solidFill>
                <a:latin typeface="Century Gothic" pitchFamily="34" charset="0"/>
              </a:rPr>
              <a:t>IELAIS</a:t>
            </a:r>
            <a:r>
              <a:rPr spc="-335" dirty="0">
                <a:solidFill>
                  <a:schemeClr val="bg1"/>
                </a:solidFill>
                <a:latin typeface="Century Gothic" pitchFamily="34" charset="0"/>
              </a:rPr>
              <a:t> </a:t>
            </a:r>
            <a:r>
              <a:rPr spc="-130" dirty="0">
                <a:solidFill>
                  <a:schemeClr val="bg1"/>
                </a:solidFill>
                <a:latin typeface="Century Gothic" pitchFamily="34" charset="0"/>
              </a:rPr>
              <a:t>VIRSRAKSTS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555798" y="1594743"/>
            <a:ext cx="12435582" cy="396875"/>
          </a:xfrm>
          <a:prstGeom prst="rect">
            <a:avLst/>
          </a:prstGeom>
        </p:spPr>
        <p:txBody>
          <a:bodyPr anchor="ctr"/>
          <a:lstStyle>
            <a:lvl1pPr>
              <a:defRPr sz="2400" spc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lv-LV" sz="2500" b="1" spc="-145" dirty="0">
                <a:solidFill>
                  <a:schemeClr val="bg1"/>
                </a:solidFill>
                <a:latin typeface="Century Gothic" pitchFamily="34" charset="0"/>
                <a:cs typeface="Mark"/>
              </a:rPr>
              <a:t>Mazais</a:t>
            </a:r>
            <a:r>
              <a:rPr lang="lv-LV" sz="2500" b="1" spc="-420" dirty="0">
                <a:solidFill>
                  <a:schemeClr val="bg1"/>
                </a:solidFill>
                <a:latin typeface="Century Gothic" pitchFamily="34" charset="0"/>
                <a:cs typeface="Mark"/>
              </a:rPr>
              <a:t> </a:t>
            </a:r>
            <a:r>
              <a:rPr lang="lv-LV" sz="2500" b="1" spc="-155" dirty="0">
                <a:solidFill>
                  <a:schemeClr val="bg1"/>
                </a:solidFill>
                <a:latin typeface="Century Gothic" pitchFamily="34" charset="0"/>
                <a:cs typeface="Mark"/>
              </a:rPr>
              <a:t>virsraksts</a:t>
            </a:r>
            <a:endParaRPr lang="en-US" dirty="0"/>
          </a:p>
        </p:txBody>
      </p:sp>
      <p:sp>
        <p:nvSpPr>
          <p:cNvPr id="11" name="Text Placeholder 2"/>
          <p:cNvSpPr>
            <a:spLocks noGrp="1"/>
          </p:cNvSpPr>
          <p:nvPr>
            <p:ph type="body" sz="quarter" idx="11" hasCustomPrompt="1"/>
          </p:nvPr>
        </p:nvSpPr>
        <p:spPr>
          <a:xfrm>
            <a:off x="533996" y="2202459"/>
            <a:ext cx="12457384" cy="288032"/>
          </a:xfrm>
          <a:prstGeom prst="rect">
            <a:avLst/>
          </a:prstGeom>
        </p:spPr>
        <p:txBody>
          <a:bodyPr anchor="ctr"/>
          <a:lstStyle>
            <a:lvl1pPr algn="l">
              <a:spcBef>
                <a:spcPts val="0"/>
              </a:spcBef>
              <a:defRPr sz="1400" spc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lv-LV" dirty="0"/>
              <a:t>Teksts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6430285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Baltais lielais virsraksts 3/3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2"/>
          <p:cNvSpPr>
            <a:spLocks noGrp="1"/>
          </p:cNvSpPr>
          <p:nvPr>
            <p:ph type="body" sz="quarter" idx="12" hasCustomPrompt="1"/>
          </p:nvPr>
        </p:nvSpPr>
        <p:spPr>
          <a:xfrm>
            <a:off x="501253" y="635843"/>
            <a:ext cx="12490127" cy="846535"/>
          </a:xfrm>
          <a:prstGeom prst="rect">
            <a:avLst/>
          </a:prstGeom>
        </p:spPr>
        <p:txBody>
          <a:bodyPr anchor="ctr"/>
          <a:lstStyle>
            <a:lvl1pPr marL="0" indent="0" algn="l">
              <a:spcBef>
                <a:spcPts val="0"/>
              </a:spcBef>
              <a:buNone/>
              <a:defRPr lang="lv-LV" sz="5000" b="1" kern="1200" spc="0" baseline="0" dirty="0" smtClean="0">
                <a:solidFill>
                  <a:srgbClr val="00AAC6"/>
                </a:solidFill>
                <a:latin typeface="Century Gothic" pitchFamily="34" charset="0"/>
                <a:ea typeface="Mark" pitchFamily="50" charset="0"/>
                <a:cs typeface="Mark" pitchFamily="50" charset="0"/>
              </a:defRPr>
            </a:lvl1pPr>
          </a:lstStyle>
          <a:p>
            <a:pPr lvl="0"/>
            <a:r>
              <a:rPr lang="lv-LV" dirty="0"/>
              <a:t>LIELAIS VIRSRAKSTS</a:t>
            </a:r>
            <a:endParaRPr lang="en-US" dirty="0"/>
          </a:p>
        </p:txBody>
      </p:sp>
      <p:sp>
        <p:nvSpPr>
          <p:cNvPr id="14" name="Text Placeholder 10"/>
          <p:cNvSpPr>
            <a:spLocks noGrp="1"/>
          </p:cNvSpPr>
          <p:nvPr>
            <p:ph type="body" sz="quarter" idx="13" hasCustomPrompt="1"/>
          </p:nvPr>
        </p:nvSpPr>
        <p:spPr>
          <a:xfrm>
            <a:off x="533996" y="1698402"/>
            <a:ext cx="12457384" cy="416148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lang="en-US" sz="2500" b="1" kern="1200" spc="0" baseline="0" dirty="0">
                <a:solidFill>
                  <a:srgbClr val="00AAC6"/>
                </a:solidFill>
                <a:latin typeface="Century Gothic" pitchFamily="34" charset="0"/>
                <a:ea typeface="+mn-ea"/>
                <a:cs typeface="Mark"/>
              </a:defRPr>
            </a:lvl1pPr>
          </a:lstStyle>
          <a:p>
            <a:pPr lvl="0"/>
            <a:r>
              <a:rPr lang="lv-LV" dirty="0"/>
              <a:t>Mazais virsraksts</a:t>
            </a:r>
            <a:endParaRPr lang="en-US" dirty="0"/>
          </a:p>
        </p:txBody>
      </p:sp>
      <p:sp>
        <p:nvSpPr>
          <p:cNvPr id="15" name="Text Placeholder 12"/>
          <p:cNvSpPr>
            <a:spLocks noGrp="1"/>
          </p:cNvSpPr>
          <p:nvPr>
            <p:ph type="body" sz="quarter" idx="15" hasCustomPrompt="1"/>
          </p:nvPr>
        </p:nvSpPr>
        <p:spPr>
          <a:xfrm>
            <a:off x="533996" y="2406649"/>
            <a:ext cx="3898304" cy="212726"/>
          </a:xfrm>
          <a:prstGeom prst="rect">
            <a:avLst/>
          </a:prstGeom>
        </p:spPr>
        <p:txBody>
          <a:bodyPr anchor="ctr"/>
          <a:lstStyle>
            <a:lvl1pPr marL="0" indent="0">
              <a:spcBef>
                <a:spcPts val="0"/>
              </a:spcBef>
              <a:buNone/>
              <a:defRPr lang="en-US" sz="1400" kern="1200" spc="0" baseline="0" dirty="0">
                <a:solidFill>
                  <a:srgbClr val="00AAC6"/>
                </a:solidFill>
                <a:latin typeface="Century Gothic" pitchFamily="34" charset="0"/>
                <a:ea typeface="+mn-ea"/>
                <a:cs typeface="Arial" pitchFamily="34" charset="0"/>
              </a:defRPr>
            </a:lvl1pPr>
          </a:lstStyle>
          <a:p>
            <a:pPr lvl="0"/>
            <a:r>
              <a:rPr lang="lv-LV" dirty="0"/>
              <a:t>Teksts</a:t>
            </a:r>
            <a:endParaRPr lang="en-US" dirty="0"/>
          </a:p>
        </p:txBody>
      </p:sp>
      <p:sp>
        <p:nvSpPr>
          <p:cNvPr id="17" name="Text Placeholder 12"/>
          <p:cNvSpPr>
            <a:spLocks noGrp="1"/>
          </p:cNvSpPr>
          <p:nvPr>
            <p:ph type="body" sz="quarter" idx="16" hasCustomPrompt="1"/>
          </p:nvPr>
        </p:nvSpPr>
        <p:spPr>
          <a:xfrm>
            <a:off x="4854476" y="2406650"/>
            <a:ext cx="3898304" cy="212726"/>
          </a:xfrm>
          <a:prstGeom prst="rect">
            <a:avLst/>
          </a:prstGeom>
        </p:spPr>
        <p:txBody>
          <a:bodyPr anchor="ctr"/>
          <a:lstStyle>
            <a:lvl1pPr marL="0" indent="0">
              <a:spcBef>
                <a:spcPts val="0"/>
              </a:spcBef>
              <a:buNone/>
              <a:defRPr lang="en-US" sz="1400" kern="1200" spc="0" baseline="0" dirty="0">
                <a:solidFill>
                  <a:srgbClr val="00AAC6"/>
                </a:solidFill>
                <a:latin typeface="Century Gothic" pitchFamily="34" charset="0"/>
                <a:ea typeface="+mn-ea"/>
                <a:cs typeface="Arial" pitchFamily="34" charset="0"/>
              </a:defRPr>
            </a:lvl1pPr>
          </a:lstStyle>
          <a:p>
            <a:pPr lvl="0"/>
            <a:r>
              <a:rPr lang="lv-LV" dirty="0"/>
              <a:t>Teksts</a:t>
            </a:r>
            <a:endParaRPr lang="en-US" dirty="0"/>
          </a:p>
        </p:txBody>
      </p:sp>
      <p:sp>
        <p:nvSpPr>
          <p:cNvPr id="19" name="Text Placeholder 12"/>
          <p:cNvSpPr>
            <a:spLocks noGrp="1"/>
          </p:cNvSpPr>
          <p:nvPr>
            <p:ph type="body" sz="quarter" idx="17" hasCustomPrompt="1"/>
          </p:nvPr>
        </p:nvSpPr>
        <p:spPr>
          <a:xfrm>
            <a:off x="9138990" y="2406650"/>
            <a:ext cx="3898304" cy="212726"/>
          </a:xfrm>
          <a:prstGeom prst="rect">
            <a:avLst/>
          </a:prstGeom>
        </p:spPr>
        <p:txBody>
          <a:bodyPr anchor="ctr"/>
          <a:lstStyle>
            <a:lvl1pPr marL="0" indent="0">
              <a:spcBef>
                <a:spcPts val="0"/>
              </a:spcBef>
              <a:buNone/>
              <a:defRPr lang="en-US" sz="1400" kern="1200" spc="0" baseline="0" dirty="0">
                <a:solidFill>
                  <a:srgbClr val="00AAC6"/>
                </a:solidFill>
                <a:latin typeface="Century Gothic" pitchFamily="34" charset="0"/>
                <a:ea typeface="+mn-ea"/>
                <a:cs typeface="Arial" pitchFamily="34" charset="0"/>
              </a:defRPr>
            </a:lvl1pPr>
          </a:lstStyle>
          <a:p>
            <a:pPr lvl="0"/>
            <a:r>
              <a:rPr lang="lv-LV" dirty="0"/>
              <a:t>Teksts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8239875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Baltais lielais virsraksts 3/3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2"/>
          <p:cNvSpPr>
            <a:spLocks noGrp="1"/>
          </p:cNvSpPr>
          <p:nvPr>
            <p:ph type="body" sz="quarter" idx="12" hasCustomPrompt="1"/>
          </p:nvPr>
        </p:nvSpPr>
        <p:spPr>
          <a:xfrm>
            <a:off x="501253" y="635843"/>
            <a:ext cx="12490127" cy="846535"/>
          </a:xfrm>
          <a:prstGeom prst="rect">
            <a:avLst/>
          </a:prstGeom>
        </p:spPr>
        <p:txBody>
          <a:bodyPr anchor="ctr"/>
          <a:lstStyle>
            <a:lvl1pPr marL="0" indent="0" algn="l">
              <a:spcBef>
                <a:spcPts val="0"/>
              </a:spcBef>
              <a:buNone/>
              <a:defRPr lang="lv-LV" sz="5000" b="1" kern="1200" spc="0" baseline="0" dirty="0" smtClean="0">
                <a:solidFill>
                  <a:schemeClr val="tx1"/>
                </a:solidFill>
                <a:latin typeface="Century Gothic" pitchFamily="34" charset="0"/>
                <a:ea typeface="Mark" pitchFamily="50" charset="0"/>
                <a:cs typeface="Mark" pitchFamily="50" charset="0"/>
              </a:defRPr>
            </a:lvl1pPr>
          </a:lstStyle>
          <a:p>
            <a:pPr lvl="0"/>
            <a:r>
              <a:rPr lang="lv-LV" dirty="0"/>
              <a:t>LIELAIS VIRSRAKSTS</a:t>
            </a:r>
            <a:endParaRPr lang="en-US" dirty="0"/>
          </a:p>
        </p:txBody>
      </p:sp>
      <p:sp>
        <p:nvSpPr>
          <p:cNvPr id="14" name="Text Placeholder 10"/>
          <p:cNvSpPr>
            <a:spLocks noGrp="1"/>
          </p:cNvSpPr>
          <p:nvPr>
            <p:ph type="body" sz="quarter" idx="13" hasCustomPrompt="1"/>
          </p:nvPr>
        </p:nvSpPr>
        <p:spPr>
          <a:xfrm>
            <a:off x="533996" y="1698402"/>
            <a:ext cx="12457384" cy="416148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lang="en-US" sz="2500" b="1" kern="1200" spc="0" baseline="0" dirty="0">
                <a:solidFill>
                  <a:schemeClr val="tx1"/>
                </a:solidFill>
                <a:latin typeface="Century Gothic" pitchFamily="34" charset="0"/>
                <a:ea typeface="+mn-ea"/>
                <a:cs typeface="Mark"/>
              </a:defRPr>
            </a:lvl1pPr>
          </a:lstStyle>
          <a:p>
            <a:pPr lvl="0"/>
            <a:r>
              <a:rPr lang="lv-LV" dirty="0"/>
              <a:t>Mazais virsraksts</a:t>
            </a:r>
            <a:endParaRPr lang="en-US" dirty="0"/>
          </a:p>
        </p:txBody>
      </p:sp>
      <p:sp>
        <p:nvSpPr>
          <p:cNvPr id="15" name="Text Placeholder 12"/>
          <p:cNvSpPr>
            <a:spLocks noGrp="1"/>
          </p:cNvSpPr>
          <p:nvPr>
            <p:ph type="body" sz="quarter" idx="15" hasCustomPrompt="1"/>
          </p:nvPr>
        </p:nvSpPr>
        <p:spPr>
          <a:xfrm>
            <a:off x="533996" y="2406649"/>
            <a:ext cx="3898304" cy="212726"/>
          </a:xfrm>
          <a:prstGeom prst="rect">
            <a:avLst/>
          </a:prstGeom>
        </p:spPr>
        <p:txBody>
          <a:bodyPr anchor="ctr"/>
          <a:lstStyle>
            <a:lvl1pPr marL="0" indent="0">
              <a:spcBef>
                <a:spcPts val="0"/>
              </a:spcBef>
              <a:buNone/>
              <a:defRPr lang="en-US" sz="1400" kern="1200" spc="0" baseline="0" dirty="0">
                <a:solidFill>
                  <a:schemeClr val="tx1"/>
                </a:solidFill>
                <a:latin typeface="Century Gothic" pitchFamily="34" charset="0"/>
                <a:ea typeface="+mn-ea"/>
                <a:cs typeface="Arial" pitchFamily="34" charset="0"/>
              </a:defRPr>
            </a:lvl1pPr>
          </a:lstStyle>
          <a:p>
            <a:pPr lvl="0"/>
            <a:r>
              <a:rPr lang="lv-LV" dirty="0"/>
              <a:t>Teksts</a:t>
            </a:r>
            <a:endParaRPr lang="en-US" dirty="0"/>
          </a:p>
        </p:txBody>
      </p:sp>
      <p:sp>
        <p:nvSpPr>
          <p:cNvPr id="17" name="Text Placeholder 12"/>
          <p:cNvSpPr>
            <a:spLocks noGrp="1"/>
          </p:cNvSpPr>
          <p:nvPr>
            <p:ph type="body" sz="quarter" idx="16" hasCustomPrompt="1"/>
          </p:nvPr>
        </p:nvSpPr>
        <p:spPr>
          <a:xfrm>
            <a:off x="4854476" y="2406650"/>
            <a:ext cx="3898304" cy="212726"/>
          </a:xfrm>
          <a:prstGeom prst="rect">
            <a:avLst/>
          </a:prstGeom>
        </p:spPr>
        <p:txBody>
          <a:bodyPr anchor="ctr"/>
          <a:lstStyle>
            <a:lvl1pPr marL="0" indent="0">
              <a:spcBef>
                <a:spcPts val="0"/>
              </a:spcBef>
              <a:buNone/>
              <a:defRPr lang="en-US" sz="1400" kern="1200" spc="0" baseline="0" dirty="0">
                <a:solidFill>
                  <a:schemeClr val="tx1"/>
                </a:solidFill>
                <a:latin typeface="Century Gothic" pitchFamily="34" charset="0"/>
                <a:ea typeface="+mn-ea"/>
                <a:cs typeface="Arial" pitchFamily="34" charset="0"/>
              </a:defRPr>
            </a:lvl1pPr>
          </a:lstStyle>
          <a:p>
            <a:pPr lvl="0"/>
            <a:r>
              <a:rPr lang="lv-LV" dirty="0"/>
              <a:t>Teksts</a:t>
            </a:r>
            <a:endParaRPr lang="en-US" dirty="0"/>
          </a:p>
        </p:txBody>
      </p:sp>
      <p:sp>
        <p:nvSpPr>
          <p:cNvPr id="19" name="Text Placeholder 12"/>
          <p:cNvSpPr>
            <a:spLocks noGrp="1"/>
          </p:cNvSpPr>
          <p:nvPr>
            <p:ph type="body" sz="quarter" idx="17" hasCustomPrompt="1"/>
          </p:nvPr>
        </p:nvSpPr>
        <p:spPr>
          <a:xfrm>
            <a:off x="9138990" y="2406650"/>
            <a:ext cx="3898304" cy="212726"/>
          </a:xfrm>
          <a:prstGeom prst="rect">
            <a:avLst/>
          </a:prstGeom>
        </p:spPr>
        <p:txBody>
          <a:bodyPr anchor="ctr"/>
          <a:lstStyle>
            <a:lvl1pPr marL="0" indent="0">
              <a:spcBef>
                <a:spcPts val="0"/>
              </a:spcBef>
              <a:buNone/>
              <a:defRPr lang="en-US" sz="1400" kern="1200" spc="0" baseline="0" dirty="0">
                <a:solidFill>
                  <a:schemeClr val="tx1"/>
                </a:solidFill>
                <a:latin typeface="Century Gothic" pitchFamily="34" charset="0"/>
                <a:ea typeface="+mn-ea"/>
                <a:cs typeface="Arial" pitchFamily="34" charset="0"/>
              </a:defRPr>
            </a:lvl1pPr>
          </a:lstStyle>
          <a:p>
            <a:pPr lvl="0"/>
            <a:r>
              <a:rPr lang="lv-LV" dirty="0"/>
              <a:t>Teksts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7836491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altais lielais virsraksts 1/3 pa kreisi don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ject 6"/>
          <p:cNvSpPr>
            <a:spLocks/>
          </p:cNvSpPr>
          <p:nvPr userDrawn="1"/>
        </p:nvSpPr>
        <p:spPr bwMode="auto">
          <a:xfrm>
            <a:off x="0" y="0"/>
            <a:ext cx="4578350" cy="7856538"/>
          </a:xfrm>
          <a:custGeom>
            <a:avLst/>
            <a:gdLst>
              <a:gd name="T0" fmla="*/ 0 w 4578985"/>
              <a:gd name="T1" fmla="*/ 7856385 h 7856855"/>
              <a:gd name="T2" fmla="*/ 4578807 w 4578985"/>
              <a:gd name="T3" fmla="*/ 7856385 h 7856855"/>
              <a:gd name="T4" fmla="*/ 4578807 w 4578985"/>
              <a:gd name="T5" fmla="*/ 0 h 7856855"/>
              <a:gd name="T6" fmla="*/ 0 w 4578985"/>
              <a:gd name="T7" fmla="*/ 0 h 7856855"/>
              <a:gd name="T8" fmla="*/ 0 w 4578985"/>
              <a:gd name="T9" fmla="*/ 7856385 h 785685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578985" h="7856855">
                <a:moveTo>
                  <a:pt x="0" y="7856385"/>
                </a:moveTo>
                <a:lnTo>
                  <a:pt x="4578807" y="7856385"/>
                </a:lnTo>
                <a:lnTo>
                  <a:pt x="4578807" y="0"/>
                </a:lnTo>
                <a:lnTo>
                  <a:pt x="0" y="0"/>
                </a:lnTo>
                <a:lnTo>
                  <a:pt x="0" y="7856385"/>
                </a:lnTo>
                <a:close/>
              </a:path>
            </a:pathLst>
          </a:custGeom>
          <a:solidFill>
            <a:srgbClr val="0F416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7" name="Chart Placeholder 2"/>
          <p:cNvSpPr>
            <a:spLocks noGrp="1"/>
          </p:cNvSpPr>
          <p:nvPr>
            <p:ph type="chart" sz="quarter" idx="13" hasCustomPrompt="1"/>
          </p:nvPr>
        </p:nvSpPr>
        <p:spPr>
          <a:xfrm>
            <a:off x="0" y="2490788"/>
            <a:ext cx="4578350" cy="28797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lv-LV" dirty="0"/>
              <a:t>Apaļais grafiks (pie </a:t>
            </a:r>
            <a:r>
              <a:rPr lang="lv-LV" dirty="0" err="1"/>
              <a:t>chart</a:t>
            </a:r>
            <a:r>
              <a:rPr lang="lv-LV" dirty="0"/>
              <a:t>)</a:t>
            </a:r>
            <a:endParaRPr lang="en-US" dirty="0"/>
          </a:p>
        </p:txBody>
      </p:sp>
      <p:sp>
        <p:nvSpPr>
          <p:cNvPr id="8" name="Text Placeholder 2"/>
          <p:cNvSpPr>
            <a:spLocks noGrp="1"/>
          </p:cNvSpPr>
          <p:nvPr>
            <p:ph type="body" sz="quarter" idx="14" hasCustomPrompt="1"/>
          </p:nvPr>
        </p:nvSpPr>
        <p:spPr>
          <a:xfrm>
            <a:off x="5142508" y="978323"/>
            <a:ext cx="8097639" cy="792088"/>
          </a:xfrm>
          <a:prstGeom prst="rect">
            <a:avLst/>
          </a:prstGeom>
        </p:spPr>
        <p:txBody>
          <a:bodyPr anchor="ctr"/>
          <a:lstStyle>
            <a:lvl1pPr marL="0" indent="0" algn="l">
              <a:spcBef>
                <a:spcPts val="0"/>
              </a:spcBef>
              <a:buNone/>
              <a:defRPr lang="lv-LV" sz="5000" b="1" kern="1200" spc="0" baseline="0" dirty="0" smtClean="0">
                <a:solidFill>
                  <a:srgbClr val="00AAC6"/>
                </a:solidFill>
                <a:latin typeface="Century Gothic" pitchFamily="34" charset="0"/>
                <a:ea typeface="Mark" pitchFamily="50" charset="0"/>
                <a:cs typeface="Mark" pitchFamily="50" charset="0"/>
              </a:defRPr>
            </a:lvl1pPr>
          </a:lstStyle>
          <a:p>
            <a:pPr lvl="0"/>
            <a:r>
              <a:rPr lang="lv-LV" dirty="0"/>
              <a:t>LIELAIS VIRSRAKSTS</a:t>
            </a:r>
            <a:endParaRPr lang="en-US" dirty="0"/>
          </a:p>
        </p:txBody>
      </p:sp>
      <p:sp>
        <p:nvSpPr>
          <p:cNvPr id="12" name="Text Placeholder 10"/>
          <p:cNvSpPr>
            <a:spLocks noGrp="1"/>
          </p:cNvSpPr>
          <p:nvPr>
            <p:ph type="body" sz="quarter" idx="15" hasCustomPrompt="1"/>
          </p:nvPr>
        </p:nvSpPr>
        <p:spPr>
          <a:xfrm>
            <a:off x="5142508" y="1842418"/>
            <a:ext cx="8064896" cy="432048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lang="en-US" sz="2500" b="1" kern="1200" spc="0" baseline="0" dirty="0">
                <a:solidFill>
                  <a:srgbClr val="00AAC6"/>
                </a:solidFill>
                <a:latin typeface="Century Gothic" pitchFamily="34" charset="0"/>
                <a:ea typeface="+mn-ea"/>
                <a:cs typeface="Mark"/>
              </a:defRPr>
            </a:lvl1pPr>
          </a:lstStyle>
          <a:p>
            <a:pPr lvl="0"/>
            <a:r>
              <a:rPr lang="lv-LV" dirty="0"/>
              <a:t>Mazais virsraksts</a:t>
            </a:r>
            <a:endParaRPr lang="en-US" dirty="0"/>
          </a:p>
        </p:txBody>
      </p:sp>
      <p:sp>
        <p:nvSpPr>
          <p:cNvPr id="14" name="Text Placeholder 12"/>
          <p:cNvSpPr>
            <a:spLocks noGrp="1"/>
          </p:cNvSpPr>
          <p:nvPr>
            <p:ph type="body" sz="quarter" idx="16" hasCustomPrompt="1"/>
          </p:nvPr>
        </p:nvSpPr>
        <p:spPr>
          <a:xfrm>
            <a:off x="5142508" y="2490490"/>
            <a:ext cx="8064896" cy="216024"/>
          </a:xfrm>
          <a:prstGeom prst="rect">
            <a:avLst/>
          </a:prstGeom>
        </p:spPr>
        <p:txBody>
          <a:bodyPr anchor="ctr"/>
          <a:lstStyle>
            <a:lvl1pPr marL="0" indent="0">
              <a:spcBef>
                <a:spcPts val="0"/>
              </a:spcBef>
              <a:buNone/>
              <a:defRPr lang="en-US" sz="1400" kern="1200" spc="0" baseline="0" dirty="0">
                <a:solidFill>
                  <a:srgbClr val="00AAC6"/>
                </a:solidFill>
                <a:latin typeface="Century Gothic" pitchFamily="34" charset="0"/>
                <a:ea typeface="+mn-ea"/>
                <a:cs typeface="Mark"/>
              </a:defRPr>
            </a:lvl1pPr>
          </a:lstStyle>
          <a:p>
            <a:pPr lvl="0"/>
            <a:r>
              <a:rPr lang="lv-LV" dirty="0"/>
              <a:t>Teksts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3422716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Baltais lielais virsraksts 1/3 pa kreisi don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ject 6"/>
          <p:cNvSpPr>
            <a:spLocks/>
          </p:cNvSpPr>
          <p:nvPr userDrawn="1"/>
        </p:nvSpPr>
        <p:spPr bwMode="auto">
          <a:xfrm>
            <a:off x="0" y="0"/>
            <a:ext cx="4578350" cy="7856538"/>
          </a:xfrm>
          <a:custGeom>
            <a:avLst/>
            <a:gdLst>
              <a:gd name="T0" fmla="*/ 0 w 4578985"/>
              <a:gd name="T1" fmla="*/ 7856385 h 7856855"/>
              <a:gd name="T2" fmla="*/ 4578807 w 4578985"/>
              <a:gd name="T3" fmla="*/ 7856385 h 7856855"/>
              <a:gd name="T4" fmla="*/ 4578807 w 4578985"/>
              <a:gd name="T5" fmla="*/ 0 h 7856855"/>
              <a:gd name="T6" fmla="*/ 0 w 4578985"/>
              <a:gd name="T7" fmla="*/ 0 h 7856855"/>
              <a:gd name="T8" fmla="*/ 0 w 4578985"/>
              <a:gd name="T9" fmla="*/ 7856385 h 785685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578985" h="7856855">
                <a:moveTo>
                  <a:pt x="0" y="7856385"/>
                </a:moveTo>
                <a:lnTo>
                  <a:pt x="4578807" y="7856385"/>
                </a:lnTo>
                <a:lnTo>
                  <a:pt x="4578807" y="0"/>
                </a:lnTo>
                <a:lnTo>
                  <a:pt x="0" y="0"/>
                </a:lnTo>
                <a:lnTo>
                  <a:pt x="0" y="7856385"/>
                </a:lnTo>
                <a:close/>
              </a:path>
            </a:pathLst>
          </a:custGeom>
          <a:solidFill>
            <a:srgbClr val="0F416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7" name="Chart Placeholder 2"/>
          <p:cNvSpPr>
            <a:spLocks noGrp="1"/>
          </p:cNvSpPr>
          <p:nvPr>
            <p:ph type="chart" sz="quarter" idx="13" hasCustomPrompt="1"/>
          </p:nvPr>
        </p:nvSpPr>
        <p:spPr>
          <a:xfrm>
            <a:off x="0" y="2490788"/>
            <a:ext cx="4578350" cy="28797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lv-LV" dirty="0"/>
              <a:t>Apaļais grafiks (pie </a:t>
            </a:r>
            <a:r>
              <a:rPr lang="lv-LV" dirty="0" err="1"/>
              <a:t>chart</a:t>
            </a:r>
            <a:r>
              <a:rPr lang="lv-LV" dirty="0"/>
              <a:t>)</a:t>
            </a:r>
            <a:endParaRPr lang="en-US" dirty="0"/>
          </a:p>
        </p:txBody>
      </p:sp>
      <p:sp>
        <p:nvSpPr>
          <p:cNvPr id="8" name="Text Placeholder 2"/>
          <p:cNvSpPr>
            <a:spLocks noGrp="1"/>
          </p:cNvSpPr>
          <p:nvPr>
            <p:ph type="body" sz="quarter" idx="14" hasCustomPrompt="1"/>
          </p:nvPr>
        </p:nvSpPr>
        <p:spPr>
          <a:xfrm>
            <a:off x="5142508" y="978323"/>
            <a:ext cx="8097639" cy="792088"/>
          </a:xfrm>
          <a:prstGeom prst="rect">
            <a:avLst/>
          </a:prstGeom>
        </p:spPr>
        <p:txBody>
          <a:bodyPr anchor="ctr"/>
          <a:lstStyle>
            <a:lvl1pPr marL="0" indent="0" algn="l">
              <a:spcBef>
                <a:spcPts val="0"/>
              </a:spcBef>
              <a:buNone/>
              <a:defRPr lang="lv-LV" sz="5000" b="1" kern="1200" spc="0" baseline="0" dirty="0" smtClean="0">
                <a:solidFill>
                  <a:schemeClr val="tx1"/>
                </a:solidFill>
                <a:latin typeface="Century Gothic" pitchFamily="34" charset="0"/>
                <a:ea typeface="Mark" pitchFamily="50" charset="0"/>
                <a:cs typeface="Mark" pitchFamily="50" charset="0"/>
              </a:defRPr>
            </a:lvl1pPr>
          </a:lstStyle>
          <a:p>
            <a:pPr lvl="0"/>
            <a:r>
              <a:rPr lang="lv-LV" dirty="0"/>
              <a:t>LIELAIS VIRSRAKSTS</a:t>
            </a:r>
            <a:endParaRPr lang="en-US" dirty="0"/>
          </a:p>
        </p:txBody>
      </p:sp>
      <p:sp>
        <p:nvSpPr>
          <p:cNvPr id="12" name="Text Placeholder 10"/>
          <p:cNvSpPr>
            <a:spLocks noGrp="1"/>
          </p:cNvSpPr>
          <p:nvPr>
            <p:ph type="body" sz="quarter" idx="15" hasCustomPrompt="1"/>
          </p:nvPr>
        </p:nvSpPr>
        <p:spPr>
          <a:xfrm>
            <a:off x="5142508" y="1842418"/>
            <a:ext cx="8064896" cy="432048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lang="en-US" sz="2500" b="1" kern="1200" spc="0" baseline="0" dirty="0">
                <a:solidFill>
                  <a:schemeClr val="tx1"/>
                </a:solidFill>
                <a:latin typeface="Century Gothic" pitchFamily="34" charset="0"/>
                <a:ea typeface="+mn-ea"/>
                <a:cs typeface="Mark"/>
              </a:defRPr>
            </a:lvl1pPr>
          </a:lstStyle>
          <a:p>
            <a:pPr lvl="0"/>
            <a:r>
              <a:rPr lang="lv-LV" dirty="0"/>
              <a:t>Mazais virsraksts</a:t>
            </a:r>
            <a:endParaRPr lang="en-US" dirty="0"/>
          </a:p>
        </p:txBody>
      </p:sp>
      <p:sp>
        <p:nvSpPr>
          <p:cNvPr id="14" name="Text Placeholder 12"/>
          <p:cNvSpPr>
            <a:spLocks noGrp="1"/>
          </p:cNvSpPr>
          <p:nvPr>
            <p:ph type="body" sz="quarter" idx="16" hasCustomPrompt="1"/>
          </p:nvPr>
        </p:nvSpPr>
        <p:spPr>
          <a:xfrm>
            <a:off x="5142508" y="2490490"/>
            <a:ext cx="8064896" cy="216024"/>
          </a:xfrm>
          <a:prstGeom prst="rect">
            <a:avLst/>
          </a:prstGeom>
        </p:spPr>
        <p:txBody>
          <a:bodyPr anchor="ctr"/>
          <a:lstStyle>
            <a:lvl1pPr marL="0" indent="0">
              <a:spcBef>
                <a:spcPts val="0"/>
              </a:spcBef>
              <a:buNone/>
              <a:defRPr lang="en-US" sz="1400" kern="1200" spc="0" baseline="0" dirty="0">
                <a:solidFill>
                  <a:schemeClr val="tx1"/>
                </a:solidFill>
                <a:latin typeface="Century Gothic" pitchFamily="34" charset="0"/>
                <a:ea typeface="+mn-ea"/>
                <a:cs typeface="Mark"/>
              </a:defRPr>
            </a:lvl1pPr>
          </a:lstStyle>
          <a:p>
            <a:pPr lvl="0"/>
            <a:r>
              <a:rPr lang="lv-LV" dirty="0"/>
              <a:t>Teksts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1331166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altais lielais virsraksts 1/3 pa kreisi donut paraug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ject 6"/>
          <p:cNvSpPr>
            <a:spLocks/>
          </p:cNvSpPr>
          <p:nvPr userDrawn="1"/>
        </p:nvSpPr>
        <p:spPr bwMode="auto">
          <a:xfrm>
            <a:off x="0" y="0"/>
            <a:ext cx="4578350" cy="7856538"/>
          </a:xfrm>
          <a:custGeom>
            <a:avLst/>
            <a:gdLst>
              <a:gd name="T0" fmla="*/ 0 w 4578985"/>
              <a:gd name="T1" fmla="*/ 7856385 h 7856855"/>
              <a:gd name="T2" fmla="*/ 4578807 w 4578985"/>
              <a:gd name="T3" fmla="*/ 7856385 h 7856855"/>
              <a:gd name="T4" fmla="*/ 4578807 w 4578985"/>
              <a:gd name="T5" fmla="*/ 0 h 7856855"/>
              <a:gd name="T6" fmla="*/ 0 w 4578985"/>
              <a:gd name="T7" fmla="*/ 0 h 7856855"/>
              <a:gd name="T8" fmla="*/ 0 w 4578985"/>
              <a:gd name="T9" fmla="*/ 7856385 h 785685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578985" h="7856855">
                <a:moveTo>
                  <a:pt x="0" y="7856385"/>
                </a:moveTo>
                <a:lnTo>
                  <a:pt x="4578807" y="7856385"/>
                </a:lnTo>
                <a:lnTo>
                  <a:pt x="4578807" y="0"/>
                </a:lnTo>
                <a:lnTo>
                  <a:pt x="0" y="0"/>
                </a:lnTo>
                <a:lnTo>
                  <a:pt x="0" y="7856385"/>
                </a:lnTo>
                <a:close/>
              </a:path>
            </a:pathLst>
          </a:custGeom>
          <a:solidFill>
            <a:srgbClr val="0F416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graphicFrame>
        <p:nvGraphicFramePr>
          <p:cNvPr id="7" name="Chart 9"/>
          <p:cNvGraphicFramePr>
            <a:graphicFrameLocks/>
          </p:cNvGraphicFramePr>
          <p:nvPr userDrawn="1"/>
        </p:nvGraphicFramePr>
        <p:xfrm>
          <a:off x="3175" y="2481263"/>
          <a:ext cx="4572000" cy="2895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" name="object 3"/>
          <p:cNvSpPr txBox="1"/>
          <p:nvPr userDrawn="1"/>
        </p:nvSpPr>
        <p:spPr>
          <a:xfrm>
            <a:off x="5270500" y="1893888"/>
            <a:ext cx="7840663" cy="406400"/>
          </a:xfrm>
          <a:prstGeom prst="rect">
            <a:avLst/>
          </a:prstGeom>
        </p:spPr>
        <p:txBody>
          <a:bodyPr lIns="0" tIns="12700" rIns="0" bIns="0">
            <a:spAutoFit/>
          </a:bodyPr>
          <a:lstStyle/>
          <a:p>
            <a:pPr marL="12700" fontAlgn="auto">
              <a:spcBef>
                <a:spcPts val="100"/>
              </a:spcBef>
              <a:spcAft>
                <a:spcPts val="0"/>
              </a:spcAft>
              <a:defRPr/>
            </a:pPr>
            <a:r>
              <a:rPr sz="2500" b="1" spc="0" baseline="0" dirty="0">
                <a:solidFill>
                  <a:srgbClr val="00AAC6"/>
                </a:solidFill>
                <a:latin typeface="Century Gothic" pitchFamily="34" charset="0"/>
                <a:cs typeface="Mark"/>
              </a:rPr>
              <a:t>Mazais virsraksts</a:t>
            </a:r>
            <a:endParaRPr sz="2500" spc="0" baseline="0" dirty="0">
              <a:latin typeface="Century Gothic" pitchFamily="34" charset="0"/>
              <a:cs typeface="Mark"/>
            </a:endParaRPr>
          </a:p>
        </p:txBody>
      </p:sp>
      <p:sp>
        <p:nvSpPr>
          <p:cNvPr id="11" name="TextBox 8"/>
          <p:cNvSpPr txBox="1">
            <a:spLocks noChangeArrowheads="1"/>
          </p:cNvSpPr>
          <p:nvPr userDrawn="1"/>
        </p:nvSpPr>
        <p:spPr bwMode="auto">
          <a:xfrm>
            <a:off x="5142508" y="958850"/>
            <a:ext cx="7840663" cy="862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lv-LV" sz="5000" b="1" dirty="0">
                <a:solidFill>
                  <a:srgbClr val="00AAC6"/>
                </a:solidFill>
                <a:latin typeface="Century Gothic" pitchFamily="34" charset="0"/>
                <a:ea typeface="Mark" pitchFamily="50" charset="0"/>
                <a:cs typeface="Mark" pitchFamily="50" charset="0"/>
              </a:rPr>
              <a:t>LIELAIS VIRSRAKSTS</a:t>
            </a:r>
            <a:endParaRPr lang="en-US" sz="5000" b="1" dirty="0">
              <a:solidFill>
                <a:srgbClr val="00AAC6"/>
              </a:solidFill>
              <a:latin typeface="Century Gothic" pitchFamily="34" charset="0"/>
              <a:ea typeface="Mark" pitchFamily="50" charset="0"/>
              <a:cs typeface="Mark" pitchFamily="50" charset="0"/>
            </a:endParaRPr>
          </a:p>
        </p:txBody>
      </p:sp>
      <p:sp>
        <p:nvSpPr>
          <p:cNvPr id="13" name="object 3"/>
          <p:cNvSpPr txBox="1"/>
          <p:nvPr userDrawn="1"/>
        </p:nvSpPr>
        <p:spPr>
          <a:xfrm>
            <a:off x="5270500" y="2466975"/>
            <a:ext cx="7840663" cy="212725"/>
          </a:xfrm>
          <a:prstGeom prst="rect">
            <a:avLst/>
          </a:prstGeom>
        </p:spPr>
        <p:txBody>
          <a:bodyPr lIns="0" tIns="12700" rIns="0" bIns="0">
            <a:spAutoFit/>
          </a:bodyPr>
          <a:lstStyle/>
          <a:p>
            <a:pPr marL="12700" fontAlgn="auto">
              <a:spcBef>
                <a:spcPts val="100"/>
              </a:spcBef>
              <a:spcAft>
                <a:spcPts val="0"/>
              </a:spcAft>
              <a:defRPr/>
            </a:pPr>
            <a:r>
              <a:rPr lang="lv-LV" sz="1300" spc="0" baseline="0" dirty="0">
                <a:solidFill>
                  <a:srgbClr val="00AAC6"/>
                </a:solidFill>
                <a:latin typeface="Century Gothic" pitchFamily="34" charset="0"/>
                <a:cs typeface="Mark"/>
              </a:rPr>
              <a:t>Teksts</a:t>
            </a:r>
            <a:endParaRPr sz="1300" spc="0" baseline="0" dirty="0">
              <a:latin typeface="Century Gothic" pitchFamily="34" charset="0"/>
              <a:cs typeface="Mark"/>
            </a:endParaRPr>
          </a:p>
        </p:txBody>
      </p:sp>
      <p:sp>
        <p:nvSpPr>
          <p:cNvPr id="15" name="object 3"/>
          <p:cNvSpPr txBox="1"/>
          <p:nvPr userDrawn="1"/>
        </p:nvSpPr>
        <p:spPr>
          <a:xfrm rot="20355368">
            <a:off x="761203" y="3313644"/>
            <a:ext cx="12239720" cy="1490152"/>
          </a:xfrm>
          <a:prstGeom prst="rect">
            <a:avLst/>
          </a:prstGeom>
        </p:spPr>
        <p:txBody>
          <a:bodyPr wrap="square" lIns="0" tIns="12700" rIns="0" bIns="0">
            <a:spAutoFit/>
          </a:bodyPr>
          <a:lstStyle/>
          <a:p>
            <a:pPr marL="12700" fontAlgn="auto">
              <a:spcBef>
                <a:spcPts val="100"/>
              </a:spcBef>
              <a:spcAft>
                <a:spcPts val="0"/>
              </a:spcAft>
              <a:defRPr/>
            </a:pPr>
            <a:r>
              <a:rPr lang="lv-LV" sz="9600" b="1" dirty="0">
                <a:solidFill>
                  <a:srgbClr val="FF0000"/>
                </a:solidFill>
                <a:latin typeface="Century Gothic" pitchFamily="34" charset="0"/>
                <a:cs typeface="Arial" pitchFamily="34" charset="0"/>
              </a:rPr>
              <a:t>PARAUGS!</a:t>
            </a:r>
            <a:r>
              <a:rPr lang="lv-LV" sz="9600" b="1" baseline="0" dirty="0">
                <a:solidFill>
                  <a:srgbClr val="FF0000"/>
                </a:solidFill>
                <a:latin typeface="Century Gothic" pitchFamily="34" charset="0"/>
                <a:cs typeface="Arial" pitchFamily="34" charset="0"/>
              </a:rPr>
              <a:t> NELIETOT!</a:t>
            </a:r>
            <a:endParaRPr sz="9600" b="1" dirty="0">
              <a:solidFill>
                <a:srgbClr val="FF0000"/>
              </a:solidFill>
              <a:latin typeface="Century Gothic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0085680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Dubltzils 2 donu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bk object 16"/>
          <p:cNvSpPr>
            <a:spLocks/>
          </p:cNvSpPr>
          <p:nvPr userDrawn="1"/>
        </p:nvSpPr>
        <p:spPr bwMode="auto">
          <a:xfrm>
            <a:off x="0" y="0"/>
            <a:ext cx="4578350" cy="7856538"/>
          </a:xfrm>
          <a:custGeom>
            <a:avLst/>
            <a:gdLst>
              <a:gd name="T0" fmla="*/ 0 w 4578985"/>
              <a:gd name="T1" fmla="*/ 7856385 h 7856855"/>
              <a:gd name="T2" fmla="*/ 4578807 w 4578985"/>
              <a:gd name="T3" fmla="*/ 7856385 h 7856855"/>
              <a:gd name="T4" fmla="*/ 4578807 w 4578985"/>
              <a:gd name="T5" fmla="*/ 0 h 7856855"/>
              <a:gd name="T6" fmla="*/ 0 w 4578985"/>
              <a:gd name="T7" fmla="*/ 0 h 7856855"/>
              <a:gd name="T8" fmla="*/ 0 w 4578985"/>
              <a:gd name="T9" fmla="*/ 7856385 h 785685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578985" h="7856855">
                <a:moveTo>
                  <a:pt x="0" y="7856385"/>
                </a:moveTo>
                <a:lnTo>
                  <a:pt x="4578807" y="7856385"/>
                </a:lnTo>
                <a:lnTo>
                  <a:pt x="4578807" y="0"/>
                </a:lnTo>
                <a:lnTo>
                  <a:pt x="0" y="0"/>
                </a:lnTo>
                <a:lnTo>
                  <a:pt x="0" y="7856385"/>
                </a:lnTo>
                <a:close/>
              </a:path>
            </a:pathLst>
          </a:custGeom>
          <a:solidFill>
            <a:srgbClr val="00ABC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 baseline="0">
              <a:latin typeface="Century Gothic" pitchFamily="34" charset="0"/>
            </a:endParaRPr>
          </a:p>
        </p:txBody>
      </p:sp>
      <p:sp>
        <p:nvSpPr>
          <p:cNvPr id="12" name="bk object 18"/>
          <p:cNvSpPr>
            <a:spLocks/>
          </p:cNvSpPr>
          <p:nvPr userDrawn="1"/>
        </p:nvSpPr>
        <p:spPr bwMode="auto">
          <a:xfrm>
            <a:off x="9144000" y="0"/>
            <a:ext cx="4597400" cy="7856538"/>
          </a:xfrm>
          <a:custGeom>
            <a:avLst/>
            <a:gdLst>
              <a:gd name="T0" fmla="*/ 0 w 4578984"/>
              <a:gd name="T1" fmla="*/ 7856385 h 7856855"/>
              <a:gd name="T2" fmla="*/ 4578807 w 4578984"/>
              <a:gd name="T3" fmla="*/ 7856385 h 7856855"/>
              <a:gd name="T4" fmla="*/ 4578807 w 4578984"/>
              <a:gd name="T5" fmla="*/ 0 h 7856855"/>
              <a:gd name="T6" fmla="*/ 0 w 4578984"/>
              <a:gd name="T7" fmla="*/ 0 h 7856855"/>
              <a:gd name="T8" fmla="*/ 0 w 4578984"/>
              <a:gd name="T9" fmla="*/ 7856385 h 785685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578984" h="7856855">
                <a:moveTo>
                  <a:pt x="0" y="7856385"/>
                </a:moveTo>
                <a:lnTo>
                  <a:pt x="4578807" y="7856385"/>
                </a:lnTo>
                <a:lnTo>
                  <a:pt x="4578807" y="0"/>
                </a:lnTo>
                <a:lnTo>
                  <a:pt x="0" y="0"/>
                </a:lnTo>
                <a:lnTo>
                  <a:pt x="0" y="7856385"/>
                </a:lnTo>
                <a:close/>
              </a:path>
            </a:pathLst>
          </a:custGeom>
          <a:solidFill>
            <a:srgbClr val="0E406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 baseline="0">
              <a:latin typeface="Century Gothic" pitchFamily="34" charset="0"/>
            </a:endParaRPr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06004" y="1124273"/>
            <a:ext cx="3337743" cy="35810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lv-LV" dirty="0"/>
              <a:t>teksts</a:t>
            </a:r>
            <a:endParaRPr lang="en-US" dirty="0"/>
          </a:p>
        </p:txBody>
      </p:sp>
      <p:sp>
        <p:nvSpPr>
          <p:cNvPr id="18" name="Chart Placeholder 16"/>
          <p:cNvSpPr>
            <a:spLocks noGrp="1"/>
          </p:cNvSpPr>
          <p:nvPr>
            <p:ph type="chart" sz="quarter" idx="12" hasCustomPrompt="1"/>
          </p:nvPr>
        </p:nvSpPr>
        <p:spPr>
          <a:xfrm>
            <a:off x="0" y="2346474"/>
            <a:ext cx="4578350" cy="286861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aseline="0">
                <a:solidFill>
                  <a:schemeClr val="bg1"/>
                </a:solidFill>
              </a:defRPr>
            </a:lvl1pPr>
          </a:lstStyle>
          <a:p>
            <a:r>
              <a:rPr lang="lv-LV" dirty="0"/>
              <a:t>Apaļais grafiks (pie </a:t>
            </a:r>
            <a:r>
              <a:rPr lang="lv-LV" dirty="0" err="1"/>
              <a:t>chart</a:t>
            </a:r>
            <a:r>
              <a:rPr lang="lv-LV" dirty="0"/>
              <a:t>)</a:t>
            </a:r>
            <a:endParaRPr lang="en-US" dirty="0"/>
          </a:p>
        </p:txBody>
      </p:sp>
      <p:sp>
        <p:nvSpPr>
          <p:cNvPr id="21" name="Text Placeholder 4"/>
          <p:cNvSpPr>
            <a:spLocks noGrp="1"/>
          </p:cNvSpPr>
          <p:nvPr>
            <p:ph type="body" sz="quarter" idx="14" hasCustomPrompt="1"/>
          </p:nvPr>
        </p:nvSpPr>
        <p:spPr>
          <a:xfrm>
            <a:off x="657894" y="7387034"/>
            <a:ext cx="3265735" cy="287561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4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lv-LV" dirty="0"/>
              <a:t>teksts</a:t>
            </a:r>
            <a:endParaRPr lang="en-US" dirty="0"/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5" hasCustomPrompt="1"/>
          </p:nvPr>
        </p:nvSpPr>
        <p:spPr>
          <a:xfrm>
            <a:off x="5202610" y="1122338"/>
            <a:ext cx="3337743" cy="35810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 b="1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lv-LV" dirty="0"/>
              <a:t>teksts</a:t>
            </a:r>
            <a:endParaRPr lang="en-US" dirty="0"/>
          </a:p>
        </p:txBody>
      </p:sp>
      <p:sp>
        <p:nvSpPr>
          <p:cNvPr id="26" name="Chart Placeholder 16"/>
          <p:cNvSpPr>
            <a:spLocks noGrp="1"/>
          </p:cNvSpPr>
          <p:nvPr>
            <p:ph type="chart" sz="quarter" idx="16" hasCustomPrompt="1"/>
          </p:nvPr>
        </p:nvSpPr>
        <p:spPr>
          <a:xfrm>
            <a:off x="4596606" y="2344539"/>
            <a:ext cx="4578350" cy="286861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aseline="0">
                <a:solidFill>
                  <a:schemeClr val="tx1"/>
                </a:solidFill>
              </a:defRPr>
            </a:lvl1pPr>
          </a:lstStyle>
          <a:p>
            <a:r>
              <a:rPr lang="lv-LV" dirty="0"/>
              <a:t>Apaļais grafiks (pie </a:t>
            </a:r>
            <a:r>
              <a:rPr lang="lv-LV" dirty="0" err="1"/>
              <a:t>chart</a:t>
            </a:r>
            <a:r>
              <a:rPr lang="lv-LV" dirty="0"/>
              <a:t>)</a:t>
            </a:r>
            <a:endParaRPr lang="en-US" dirty="0"/>
          </a:p>
        </p:txBody>
      </p:sp>
      <p:sp>
        <p:nvSpPr>
          <p:cNvPr id="28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5254500" y="7385099"/>
            <a:ext cx="3265735" cy="287561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400" b="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lv-LV" dirty="0"/>
              <a:t>teksts</a:t>
            </a:r>
            <a:endParaRPr lang="en-US" dirty="0"/>
          </a:p>
        </p:txBody>
      </p:sp>
      <p:sp>
        <p:nvSpPr>
          <p:cNvPr id="29" name="Text Placeholder 4"/>
          <p:cNvSpPr>
            <a:spLocks noGrp="1"/>
          </p:cNvSpPr>
          <p:nvPr>
            <p:ph type="body" sz="quarter" idx="19" hasCustomPrompt="1"/>
          </p:nvPr>
        </p:nvSpPr>
        <p:spPr>
          <a:xfrm>
            <a:off x="9780960" y="1122338"/>
            <a:ext cx="3337743" cy="35810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lv-LV" dirty="0"/>
              <a:t>teksts</a:t>
            </a:r>
            <a:endParaRPr lang="en-US" dirty="0"/>
          </a:p>
        </p:txBody>
      </p:sp>
      <p:sp>
        <p:nvSpPr>
          <p:cNvPr id="30" name="Chart Placeholder 16"/>
          <p:cNvSpPr>
            <a:spLocks noGrp="1"/>
          </p:cNvSpPr>
          <p:nvPr>
            <p:ph type="chart" sz="quarter" idx="20" hasCustomPrompt="1"/>
          </p:nvPr>
        </p:nvSpPr>
        <p:spPr>
          <a:xfrm>
            <a:off x="9174956" y="2344539"/>
            <a:ext cx="4578350" cy="286861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aseline="0">
                <a:solidFill>
                  <a:schemeClr val="bg1"/>
                </a:solidFill>
              </a:defRPr>
            </a:lvl1pPr>
          </a:lstStyle>
          <a:p>
            <a:r>
              <a:rPr lang="lv-LV" dirty="0"/>
              <a:t>Apaļais grafiks (pie </a:t>
            </a:r>
            <a:r>
              <a:rPr lang="lv-LV" dirty="0" err="1"/>
              <a:t>chart</a:t>
            </a:r>
            <a:r>
              <a:rPr lang="lv-LV" dirty="0"/>
              <a:t>)</a:t>
            </a:r>
            <a:endParaRPr lang="en-US" dirty="0"/>
          </a:p>
        </p:txBody>
      </p:sp>
      <p:sp>
        <p:nvSpPr>
          <p:cNvPr id="32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9832850" y="7385099"/>
            <a:ext cx="3265735" cy="287561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4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lv-LV" dirty="0"/>
              <a:t>teksts</a:t>
            </a:r>
            <a:endParaRPr lang="en-US" dirty="0"/>
          </a:p>
        </p:txBody>
      </p:sp>
      <p:sp>
        <p:nvSpPr>
          <p:cNvPr id="16" name="Text Placeholder 2"/>
          <p:cNvSpPr>
            <a:spLocks noGrp="1"/>
          </p:cNvSpPr>
          <p:nvPr>
            <p:ph type="body" sz="quarter" idx="23" hasCustomPrompt="1"/>
          </p:nvPr>
        </p:nvSpPr>
        <p:spPr>
          <a:xfrm>
            <a:off x="317972" y="5370810"/>
            <a:ext cx="3887788" cy="864096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None/>
              <a:defRPr lang="lv-LV" sz="1500" b="1" baseline="0" dirty="0" smtClean="0">
                <a:solidFill>
                  <a:srgbClr val="003B71"/>
                </a:solidFill>
                <a:latin typeface="Century Gothic" pitchFamily="34" charset="0"/>
                <a:ea typeface="+mn-ea"/>
                <a:cs typeface="+mn-cs"/>
              </a:defRPr>
            </a:lvl1pPr>
            <a:lvl3pPr marL="0" indent="0" algn="ctr">
              <a:spcBef>
                <a:spcPts val="0"/>
              </a:spcBef>
              <a:buNone/>
              <a:defRPr lang="en-US" sz="1500" b="1" baseline="0" dirty="0" smtClean="0">
                <a:solidFill>
                  <a:schemeClr val="bg1"/>
                </a:solidFill>
                <a:latin typeface="Century Gothic" pitchFamily="34" charset="0"/>
                <a:ea typeface="+mn-ea"/>
                <a:cs typeface="+mn-cs"/>
              </a:defRPr>
            </a:lvl3pPr>
            <a:lvl5pPr marL="0" algn="ctr">
              <a:spcBef>
                <a:spcPts val="0"/>
              </a:spcBef>
              <a:defRPr lang="en-US" sz="1500" b="1" dirty="0">
                <a:solidFill>
                  <a:srgbClr val="003B71"/>
                </a:solidFill>
                <a:latin typeface="Century Gothic" pitchFamily="34" charset="0"/>
                <a:ea typeface="+mn-ea"/>
                <a:cs typeface="+mn-cs"/>
              </a:defRPr>
            </a:lvl5pPr>
          </a:lstStyle>
          <a:p>
            <a:pPr lvl="0"/>
            <a:r>
              <a:rPr lang="lv-LV" dirty="0"/>
              <a:t>teksts</a:t>
            </a:r>
          </a:p>
          <a:p>
            <a:pPr lvl="0"/>
            <a:endParaRPr lang="en-US" dirty="0"/>
          </a:p>
          <a:p>
            <a:pPr lvl="2"/>
            <a:r>
              <a:rPr lang="lv-LV" dirty="0"/>
              <a:t>teksts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sz="quarter" idx="25" hasCustomPrompt="1"/>
          </p:nvPr>
        </p:nvSpPr>
        <p:spPr>
          <a:xfrm>
            <a:off x="4924425" y="5370810"/>
            <a:ext cx="3887788" cy="864096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None/>
              <a:defRPr lang="lv-LV" sz="1500" b="1" kern="1200" baseline="0" dirty="0" smtClean="0">
                <a:solidFill>
                  <a:srgbClr val="C4D600"/>
                </a:solidFill>
                <a:latin typeface="Century Gothic" pitchFamily="34" charset="0"/>
                <a:ea typeface="+mn-ea"/>
                <a:cs typeface="Arial" charset="0"/>
              </a:defRPr>
            </a:lvl1pPr>
            <a:lvl3pPr marL="0" indent="0" algn="ctr">
              <a:spcBef>
                <a:spcPts val="0"/>
              </a:spcBef>
              <a:buFont typeface="Arial" pitchFamily="34" charset="0"/>
              <a:buNone/>
              <a:defRPr lang="en-US" sz="1500" b="1" baseline="0" dirty="0" smtClean="0">
                <a:solidFill>
                  <a:schemeClr val="tx2"/>
                </a:solidFill>
                <a:latin typeface="Century Gothic" pitchFamily="34" charset="0"/>
                <a:ea typeface="+mn-ea"/>
                <a:cs typeface="+mn-cs"/>
              </a:defRPr>
            </a:lvl3pPr>
            <a:lvl5pPr marL="0" algn="ctr">
              <a:spcBef>
                <a:spcPts val="0"/>
              </a:spcBef>
              <a:defRPr lang="en-US" sz="1500" b="1" dirty="0">
                <a:solidFill>
                  <a:srgbClr val="003B71"/>
                </a:solidFill>
                <a:latin typeface="Century Gothic" pitchFamily="34" charset="0"/>
                <a:ea typeface="+mn-ea"/>
                <a:cs typeface="+mn-cs"/>
              </a:defRPr>
            </a:lvl5pPr>
          </a:lstStyle>
          <a:p>
            <a:pPr lvl="0"/>
            <a:r>
              <a:rPr lang="lv-LV" dirty="0"/>
              <a:t>teksts</a:t>
            </a:r>
          </a:p>
          <a:p>
            <a:pPr lvl="0"/>
            <a:endParaRPr lang="en-US" dirty="0"/>
          </a:p>
          <a:p>
            <a:pPr lvl="2"/>
            <a:r>
              <a:rPr lang="lv-LV" dirty="0"/>
              <a:t>teksts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sz="quarter" idx="26" hasCustomPrompt="1"/>
          </p:nvPr>
        </p:nvSpPr>
        <p:spPr>
          <a:xfrm>
            <a:off x="9498806" y="5370810"/>
            <a:ext cx="3887788" cy="864096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None/>
              <a:defRPr lang="lv-LV" sz="1500" b="1" baseline="0" dirty="0" smtClean="0">
                <a:solidFill>
                  <a:srgbClr val="C4D600"/>
                </a:solidFill>
                <a:latin typeface="Century Gothic" pitchFamily="34" charset="0"/>
                <a:ea typeface="+mn-ea"/>
                <a:cs typeface="+mn-cs"/>
              </a:defRPr>
            </a:lvl1pPr>
            <a:lvl3pPr marL="0" indent="0" algn="ctr">
              <a:spcBef>
                <a:spcPts val="0"/>
              </a:spcBef>
              <a:buNone/>
              <a:defRPr lang="en-US" sz="1500" b="1" baseline="0" dirty="0" smtClean="0">
                <a:solidFill>
                  <a:schemeClr val="bg1"/>
                </a:solidFill>
                <a:latin typeface="Century Gothic" pitchFamily="34" charset="0"/>
                <a:ea typeface="+mn-ea"/>
                <a:cs typeface="+mn-cs"/>
              </a:defRPr>
            </a:lvl3pPr>
            <a:lvl5pPr marL="0" algn="ctr">
              <a:spcBef>
                <a:spcPts val="0"/>
              </a:spcBef>
              <a:defRPr lang="en-US" sz="1500" b="1" dirty="0">
                <a:solidFill>
                  <a:srgbClr val="003B71"/>
                </a:solidFill>
                <a:latin typeface="Century Gothic" pitchFamily="34" charset="0"/>
                <a:ea typeface="+mn-ea"/>
                <a:cs typeface="+mn-cs"/>
              </a:defRPr>
            </a:lvl5pPr>
          </a:lstStyle>
          <a:p>
            <a:pPr lvl="0"/>
            <a:r>
              <a:rPr lang="lv-LV" dirty="0"/>
              <a:t>teksts</a:t>
            </a:r>
          </a:p>
          <a:p>
            <a:pPr lvl="0"/>
            <a:endParaRPr lang="en-US" dirty="0"/>
          </a:p>
          <a:p>
            <a:pPr lvl="2"/>
            <a:r>
              <a:rPr lang="lv-LV" dirty="0"/>
              <a:t>teksts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2761293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Dubltzils 2 donu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bk object 16"/>
          <p:cNvSpPr>
            <a:spLocks/>
          </p:cNvSpPr>
          <p:nvPr userDrawn="1"/>
        </p:nvSpPr>
        <p:spPr bwMode="auto">
          <a:xfrm>
            <a:off x="0" y="0"/>
            <a:ext cx="4578350" cy="7856538"/>
          </a:xfrm>
          <a:custGeom>
            <a:avLst/>
            <a:gdLst>
              <a:gd name="T0" fmla="*/ 0 w 4578985"/>
              <a:gd name="T1" fmla="*/ 7856385 h 7856855"/>
              <a:gd name="T2" fmla="*/ 4578807 w 4578985"/>
              <a:gd name="T3" fmla="*/ 7856385 h 7856855"/>
              <a:gd name="T4" fmla="*/ 4578807 w 4578985"/>
              <a:gd name="T5" fmla="*/ 0 h 7856855"/>
              <a:gd name="T6" fmla="*/ 0 w 4578985"/>
              <a:gd name="T7" fmla="*/ 0 h 7856855"/>
              <a:gd name="T8" fmla="*/ 0 w 4578985"/>
              <a:gd name="T9" fmla="*/ 7856385 h 785685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578985" h="7856855">
                <a:moveTo>
                  <a:pt x="0" y="7856385"/>
                </a:moveTo>
                <a:lnTo>
                  <a:pt x="4578807" y="7856385"/>
                </a:lnTo>
                <a:lnTo>
                  <a:pt x="4578807" y="0"/>
                </a:lnTo>
                <a:lnTo>
                  <a:pt x="0" y="0"/>
                </a:lnTo>
                <a:lnTo>
                  <a:pt x="0" y="7856385"/>
                </a:lnTo>
                <a:close/>
              </a:path>
            </a:pathLst>
          </a:custGeom>
          <a:solidFill>
            <a:srgbClr val="00ABC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>
              <a:latin typeface="Century Gothic" pitchFamily="34" charset="0"/>
            </a:endParaRPr>
          </a:p>
        </p:txBody>
      </p:sp>
      <p:sp>
        <p:nvSpPr>
          <p:cNvPr id="12" name="bk object 18"/>
          <p:cNvSpPr>
            <a:spLocks/>
          </p:cNvSpPr>
          <p:nvPr userDrawn="1"/>
        </p:nvSpPr>
        <p:spPr bwMode="auto">
          <a:xfrm>
            <a:off x="9144000" y="0"/>
            <a:ext cx="4597400" cy="7856538"/>
          </a:xfrm>
          <a:custGeom>
            <a:avLst/>
            <a:gdLst>
              <a:gd name="T0" fmla="*/ 0 w 4578984"/>
              <a:gd name="T1" fmla="*/ 7856385 h 7856855"/>
              <a:gd name="T2" fmla="*/ 4578807 w 4578984"/>
              <a:gd name="T3" fmla="*/ 7856385 h 7856855"/>
              <a:gd name="T4" fmla="*/ 4578807 w 4578984"/>
              <a:gd name="T5" fmla="*/ 0 h 7856855"/>
              <a:gd name="T6" fmla="*/ 0 w 4578984"/>
              <a:gd name="T7" fmla="*/ 0 h 7856855"/>
              <a:gd name="T8" fmla="*/ 0 w 4578984"/>
              <a:gd name="T9" fmla="*/ 7856385 h 785685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578984" h="7856855">
                <a:moveTo>
                  <a:pt x="0" y="7856385"/>
                </a:moveTo>
                <a:lnTo>
                  <a:pt x="4578807" y="7856385"/>
                </a:lnTo>
                <a:lnTo>
                  <a:pt x="4578807" y="0"/>
                </a:lnTo>
                <a:lnTo>
                  <a:pt x="0" y="0"/>
                </a:lnTo>
                <a:lnTo>
                  <a:pt x="0" y="7856385"/>
                </a:lnTo>
                <a:close/>
              </a:path>
            </a:pathLst>
          </a:custGeom>
          <a:solidFill>
            <a:srgbClr val="0E406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>
              <a:latin typeface="Century Gothic" pitchFamily="34" charset="0"/>
            </a:endParaRPr>
          </a:p>
        </p:txBody>
      </p:sp>
      <p:graphicFrame>
        <p:nvGraphicFramePr>
          <p:cNvPr id="22" name="Chart 24"/>
          <p:cNvGraphicFramePr>
            <a:graphicFrameLocks/>
          </p:cNvGraphicFramePr>
          <p:nvPr userDrawn="1"/>
        </p:nvGraphicFramePr>
        <p:xfrm>
          <a:off x="-1588" y="2330450"/>
          <a:ext cx="4584701" cy="2895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24" name="Chart 26"/>
          <p:cNvGraphicFramePr>
            <a:graphicFrameLocks/>
          </p:cNvGraphicFramePr>
          <p:nvPr userDrawn="1"/>
        </p:nvGraphicFramePr>
        <p:xfrm>
          <a:off x="9163050" y="2330450"/>
          <a:ext cx="4572000" cy="2895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7" name="TextBox 26"/>
          <p:cNvSpPr txBox="1"/>
          <p:nvPr userDrawn="1"/>
        </p:nvSpPr>
        <p:spPr>
          <a:xfrm>
            <a:off x="723900" y="1092200"/>
            <a:ext cx="3133725" cy="3698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lv-LV" b="1" spc="15" dirty="0">
                <a:solidFill>
                  <a:srgbClr val="FFFFFF"/>
                </a:solidFill>
                <a:latin typeface="Century Gothic" pitchFamily="34" charset="0"/>
                <a:cs typeface="Arial"/>
              </a:rPr>
              <a:t>teksts</a:t>
            </a:r>
            <a:endParaRPr lang="lv-LV" dirty="0">
              <a:latin typeface="Century Gothic" pitchFamily="34" charset="0"/>
              <a:cs typeface="Arial"/>
            </a:endParaRPr>
          </a:p>
        </p:txBody>
      </p:sp>
      <p:sp>
        <p:nvSpPr>
          <p:cNvPr id="33" name="TextBox 32"/>
          <p:cNvSpPr txBox="1"/>
          <p:nvPr userDrawn="1"/>
        </p:nvSpPr>
        <p:spPr>
          <a:xfrm>
            <a:off x="9786938" y="1092200"/>
            <a:ext cx="3324225" cy="3698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lv-LV" b="1" spc="15" dirty="0">
                <a:solidFill>
                  <a:srgbClr val="FFFFFF"/>
                </a:solidFill>
                <a:latin typeface="Century Gothic" pitchFamily="34" charset="0"/>
                <a:cs typeface="Arial"/>
              </a:rPr>
              <a:t>teksts</a:t>
            </a:r>
            <a:endParaRPr lang="lv-LV" dirty="0">
              <a:latin typeface="Century Gothic" pitchFamily="34" charset="0"/>
              <a:cs typeface="Arial"/>
            </a:endParaRPr>
          </a:p>
        </p:txBody>
      </p:sp>
      <p:sp>
        <p:nvSpPr>
          <p:cNvPr id="34" name="TextBox 33"/>
          <p:cNvSpPr txBox="1"/>
          <p:nvPr userDrawn="1"/>
        </p:nvSpPr>
        <p:spPr>
          <a:xfrm>
            <a:off x="1136650" y="7426325"/>
            <a:ext cx="2308225" cy="3079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lv-LV" sz="1400" spc="-5" dirty="0">
                <a:solidFill>
                  <a:srgbClr val="FFFFFF"/>
                </a:solidFill>
                <a:latin typeface="Century Gothic" pitchFamily="34" charset="0"/>
                <a:cs typeface="Verdana"/>
              </a:rPr>
              <a:t>teksts</a:t>
            </a:r>
            <a:endParaRPr lang="en-US" sz="1400" dirty="0">
              <a:latin typeface="Century Gothic" pitchFamily="34" charset="0"/>
              <a:cs typeface="Verdana"/>
            </a:endParaRPr>
          </a:p>
        </p:txBody>
      </p:sp>
      <p:sp>
        <p:nvSpPr>
          <p:cNvPr id="36" name="TextBox 35"/>
          <p:cNvSpPr txBox="1"/>
          <p:nvPr userDrawn="1"/>
        </p:nvSpPr>
        <p:spPr>
          <a:xfrm>
            <a:off x="10294938" y="7426325"/>
            <a:ext cx="2308225" cy="3079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lv-LV" sz="1400" spc="-5" dirty="0">
                <a:solidFill>
                  <a:srgbClr val="FFFFFF"/>
                </a:solidFill>
                <a:latin typeface="Century Gothic" pitchFamily="34" charset="0"/>
                <a:cs typeface="Verdana"/>
              </a:rPr>
              <a:t>teksts</a:t>
            </a:r>
            <a:endParaRPr lang="en-US" sz="1400" dirty="0">
              <a:latin typeface="Century Gothic" pitchFamily="34" charset="0"/>
              <a:cs typeface="Verdana"/>
            </a:endParaRPr>
          </a:p>
        </p:txBody>
      </p:sp>
      <p:sp>
        <p:nvSpPr>
          <p:cNvPr id="37" name="TextBox 33"/>
          <p:cNvSpPr txBox="1">
            <a:spLocks noChangeArrowheads="1"/>
          </p:cNvSpPr>
          <p:nvPr userDrawn="1"/>
        </p:nvSpPr>
        <p:spPr bwMode="auto">
          <a:xfrm>
            <a:off x="342900" y="5375275"/>
            <a:ext cx="3895725" cy="785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lv-LV" sz="1500" b="1" dirty="0">
                <a:solidFill>
                  <a:srgbClr val="003B71"/>
                </a:solidFill>
                <a:latin typeface="Century Gothic" pitchFamily="34" charset="0"/>
              </a:rPr>
              <a:t>teksts</a:t>
            </a:r>
          </a:p>
          <a:p>
            <a:pPr algn="ctr"/>
            <a:endParaRPr lang="lv-LV" sz="1500" b="1" dirty="0">
              <a:latin typeface="Century Gothic" pitchFamily="34" charset="0"/>
            </a:endParaRPr>
          </a:p>
          <a:p>
            <a:pPr algn="ctr"/>
            <a:r>
              <a:rPr lang="lv-LV" sz="1500" b="1" dirty="0">
                <a:solidFill>
                  <a:schemeClr val="bg1"/>
                </a:solidFill>
                <a:latin typeface="Century Gothic" pitchFamily="34" charset="0"/>
              </a:rPr>
              <a:t>teksts</a:t>
            </a:r>
            <a:endParaRPr lang="en-US" sz="1500" b="1" dirty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39" name="TextBox 35"/>
          <p:cNvSpPr txBox="1">
            <a:spLocks noChangeArrowheads="1"/>
          </p:cNvSpPr>
          <p:nvPr userDrawn="1"/>
        </p:nvSpPr>
        <p:spPr bwMode="auto">
          <a:xfrm>
            <a:off x="9501188" y="5375275"/>
            <a:ext cx="3895725" cy="1246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lv-LV" sz="1500" b="1">
                <a:solidFill>
                  <a:schemeClr val="bg1"/>
                </a:solidFill>
                <a:latin typeface="Century Gothic" pitchFamily="34" charset="0"/>
              </a:rPr>
              <a:t>teksts</a:t>
            </a:r>
          </a:p>
          <a:p>
            <a:pPr algn="ctr"/>
            <a:endParaRPr lang="lv-LV" sz="1500" b="1">
              <a:latin typeface="Century Gothic" pitchFamily="34" charset="0"/>
            </a:endParaRPr>
          </a:p>
          <a:p>
            <a:pPr algn="ctr"/>
            <a:r>
              <a:rPr lang="lv-LV" sz="1500" b="1">
                <a:solidFill>
                  <a:srgbClr val="00ACC8"/>
                </a:solidFill>
                <a:latin typeface="Century Gothic" pitchFamily="34" charset="0"/>
              </a:rPr>
              <a:t>teksts</a:t>
            </a:r>
          </a:p>
          <a:p>
            <a:pPr algn="ctr"/>
            <a:endParaRPr lang="lv-LV" sz="1500" b="1">
              <a:latin typeface="Century Gothic" pitchFamily="34" charset="0"/>
            </a:endParaRPr>
          </a:p>
          <a:p>
            <a:pPr algn="ctr"/>
            <a:r>
              <a:rPr lang="lv-LV" sz="1500" b="1">
                <a:solidFill>
                  <a:srgbClr val="C4D600"/>
                </a:solidFill>
                <a:latin typeface="Century Gothic" pitchFamily="34" charset="0"/>
              </a:rPr>
              <a:t>teksts</a:t>
            </a:r>
            <a:endParaRPr lang="en-US" sz="1500" b="1">
              <a:solidFill>
                <a:srgbClr val="C4D600"/>
              </a:solidFill>
              <a:latin typeface="Century Gothic" pitchFamily="34" charset="0"/>
            </a:endParaRPr>
          </a:p>
        </p:txBody>
      </p:sp>
      <p:graphicFrame>
        <p:nvGraphicFramePr>
          <p:cNvPr id="40" name="Chart 25"/>
          <p:cNvGraphicFramePr>
            <a:graphicFrameLocks/>
          </p:cNvGraphicFramePr>
          <p:nvPr userDrawn="1"/>
        </p:nvGraphicFramePr>
        <p:xfrm>
          <a:off x="4584700" y="2330450"/>
          <a:ext cx="4572000" cy="2895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41" name="TextBox 40"/>
          <p:cNvSpPr txBox="1"/>
          <p:nvPr userDrawn="1"/>
        </p:nvSpPr>
        <p:spPr>
          <a:xfrm>
            <a:off x="5303838" y="1092200"/>
            <a:ext cx="3133725" cy="3698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lv-LV" b="1" spc="15" dirty="0">
                <a:latin typeface="Century Gothic" pitchFamily="34" charset="0"/>
                <a:cs typeface="Arial"/>
              </a:rPr>
              <a:t>teksts</a:t>
            </a:r>
            <a:endParaRPr lang="lv-LV" dirty="0">
              <a:latin typeface="Century Gothic" pitchFamily="34" charset="0"/>
              <a:cs typeface="Arial"/>
            </a:endParaRPr>
          </a:p>
        </p:txBody>
      </p:sp>
      <p:sp>
        <p:nvSpPr>
          <p:cNvPr id="42" name="TextBox 41"/>
          <p:cNvSpPr txBox="1"/>
          <p:nvPr userDrawn="1"/>
        </p:nvSpPr>
        <p:spPr>
          <a:xfrm>
            <a:off x="5716588" y="7432675"/>
            <a:ext cx="2308225" cy="3079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lv-LV" sz="1400" spc="-5" dirty="0">
                <a:latin typeface="Century Gothic" pitchFamily="34" charset="0"/>
                <a:cs typeface="Verdana"/>
              </a:rPr>
              <a:t>teksts</a:t>
            </a:r>
            <a:endParaRPr lang="en-US" sz="1400" dirty="0">
              <a:latin typeface="Century Gothic" pitchFamily="34" charset="0"/>
              <a:cs typeface="Verdana"/>
            </a:endParaRPr>
          </a:p>
        </p:txBody>
      </p:sp>
      <p:sp>
        <p:nvSpPr>
          <p:cNvPr id="43" name="TextBox 34"/>
          <p:cNvSpPr txBox="1">
            <a:spLocks noChangeArrowheads="1"/>
          </p:cNvSpPr>
          <p:nvPr userDrawn="1"/>
        </p:nvSpPr>
        <p:spPr bwMode="auto">
          <a:xfrm>
            <a:off x="4922838" y="5375275"/>
            <a:ext cx="3895725" cy="784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lv-LV" sz="1500" b="1" dirty="0">
                <a:solidFill>
                  <a:srgbClr val="C4D600"/>
                </a:solidFill>
                <a:latin typeface="Century Gothic" pitchFamily="34" charset="0"/>
              </a:rPr>
              <a:t>teksts</a:t>
            </a:r>
          </a:p>
          <a:p>
            <a:pPr algn="ctr"/>
            <a:endParaRPr lang="lv-LV" sz="1500" b="1" dirty="0">
              <a:latin typeface="Century Gothic" pitchFamily="34" charset="0"/>
            </a:endParaRPr>
          </a:p>
          <a:p>
            <a:pPr algn="ctr"/>
            <a:r>
              <a:rPr lang="lv-LV" sz="1500" b="1" dirty="0">
                <a:latin typeface="Century Gothic" pitchFamily="34" charset="0"/>
              </a:rPr>
              <a:t>teksts</a:t>
            </a:r>
            <a:endParaRPr lang="en-US" sz="1500" b="1" dirty="0">
              <a:latin typeface="Century Gothic" pitchFamily="34" charset="0"/>
            </a:endParaRPr>
          </a:p>
        </p:txBody>
      </p:sp>
      <p:sp>
        <p:nvSpPr>
          <p:cNvPr id="44" name="object 3"/>
          <p:cNvSpPr txBox="1"/>
          <p:nvPr userDrawn="1"/>
        </p:nvSpPr>
        <p:spPr>
          <a:xfrm rot="20355368">
            <a:off x="401163" y="2593566"/>
            <a:ext cx="12239720" cy="1490152"/>
          </a:xfrm>
          <a:prstGeom prst="rect">
            <a:avLst/>
          </a:prstGeom>
        </p:spPr>
        <p:txBody>
          <a:bodyPr wrap="square" lIns="0" tIns="12700" rIns="0" bIns="0">
            <a:spAutoFit/>
          </a:bodyPr>
          <a:lstStyle/>
          <a:p>
            <a:pPr marL="12700" fontAlgn="auto">
              <a:spcBef>
                <a:spcPts val="100"/>
              </a:spcBef>
              <a:spcAft>
                <a:spcPts val="0"/>
              </a:spcAft>
              <a:defRPr/>
            </a:pPr>
            <a:r>
              <a:rPr lang="lv-LV" sz="9600" b="1" dirty="0">
                <a:solidFill>
                  <a:srgbClr val="FF0000"/>
                </a:solidFill>
                <a:latin typeface="Century Gothic" pitchFamily="34" charset="0"/>
                <a:cs typeface="Arial" pitchFamily="34" charset="0"/>
              </a:rPr>
              <a:t>PARAUGS!</a:t>
            </a:r>
            <a:r>
              <a:rPr lang="lv-LV" sz="9600" b="1" baseline="0" dirty="0">
                <a:solidFill>
                  <a:srgbClr val="FF0000"/>
                </a:solidFill>
                <a:latin typeface="Century Gothic" pitchFamily="34" charset="0"/>
                <a:cs typeface="Arial" pitchFamily="34" charset="0"/>
              </a:rPr>
              <a:t> NELIETOT!</a:t>
            </a:r>
            <a:endParaRPr sz="9600" b="1" dirty="0">
              <a:solidFill>
                <a:srgbClr val="FF0000"/>
              </a:solidFill>
              <a:latin typeface="Century Gothic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5905428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altais lielais virsraksts 2/2 pa kreisi don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ject 2"/>
          <p:cNvSpPr>
            <a:spLocks/>
          </p:cNvSpPr>
          <p:nvPr userDrawn="1"/>
        </p:nvSpPr>
        <p:spPr bwMode="auto">
          <a:xfrm>
            <a:off x="1588" y="0"/>
            <a:ext cx="6864350" cy="7856538"/>
          </a:xfrm>
          <a:custGeom>
            <a:avLst/>
            <a:gdLst>
              <a:gd name="T0" fmla="*/ 0 w 6864350"/>
              <a:gd name="T1" fmla="*/ 7856068 h 7856855"/>
              <a:gd name="T2" fmla="*/ 6864286 w 6864350"/>
              <a:gd name="T3" fmla="*/ 7856068 h 7856855"/>
              <a:gd name="T4" fmla="*/ 6864286 w 6864350"/>
              <a:gd name="T5" fmla="*/ 0 h 7856855"/>
              <a:gd name="T6" fmla="*/ 0 w 6864350"/>
              <a:gd name="T7" fmla="*/ 0 h 7856855"/>
              <a:gd name="T8" fmla="*/ 0 w 6864350"/>
              <a:gd name="T9" fmla="*/ 7856068 h 785685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6864350" h="7856855">
                <a:moveTo>
                  <a:pt x="0" y="7856385"/>
                </a:moveTo>
                <a:lnTo>
                  <a:pt x="6864286" y="7856385"/>
                </a:lnTo>
                <a:lnTo>
                  <a:pt x="6864286" y="0"/>
                </a:lnTo>
                <a:lnTo>
                  <a:pt x="0" y="0"/>
                </a:lnTo>
                <a:lnTo>
                  <a:pt x="0" y="7856385"/>
                </a:lnTo>
                <a:close/>
              </a:path>
            </a:pathLst>
          </a:custGeom>
          <a:solidFill>
            <a:srgbClr val="0F416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1" name="Chart Placeholder 2"/>
          <p:cNvSpPr>
            <a:spLocks noGrp="1"/>
          </p:cNvSpPr>
          <p:nvPr>
            <p:ph type="chart" sz="quarter" idx="13" hasCustomPrompt="1"/>
          </p:nvPr>
        </p:nvSpPr>
        <p:spPr>
          <a:xfrm>
            <a:off x="0" y="1732025"/>
            <a:ext cx="6865938" cy="43924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solidFill>
                  <a:srgbClr val="FF0000"/>
                </a:solidFill>
              </a:defRPr>
            </a:lvl1pPr>
          </a:lstStyle>
          <a:p>
            <a:r>
              <a:rPr lang="lv-LV" dirty="0"/>
              <a:t>Apaļais grafiks (pie </a:t>
            </a:r>
            <a:r>
              <a:rPr lang="lv-LV" dirty="0" err="1"/>
              <a:t>chart</a:t>
            </a:r>
            <a:r>
              <a:rPr lang="lv-LV" dirty="0"/>
              <a:t>)</a:t>
            </a:r>
            <a:endParaRPr lang="en-US" dirty="0"/>
          </a:p>
        </p:txBody>
      </p:sp>
      <p:sp>
        <p:nvSpPr>
          <p:cNvPr id="15" name="Text Placeholder 2"/>
          <p:cNvSpPr>
            <a:spLocks noGrp="1"/>
          </p:cNvSpPr>
          <p:nvPr>
            <p:ph type="body" sz="quarter" idx="15" hasCustomPrompt="1"/>
          </p:nvPr>
        </p:nvSpPr>
        <p:spPr>
          <a:xfrm>
            <a:off x="7374756" y="978322"/>
            <a:ext cx="5832648" cy="1584176"/>
          </a:xfrm>
          <a:prstGeom prst="rect">
            <a:avLst/>
          </a:prstGeom>
        </p:spPr>
        <p:txBody>
          <a:bodyPr anchor="ctr"/>
          <a:lstStyle>
            <a:lvl1pPr marL="0" indent="0" algn="ctr">
              <a:spcBef>
                <a:spcPts val="0"/>
              </a:spcBef>
              <a:buNone/>
              <a:defRPr lang="lv-LV" sz="5000" b="1" kern="1200" spc="0" baseline="0" dirty="0" smtClean="0">
                <a:solidFill>
                  <a:srgbClr val="00AAC6"/>
                </a:solidFill>
                <a:latin typeface="Century Gothic" pitchFamily="34" charset="0"/>
                <a:ea typeface="Mark" pitchFamily="50" charset="0"/>
                <a:cs typeface="Mark" pitchFamily="50" charset="0"/>
              </a:defRPr>
            </a:lvl1pPr>
          </a:lstStyle>
          <a:p>
            <a:pPr lvl="0"/>
            <a:r>
              <a:rPr lang="lv-LV" dirty="0"/>
              <a:t>LIELAIS VIRSRAKSTS</a:t>
            </a:r>
            <a:endParaRPr lang="en-US" dirty="0"/>
          </a:p>
        </p:txBody>
      </p:sp>
      <p:sp>
        <p:nvSpPr>
          <p:cNvPr id="16" name="Text Placeholder 10"/>
          <p:cNvSpPr>
            <a:spLocks noGrp="1"/>
          </p:cNvSpPr>
          <p:nvPr>
            <p:ph type="body" sz="quarter" idx="16" hasCustomPrompt="1"/>
          </p:nvPr>
        </p:nvSpPr>
        <p:spPr>
          <a:xfrm>
            <a:off x="7374756" y="2706514"/>
            <a:ext cx="5841384" cy="432048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lang="en-US" sz="2500" b="1" kern="1200" spc="0" baseline="0" dirty="0">
                <a:solidFill>
                  <a:srgbClr val="00AAC6"/>
                </a:solidFill>
                <a:latin typeface="Century Gothic" pitchFamily="34" charset="0"/>
                <a:ea typeface="+mn-ea"/>
                <a:cs typeface="Mark"/>
              </a:defRPr>
            </a:lvl1pPr>
          </a:lstStyle>
          <a:p>
            <a:pPr lvl="0"/>
            <a:r>
              <a:rPr lang="lv-LV" dirty="0"/>
              <a:t>Mazais virsraksts</a:t>
            </a:r>
            <a:endParaRPr lang="en-US" dirty="0"/>
          </a:p>
        </p:txBody>
      </p:sp>
      <p:sp>
        <p:nvSpPr>
          <p:cNvPr id="17" name="Text Placeholder 12"/>
          <p:cNvSpPr>
            <a:spLocks noGrp="1"/>
          </p:cNvSpPr>
          <p:nvPr>
            <p:ph type="body" sz="quarter" idx="17" hasCustomPrompt="1"/>
          </p:nvPr>
        </p:nvSpPr>
        <p:spPr>
          <a:xfrm>
            <a:off x="7374756" y="3210570"/>
            <a:ext cx="5841384" cy="288032"/>
          </a:xfrm>
          <a:prstGeom prst="rect">
            <a:avLst/>
          </a:prstGeom>
        </p:spPr>
        <p:txBody>
          <a:bodyPr anchor="ctr"/>
          <a:lstStyle>
            <a:lvl1pPr marL="0" indent="0" algn="ctr">
              <a:spcBef>
                <a:spcPts val="0"/>
              </a:spcBef>
              <a:buNone/>
              <a:defRPr lang="en-US" sz="1400" kern="1200" spc="0" baseline="0" dirty="0">
                <a:solidFill>
                  <a:srgbClr val="00AAC6"/>
                </a:solidFill>
                <a:latin typeface="Century Gothic" pitchFamily="34" charset="0"/>
                <a:ea typeface="+mn-ea"/>
                <a:cs typeface="Mark"/>
              </a:defRPr>
            </a:lvl1pPr>
          </a:lstStyle>
          <a:p>
            <a:pPr lvl="0"/>
            <a:r>
              <a:rPr lang="lv-LV" dirty="0"/>
              <a:t>Teksts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7449753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Baltais lielais virsraksts 2/2 pa kreisi don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ject 2"/>
          <p:cNvSpPr>
            <a:spLocks/>
          </p:cNvSpPr>
          <p:nvPr userDrawn="1"/>
        </p:nvSpPr>
        <p:spPr bwMode="auto">
          <a:xfrm>
            <a:off x="1588" y="0"/>
            <a:ext cx="6864350" cy="7856538"/>
          </a:xfrm>
          <a:custGeom>
            <a:avLst/>
            <a:gdLst>
              <a:gd name="T0" fmla="*/ 0 w 6864350"/>
              <a:gd name="T1" fmla="*/ 7856068 h 7856855"/>
              <a:gd name="T2" fmla="*/ 6864286 w 6864350"/>
              <a:gd name="T3" fmla="*/ 7856068 h 7856855"/>
              <a:gd name="T4" fmla="*/ 6864286 w 6864350"/>
              <a:gd name="T5" fmla="*/ 0 h 7856855"/>
              <a:gd name="T6" fmla="*/ 0 w 6864350"/>
              <a:gd name="T7" fmla="*/ 0 h 7856855"/>
              <a:gd name="T8" fmla="*/ 0 w 6864350"/>
              <a:gd name="T9" fmla="*/ 7856068 h 785685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6864350" h="7856855">
                <a:moveTo>
                  <a:pt x="0" y="7856385"/>
                </a:moveTo>
                <a:lnTo>
                  <a:pt x="6864286" y="7856385"/>
                </a:lnTo>
                <a:lnTo>
                  <a:pt x="6864286" y="0"/>
                </a:lnTo>
                <a:lnTo>
                  <a:pt x="0" y="0"/>
                </a:lnTo>
                <a:lnTo>
                  <a:pt x="0" y="7856385"/>
                </a:lnTo>
                <a:close/>
              </a:path>
            </a:pathLst>
          </a:custGeom>
          <a:solidFill>
            <a:srgbClr val="0F416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graphicFrame>
        <p:nvGraphicFramePr>
          <p:cNvPr id="8" name="Chart 9"/>
          <p:cNvGraphicFramePr>
            <a:graphicFrameLocks/>
          </p:cNvGraphicFramePr>
          <p:nvPr userDrawn="1"/>
        </p:nvGraphicFramePr>
        <p:xfrm>
          <a:off x="0" y="1754188"/>
          <a:ext cx="6869113" cy="43497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" name="object 3"/>
          <p:cNvSpPr txBox="1"/>
          <p:nvPr userDrawn="1"/>
        </p:nvSpPr>
        <p:spPr>
          <a:xfrm>
            <a:off x="7327900" y="2687638"/>
            <a:ext cx="5867400" cy="406400"/>
          </a:xfrm>
          <a:prstGeom prst="rect">
            <a:avLst/>
          </a:prstGeom>
        </p:spPr>
        <p:txBody>
          <a:bodyPr lIns="0" tIns="12700" rIns="0" bIns="0">
            <a:spAutoFit/>
          </a:bodyPr>
          <a:lstStyle/>
          <a:p>
            <a:pPr marL="12700" algn="ctr" fontAlgn="auto">
              <a:spcBef>
                <a:spcPts val="100"/>
              </a:spcBef>
              <a:spcAft>
                <a:spcPts val="0"/>
              </a:spcAft>
              <a:defRPr/>
            </a:pPr>
            <a:r>
              <a:rPr sz="2500" b="1" spc="0" baseline="0" dirty="0">
                <a:solidFill>
                  <a:srgbClr val="00AAC6"/>
                </a:solidFill>
                <a:latin typeface="Century Gothic" pitchFamily="34" charset="0"/>
                <a:cs typeface="Mark"/>
              </a:rPr>
              <a:t>Mazais virsraksts</a:t>
            </a:r>
            <a:endParaRPr sz="2500" spc="0" baseline="0" dirty="0">
              <a:latin typeface="Century Gothic" pitchFamily="34" charset="0"/>
              <a:cs typeface="Mark"/>
            </a:endParaRPr>
          </a:p>
        </p:txBody>
      </p:sp>
      <p:sp>
        <p:nvSpPr>
          <p:cNvPr id="10" name="TextBox 8"/>
          <p:cNvSpPr txBox="1">
            <a:spLocks noChangeArrowheads="1"/>
          </p:cNvSpPr>
          <p:nvPr userDrawn="1"/>
        </p:nvSpPr>
        <p:spPr bwMode="auto">
          <a:xfrm>
            <a:off x="7327900" y="958850"/>
            <a:ext cx="5867400" cy="163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lv-LV" sz="5000" b="1" spc="0" baseline="0">
                <a:solidFill>
                  <a:srgbClr val="00AAC6"/>
                </a:solidFill>
                <a:latin typeface="Century Gothic" pitchFamily="34" charset="0"/>
              </a:rPr>
              <a:t>LIELAIS VIRSRAKSTS</a:t>
            </a:r>
            <a:endParaRPr lang="en-US" sz="5000" b="1" spc="0" baseline="0">
              <a:solidFill>
                <a:srgbClr val="00AAC6"/>
              </a:solidFill>
              <a:latin typeface="Century Gothic" pitchFamily="34" charset="0"/>
            </a:endParaRPr>
          </a:p>
        </p:txBody>
      </p:sp>
      <p:sp>
        <p:nvSpPr>
          <p:cNvPr id="12" name="object 3"/>
          <p:cNvSpPr txBox="1"/>
          <p:nvPr userDrawn="1"/>
        </p:nvSpPr>
        <p:spPr>
          <a:xfrm>
            <a:off x="7327900" y="3260725"/>
            <a:ext cx="5867400" cy="212725"/>
          </a:xfrm>
          <a:prstGeom prst="rect">
            <a:avLst/>
          </a:prstGeom>
        </p:spPr>
        <p:txBody>
          <a:bodyPr lIns="0" tIns="12700" rIns="0" bIns="0">
            <a:spAutoFit/>
          </a:bodyPr>
          <a:lstStyle/>
          <a:p>
            <a:pPr marL="12700" algn="ctr" fontAlgn="auto">
              <a:spcBef>
                <a:spcPts val="100"/>
              </a:spcBef>
              <a:spcAft>
                <a:spcPts val="0"/>
              </a:spcAft>
              <a:defRPr/>
            </a:pPr>
            <a:r>
              <a:rPr lang="lv-LV" sz="1300" spc="0" baseline="0" dirty="0">
                <a:solidFill>
                  <a:srgbClr val="00AAC6"/>
                </a:solidFill>
                <a:latin typeface="Century Gothic" pitchFamily="34" charset="0"/>
                <a:cs typeface="Mark"/>
              </a:rPr>
              <a:t>Teksts</a:t>
            </a:r>
            <a:endParaRPr sz="1300" spc="0" baseline="0" dirty="0">
              <a:latin typeface="Century Gothic" pitchFamily="34" charset="0"/>
              <a:cs typeface="Mark"/>
            </a:endParaRPr>
          </a:p>
        </p:txBody>
      </p:sp>
      <p:sp>
        <p:nvSpPr>
          <p:cNvPr id="13" name="object 3"/>
          <p:cNvSpPr txBox="1"/>
          <p:nvPr userDrawn="1"/>
        </p:nvSpPr>
        <p:spPr>
          <a:xfrm rot="20355368">
            <a:off x="1481284" y="4243144"/>
            <a:ext cx="12239720" cy="1490152"/>
          </a:xfrm>
          <a:prstGeom prst="rect">
            <a:avLst/>
          </a:prstGeom>
        </p:spPr>
        <p:txBody>
          <a:bodyPr wrap="square" lIns="0" tIns="12700" rIns="0" bIns="0">
            <a:spAutoFit/>
          </a:bodyPr>
          <a:lstStyle/>
          <a:p>
            <a:pPr marL="12700" fontAlgn="auto">
              <a:spcBef>
                <a:spcPts val="100"/>
              </a:spcBef>
              <a:spcAft>
                <a:spcPts val="0"/>
              </a:spcAft>
              <a:defRPr/>
            </a:pPr>
            <a:r>
              <a:rPr lang="lv-LV" sz="9600" b="1" dirty="0">
                <a:solidFill>
                  <a:srgbClr val="FF0000"/>
                </a:solidFill>
                <a:latin typeface="Century Gothic" pitchFamily="34" charset="0"/>
                <a:cs typeface="Arial" pitchFamily="34" charset="0"/>
              </a:rPr>
              <a:t>PARAUGS!</a:t>
            </a:r>
            <a:r>
              <a:rPr lang="lv-LV" sz="9600" b="1" baseline="0" dirty="0">
                <a:solidFill>
                  <a:srgbClr val="FF0000"/>
                </a:solidFill>
                <a:latin typeface="Century Gothic" pitchFamily="34" charset="0"/>
                <a:cs typeface="Arial" pitchFamily="34" charset="0"/>
              </a:rPr>
              <a:t> NELIETOT!</a:t>
            </a:r>
            <a:endParaRPr sz="9600" b="1" dirty="0">
              <a:solidFill>
                <a:srgbClr val="FF0000"/>
              </a:solidFill>
              <a:latin typeface="Century Gothic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3316127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altais lielais virsraksts 2/3 pa kreisi don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ject 6"/>
          <p:cNvSpPr>
            <a:spLocks/>
          </p:cNvSpPr>
          <p:nvPr userDrawn="1"/>
        </p:nvSpPr>
        <p:spPr bwMode="auto">
          <a:xfrm>
            <a:off x="1588" y="0"/>
            <a:ext cx="9153525" cy="7856538"/>
          </a:xfrm>
          <a:custGeom>
            <a:avLst/>
            <a:gdLst>
              <a:gd name="T0" fmla="*/ 0 w 9154160"/>
              <a:gd name="T1" fmla="*/ 7856385 h 7856855"/>
              <a:gd name="T2" fmla="*/ 9153715 w 9154160"/>
              <a:gd name="T3" fmla="*/ 7856385 h 7856855"/>
              <a:gd name="T4" fmla="*/ 9153715 w 9154160"/>
              <a:gd name="T5" fmla="*/ 0 h 7856855"/>
              <a:gd name="T6" fmla="*/ 0 w 9154160"/>
              <a:gd name="T7" fmla="*/ 0 h 7856855"/>
              <a:gd name="T8" fmla="*/ 0 w 9154160"/>
              <a:gd name="T9" fmla="*/ 7856385 h 785685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154160" h="7856855">
                <a:moveTo>
                  <a:pt x="0" y="7856385"/>
                </a:moveTo>
                <a:lnTo>
                  <a:pt x="9153715" y="7856385"/>
                </a:lnTo>
                <a:lnTo>
                  <a:pt x="9153715" y="0"/>
                </a:lnTo>
                <a:lnTo>
                  <a:pt x="0" y="0"/>
                </a:lnTo>
                <a:lnTo>
                  <a:pt x="0" y="7856385"/>
                </a:lnTo>
                <a:close/>
              </a:path>
            </a:pathLst>
          </a:custGeom>
          <a:solidFill>
            <a:srgbClr val="00AAC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8" name="Chart Placeholder 2"/>
          <p:cNvSpPr>
            <a:spLocks noGrp="1"/>
          </p:cNvSpPr>
          <p:nvPr>
            <p:ph type="chart" sz="quarter" idx="13" hasCustomPrompt="1"/>
          </p:nvPr>
        </p:nvSpPr>
        <p:spPr>
          <a:xfrm>
            <a:off x="1588" y="1012980"/>
            <a:ext cx="9153525" cy="579799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lv-LV" dirty="0"/>
              <a:t>Apaļais grafiks (pie </a:t>
            </a:r>
            <a:r>
              <a:rPr lang="lv-LV" dirty="0" err="1"/>
              <a:t>chart</a:t>
            </a:r>
            <a:r>
              <a:rPr lang="lv-LV" dirty="0"/>
              <a:t>)</a:t>
            </a:r>
            <a:endParaRPr lang="en-US" dirty="0"/>
          </a:p>
        </p:txBody>
      </p:sp>
      <p:sp>
        <p:nvSpPr>
          <p:cNvPr id="18" name="Text Placeholder 2"/>
          <p:cNvSpPr>
            <a:spLocks noGrp="1"/>
          </p:cNvSpPr>
          <p:nvPr>
            <p:ph type="body" sz="quarter" idx="12" hasCustomPrompt="1"/>
          </p:nvPr>
        </p:nvSpPr>
        <p:spPr>
          <a:xfrm>
            <a:off x="9381231" y="943460"/>
            <a:ext cx="4130675" cy="1523495"/>
          </a:xfrm>
          <a:prstGeom prst="rect">
            <a:avLst/>
          </a:prstGeom>
        </p:spPr>
        <p:txBody>
          <a:bodyPr/>
          <a:lstStyle>
            <a:lvl1pPr marL="0" indent="0" algn="ctr">
              <a:spcBef>
                <a:spcPts val="0"/>
              </a:spcBef>
              <a:buNone/>
              <a:defRPr lang="en-US" sz="4600" b="1" kern="1200" spc="0" baseline="0" dirty="0">
                <a:solidFill>
                  <a:srgbClr val="00AAC6"/>
                </a:solidFill>
                <a:latin typeface="Century Gothic" pitchFamily="34" charset="0"/>
                <a:ea typeface="Mark" pitchFamily="50" charset="0"/>
                <a:cs typeface="Mark" pitchFamily="50" charset="0"/>
              </a:defRPr>
            </a:lvl1pPr>
          </a:lstStyle>
          <a:p>
            <a:pPr lvl="0"/>
            <a:r>
              <a:rPr lang="lv-LV" dirty="0"/>
              <a:t>LIELAIS VIRSRAKSTS</a:t>
            </a:r>
            <a:endParaRPr lang="en-US" dirty="0"/>
          </a:p>
        </p:txBody>
      </p:sp>
      <p:sp>
        <p:nvSpPr>
          <p:cNvPr id="19" name="Text Placeholder 10"/>
          <p:cNvSpPr>
            <a:spLocks noGrp="1"/>
          </p:cNvSpPr>
          <p:nvPr>
            <p:ph type="body" sz="quarter" idx="14" hasCustomPrompt="1"/>
          </p:nvPr>
        </p:nvSpPr>
        <p:spPr>
          <a:xfrm>
            <a:off x="9381231" y="2687638"/>
            <a:ext cx="4130675" cy="40640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lang="en-US" sz="2500" b="1" kern="1200" spc="0" baseline="0" dirty="0">
                <a:solidFill>
                  <a:srgbClr val="00AAC6"/>
                </a:solidFill>
                <a:latin typeface="Century Gothic" pitchFamily="34" charset="0"/>
                <a:ea typeface="+mn-ea"/>
                <a:cs typeface="Mark"/>
              </a:defRPr>
            </a:lvl1pPr>
          </a:lstStyle>
          <a:p>
            <a:pPr lvl="0"/>
            <a:r>
              <a:rPr lang="lv-LV" dirty="0"/>
              <a:t>Mazais virsraksts</a:t>
            </a:r>
            <a:endParaRPr lang="en-US" dirty="0"/>
          </a:p>
        </p:txBody>
      </p:sp>
      <p:sp>
        <p:nvSpPr>
          <p:cNvPr id="21" name="Text Placeholder 2"/>
          <p:cNvSpPr>
            <a:spLocks noGrp="1"/>
          </p:cNvSpPr>
          <p:nvPr>
            <p:ph type="body" sz="quarter" idx="15" hasCustomPrompt="1"/>
          </p:nvPr>
        </p:nvSpPr>
        <p:spPr>
          <a:xfrm>
            <a:off x="9390980" y="3276599"/>
            <a:ext cx="4139208" cy="21272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lang="en-US" sz="1300" kern="1200" spc="0" baseline="0" dirty="0">
                <a:solidFill>
                  <a:srgbClr val="00AAC6"/>
                </a:solidFill>
                <a:latin typeface="Century Gothic" pitchFamily="34" charset="0"/>
                <a:ea typeface="+mn-ea"/>
                <a:cs typeface="Mark"/>
              </a:defRPr>
            </a:lvl1pPr>
          </a:lstStyle>
          <a:p>
            <a:pPr lvl="0"/>
            <a:r>
              <a:rPr lang="lv-LV" dirty="0"/>
              <a:t>Teksts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1731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1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13.xml"/><Relationship Id="rId4" Type="http://schemas.openxmlformats.org/officeDocument/2006/relationships/slideLayout" Target="../slideLayouts/slideLayout12.xml"/></Relationships>
</file>

<file path=ppt/slideMasters/_rels/slideMaster3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26.xml"/><Relationship Id="rId18" Type="http://schemas.openxmlformats.org/officeDocument/2006/relationships/slideLayout" Target="../slideLayouts/slideLayout31.xml"/><Relationship Id="rId26" Type="http://schemas.openxmlformats.org/officeDocument/2006/relationships/slideLayout" Target="../slideLayouts/slideLayout39.xml"/><Relationship Id="rId39" Type="http://schemas.openxmlformats.org/officeDocument/2006/relationships/slideLayout" Target="../slideLayouts/slideLayout52.xml"/><Relationship Id="rId3" Type="http://schemas.openxmlformats.org/officeDocument/2006/relationships/slideLayout" Target="../slideLayouts/slideLayout16.xml"/><Relationship Id="rId21" Type="http://schemas.openxmlformats.org/officeDocument/2006/relationships/slideLayout" Target="../slideLayouts/slideLayout34.xml"/><Relationship Id="rId34" Type="http://schemas.openxmlformats.org/officeDocument/2006/relationships/slideLayout" Target="../slideLayouts/slideLayout47.xml"/><Relationship Id="rId42" Type="http://schemas.openxmlformats.org/officeDocument/2006/relationships/slideLayout" Target="../slideLayouts/slideLayout55.xml"/><Relationship Id="rId47" Type="http://schemas.openxmlformats.org/officeDocument/2006/relationships/slideLayout" Target="../slideLayouts/slideLayout60.xml"/><Relationship Id="rId50" Type="http://schemas.openxmlformats.org/officeDocument/2006/relationships/slideLayout" Target="../slideLayouts/slideLayout63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17" Type="http://schemas.openxmlformats.org/officeDocument/2006/relationships/slideLayout" Target="../slideLayouts/slideLayout30.xml"/><Relationship Id="rId25" Type="http://schemas.openxmlformats.org/officeDocument/2006/relationships/slideLayout" Target="../slideLayouts/slideLayout38.xml"/><Relationship Id="rId33" Type="http://schemas.openxmlformats.org/officeDocument/2006/relationships/slideLayout" Target="../slideLayouts/slideLayout46.xml"/><Relationship Id="rId38" Type="http://schemas.openxmlformats.org/officeDocument/2006/relationships/slideLayout" Target="../slideLayouts/slideLayout51.xml"/><Relationship Id="rId46" Type="http://schemas.openxmlformats.org/officeDocument/2006/relationships/slideLayout" Target="../slideLayouts/slideLayout59.xml"/><Relationship Id="rId2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29.xml"/><Relationship Id="rId20" Type="http://schemas.openxmlformats.org/officeDocument/2006/relationships/slideLayout" Target="../slideLayouts/slideLayout33.xml"/><Relationship Id="rId29" Type="http://schemas.openxmlformats.org/officeDocument/2006/relationships/slideLayout" Target="../slideLayouts/slideLayout42.xml"/><Relationship Id="rId41" Type="http://schemas.openxmlformats.org/officeDocument/2006/relationships/slideLayout" Target="../slideLayouts/slideLayout54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24" Type="http://schemas.openxmlformats.org/officeDocument/2006/relationships/slideLayout" Target="../slideLayouts/slideLayout37.xml"/><Relationship Id="rId32" Type="http://schemas.openxmlformats.org/officeDocument/2006/relationships/slideLayout" Target="../slideLayouts/slideLayout45.xml"/><Relationship Id="rId37" Type="http://schemas.openxmlformats.org/officeDocument/2006/relationships/slideLayout" Target="../slideLayouts/slideLayout50.xml"/><Relationship Id="rId40" Type="http://schemas.openxmlformats.org/officeDocument/2006/relationships/slideLayout" Target="../slideLayouts/slideLayout53.xml"/><Relationship Id="rId45" Type="http://schemas.openxmlformats.org/officeDocument/2006/relationships/slideLayout" Target="../slideLayouts/slideLayout58.xml"/><Relationship Id="rId53" Type="http://schemas.openxmlformats.org/officeDocument/2006/relationships/theme" Target="../theme/theme3.xml"/><Relationship Id="rId5" Type="http://schemas.openxmlformats.org/officeDocument/2006/relationships/slideLayout" Target="../slideLayouts/slideLayout18.xml"/><Relationship Id="rId15" Type="http://schemas.openxmlformats.org/officeDocument/2006/relationships/slideLayout" Target="../slideLayouts/slideLayout28.xml"/><Relationship Id="rId23" Type="http://schemas.openxmlformats.org/officeDocument/2006/relationships/slideLayout" Target="../slideLayouts/slideLayout36.xml"/><Relationship Id="rId28" Type="http://schemas.openxmlformats.org/officeDocument/2006/relationships/slideLayout" Target="../slideLayouts/slideLayout41.xml"/><Relationship Id="rId36" Type="http://schemas.openxmlformats.org/officeDocument/2006/relationships/slideLayout" Target="../slideLayouts/slideLayout49.xml"/><Relationship Id="rId49" Type="http://schemas.openxmlformats.org/officeDocument/2006/relationships/slideLayout" Target="../slideLayouts/slideLayout62.xml"/><Relationship Id="rId10" Type="http://schemas.openxmlformats.org/officeDocument/2006/relationships/slideLayout" Target="../slideLayouts/slideLayout23.xml"/><Relationship Id="rId19" Type="http://schemas.openxmlformats.org/officeDocument/2006/relationships/slideLayout" Target="../slideLayouts/slideLayout32.xml"/><Relationship Id="rId31" Type="http://schemas.openxmlformats.org/officeDocument/2006/relationships/slideLayout" Target="../slideLayouts/slideLayout44.xml"/><Relationship Id="rId44" Type="http://schemas.openxmlformats.org/officeDocument/2006/relationships/slideLayout" Target="../slideLayouts/slideLayout57.xml"/><Relationship Id="rId52" Type="http://schemas.openxmlformats.org/officeDocument/2006/relationships/slideLayout" Target="../slideLayouts/slideLayout65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slideLayout" Target="../slideLayouts/slideLayout27.xml"/><Relationship Id="rId22" Type="http://schemas.openxmlformats.org/officeDocument/2006/relationships/slideLayout" Target="../slideLayouts/slideLayout35.xml"/><Relationship Id="rId27" Type="http://schemas.openxmlformats.org/officeDocument/2006/relationships/slideLayout" Target="../slideLayouts/slideLayout40.xml"/><Relationship Id="rId30" Type="http://schemas.openxmlformats.org/officeDocument/2006/relationships/slideLayout" Target="../slideLayouts/slideLayout43.xml"/><Relationship Id="rId35" Type="http://schemas.openxmlformats.org/officeDocument/2006/relationships/slideLayout" Target="../slideLayouts/slideLayout48.xml"/><Relationship Id="rId43" Type="http://schemas.openxmlformats.org/officeDocument/2006/relationships/slideLayout" Target="../slideLayouts/slideLayout56.xml"/><Relationship Id="rId48" Type="http://schemas.openxmlformats.org/officeDocument/2006/relationships/slideLayout" Target="../slideLayouts/slideLayout61.xml"/><Relationship Id="rId8" Type="http://schemas.openxmlformats.org/officeDocument/2006/relationships/slideLayout" Target="../slideLayouts/slideLayout21.xml"/><Relationship Id="rId51" Type="http://schemas.openxmlformats.org/officeDocument/2006/relationships/slideLayout" Target="../slideLayouts/slideLayout64.xml"/></Relationships>
</file>

<file path=ppt/slideMasters/_rels/slideMaster4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78.xml"/><Relationship Id="rId18" Type="http://schemas.openxmlformats.org/officeDocument/2006/relationships/slideLayout" Target="../slideLayouts/slideLayout83.xml"/><Relationship Id="rId26" Type="http://schemas.openxmlformats.org/officeDocument/2006/relationships/slideLayout" Target="../slideLayouts/slideLayout91.xml"/><Relationship Id="rId39" Type="http://schemas.openxmlformats.org/officeDocument/2006/relationships/slideLayout" Target="../slideLayouts/slideLayout104.xml"/><Relationship Id="rId3" Type="http://schemas.openxmlformats.org/officeDocument/2006/relationships/slideLayout" Target="../slideLayouts/slideLayout68.xml"/><Relationship Id="rId21" Type="http://schemas.openxmlformats.org/officeDocument/2006/relationships/slideLayout" Target="../slideLayouts/slideLayout86.xml"/><Relationship Id="rId34" Type="http://schemas.openxmlformats.org/officeDocument/2006/relationships/slideLayout" Target="../slideLayouts/slideLayout99.xml"/><Relationship Id="rId42" Type="http://schemas.openxmlformats.org/officeDocument/2006/relationships/slideLayout" Target="../slideLayouts/slideLayout107.xml"/><Relationship Id="rId47" Type="http://schemas.openxmlformats.org/officeDocument/2006/relationships/slideLayout" Target="../slideLayouts/slideLayout112.xml"/><Relationship Id="rId50" Type="http://schemas.openxmlformats.org/officeDocument/2006/relationships/theme" Target="../theme/theme4.xml"/><Relationship Id="rId7" Type="http://schemas.openxmlformats.org/officeDocument/2006/relationships/slideLayout" Target="../slideLayouts/slideLayout72.xml"/><Relationship Id="rId12" Type="http://schemas.openxmlformats.org/officeDocument/2006/relationships/slideLayout" Target="../slideLayouts/slideLayout77.xml"/><Relationship Id="rId17" Type="http://schemas.openxmlformats.org/officeDocument/2006/relationships/slideLayout" Target="../slideLayouts/slideLayout82.xml"/><Relationship Id="rId25" Type="http://schemas.openxmlformats.org/officeDocument/2006/relationships/slideLayout" Target="../slideLayouts/slideLayout90.xml"/><Relationship Id="rId33" Type="http://schemas.openxmlformats.org/officeDocument/2006/relationships/slideLayout" Target="../slideLayouts/slideLayout98.xml"/><Relationship Id="rId38" Type="http://schemas.openxmlformats.org/officeDocument/2006/relationships/slideLayout" Target="../slideLayouts/slideLayout103.xml"/><Relationship Id="rId46" Type="http://schemas.openxmlformats.org/officeDocument/2006/relationships/slideLayout" Target="../slideLayouts/slideLayout111.xml"/><Relationship Id="rId2" Type="http://schemas.openxmlformats.org/officeDocument/2006/relationships/slideLayout" Target="../slideLayouts/slideLayout67.xml"/><Relationship Id="rId16" Type="http://schemas.openxmlformats.org/officeDocument/2006/relationships/slideLayout" Target="../slideLayouts/slideLayout81.xml"/><Relationship Id="rId20" Type="http://schemas.openxmlformats.org/officeDocument/2006/relationships/slideLayout" Target="../slideLayouts/slideLayout85.xml"/><Relationship Id="rId29" Type="http://schemas.openxmlformats.org/officeDocument/2006/relationships/slideLayout" Target="../slideLayouts/slideLayout94.xml"/><Relationship Id="rId41" Type="http://schemas.openxmlformats.org/officeDocument/2006/relationships/slideLayout" Target="../slideLayouts/slideLayout106.xml"/><Relationship Id="rId1" Type="http://schemas.openxmlformats.org/officeDocument/2006/relationships/slideLayout" Target="../slideLayouts/slideLayout66.xml"/><Relationship Id="rId6" Type="http://schemas.openxmlformats.org/officeDocument/2006/relationships/slideLayout" Target="../slideLayouts/slideLayout71.xml"/><Relationship Id="rId11" Type="http://schemas.openxmlformats.org/officeDocument/2006/relationships/slideLayout" Target="../slideLayouts/slideLayout76.xml"/><Relationship Id="rId24" Type="http://schemas.openxmlformats.org/officeDocument/2006/relationships/slideLayout" Target="../slideLayouts/slideLayout89.xml"/><Relationship Id="rId32" Type="http://schemas.openxmlformats.org/officeDocument/2006/relationships/slideLayout" Target="../slideLayouts/slideLayout97.xml"/><Relationship Id="rId37" Type="http://schemas.openxmlformats.org/officeDocument/2006/relationships/slideLayout" Target="../slideLayouts/slideLayout102.xml"/><Relationship Id="rId40" Type="http://schemas.openxmlformats.org/officeDocument/2006/relationships/slideLayout" Target="../slideLayouts/slideLayout105.xml"/><Relationship Id="rId45" Type="http://schemas.openxmlformats.org/officeDocument/2006/relationships/slideLayout" Target="../slideLayouts/slideLayout110.xml"/><Relationship Id="rId5" Type="http://schemas.openxmlformats.org/officeDocument/2006/relationships/slideLayout" Target="../slideLayouts/slideLayout70.xml"/><Relationship Id="rId15" Type="http://schemas.openxmlformats.org/officeDocument/2006/relationships/slideLayout" Target="../slideLayouts/slideLayout80.xml"/><Relationship Id="rId23" Type="http://schemas.openxmlformats.org/officeDocument/2006/relationships/slideLayout" Target="../slideLayouts/slideLayout88.xml"/><Relationship Id="rId28" Type="http://schemas.openxmlformats.org/officeDocument/2006/relationships/slideLayout" Target="../slideLayouts/slideLayout93.xml"/><Relationship Id="rId36" Type="http://schemas.openxmlformats.org/officeDocument/2006/relationships/slideLayout" Target="../slideLayouts/slideLayout101.xml"/><Relationship Id="rId49" Type="http://schemas.openxmlformats.org/officeDocument/2006/relationships/slideLayout" Target="../slideLayouts/slideLayout114.xml"/><Relationship Id="rId10" Type="http://schemas.openxmlformats.org/officeDocument/2006/relationships/slideLayout" Target="../slideLayouts/slideLayout75.xml"/><Relationship Id="rId19" Type="http://schemas.openxmlformats.org/officeDocument/2006/relationships/slideLayout" Target="../slideLayouts/slideLayout84.xml"/><Relationship Id="rId31" Type="http://schemas.openxmlformats.org/officeDocument/2006/relationships/slideLayout" Target="../slideLayouts/slideLayout96.xml"/><Relationship Id="rId44" Type="http://schemas.openxmlformats.org/officeDocument/2006/relationships/slideLayout" Target="../slideLayouts/slideLayout109.xml"/><Relationship Id="rId4" Type="http://schemas.openxmlformats.org/officeDocument/2006/relationships/slideLayout" Target="../slideLayouts/slideLayout69.xml"/><Relationship Id="rId9" Type="http://schemas.openxmlformats.org/officeDocument/2006/relationships/slideLayout" Target="../slideLayouts/slideLayout74.xml"/><Relationship Id="rId14" Type="http://schemas.openxmlformats.org/officeDocument/2006/relationships/slideLayout" Target="../slideLayouts/slideLayout79.xml"/><Relationship Id="rId22" Type="http://schemas.openxmlformats.org/officeDocument/2006/relationships/slideLayout" Target="../slideLayouts/slideLayout87.xml"/><Relationship Id="rId27" Type="http://schemas.openxmlformats.org/officeDocument/2006/relationships/slideLayout" Target="../slideLayouts/slideLayout92.xml"/><Relationship Id="rId30" Type="http://schemas.openxmlformats.org/officeDocument/2006/relationships/slideLayout" Target="../slideLayouts/slideLayout95.xml"/><Relationship Id="rId35" Type="http://schemas.openxmlformats.org/officeDocument/2006/relationships/slideLayout" Target="../slideLayouts/slideLayout100.xml"/><Relationship Id="rId43" Type="http://schemas.openxmlformats.org/officeDocument/2006/relationships/slideLayout" Target="../slideLayouts/slideLayout108.xml"/><Relationship Id="rId48" Type="http://schemas.openxmlformats.org/officeDocument/2006/relationships/slideLayout" Target="../slideLayouts/slideLayout113.xml"/><Relationship Id="rId8" Type="http://schemas.openxmlformats.org/officeDocument/2006/relationships/slideLayout" Target="../slideLayouts/slideLayout73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2.xml"/><Relationship Id="rId13" Type="http://schemas.openxmlformats.org/officeDocument/2006/relationships/slideLayout" Target="../slideLayouts/slideLayout127.xml"/><Relationship Id="rId3" Type="http://schemas.openxmlformats.org/officeDocument/2006/relationships/slideLayout" Target="../slideLayouts/slideLayout117.xml"/><Relationship Id="rId7" Type="http://schemas.openxmlformats.org/officeDocument/2006/relationships/slideLayout" Target="../slideLayouts/slideLayout121.xml"/><Relationship Id="rId12" Type="http://schemas.openxmlformats.org/officeDocument/2006/relationships/slideLayout" Target="../slideLayouts/slideLayout126.xml"/><Relationship Id="rId2" Type="http://schemas.openxmlformats.org/officeDocument/2006/relationships/slideLayout" Target="../slideLayouts/slideLayout116.xml"/><Relationship Id="rId16" Type="http://schemas.openxmlformats.org/officeDocument/2006/relationships/theme" Target="../theme/theme5.xml"/><Relationship Id="rId1" Type="http://schemas.openxmlformats.org/officeDocument/2006/relationships/slideLayout" Target="../slideLayouts/slideLayout115.xml"/><Relationship Id="rId6" Type="http://schemas.openxmlformats.org/officeDocument/2006/relationships/slideLayout" Target="../slideLayouts/slideLayout120.xml"/><Relationship Id="rId11" Type="http://schemas.openxmlformats.org/officeDocument/2006/relationships/slideLayout" Target="../slideLayouts/slideLayout125.xml"/><Relationship Id="rId5" Type="http://schemas.openxmlformats.org/officeDocument/2006/relationships/slideLayout" Target="../slideLayouts/slideLayout119.xml"/><Relationship Id="rId15" Type="http://schemas.openxmlformats.org/officeDocument/2006/relationships/slideLayout" Target="../slideLayouts/slideLayout129.xml"/><Relationship Id="rId10" Type="http://schemas.openxmlformats.org/officeDocument/2006/relationships/slideLayout" Target="../slideLayouts/slideLayout124.xml"/><Relationship Id="rId4" Type="http://schemas.openxmlformats.org/officeDocument/2006/relationships/slideLayout" Target="../slideLayouts/slideLayout118.xml"/><Relationship Id="rId9" Type="http://schemas.openxmlformats.org/officeDocument/2006/relationships/slideLayout" Target="../slideLayouts/slideLayout123.xml"/><Relationship Id="rId14" Type="http://schemas.openxmlformats.org/officeDocument/2006/relationships/slideLayout" Target="../slideLayouts/slideLayout128.xml"/></Relationships>
</file>

<file path=ppt/slideMasters/_rels/slideMaster6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42.xml"/><Relationship Id="rId18" Type="http://schemas.openxmlformats.org/officeDocument/2006/relationships/slideLayout" Target="../slideLayouts/slideLayout147.xml"/><Relationship Id="rId26" Type="http://schemas.openxmlformats.org/officeDocument/2006/relationships/slideLayout" Target="../slideLayouts/slideLayout155.xml"/><Relationship Id="rId39" Type="http://schemas.openxmlformats.org/officeDocument/2006/relationships/slideLayout" Target="../slideLayouts/slideLayout168.xml"/><Relationship Id="rId3" Type="http://schemas.openxmlformats.org/officeDocument/2006/relationships/slideLayout" Target="../slideLayouts/slideLayout132.xml"/><Relationship Id="rId21" Type="http://schemas.openxmlformats.org/officeDocument/2006/relationships/slideLayout" Target="../slideLayouts/slideLayout150.xml"/><Relationship Id="rId34" Type="http://schemas.openxmlformats.org/officeDocument/2006/relationships/slideLayout" Target="../slideLayouts/slideLayout163.xml"/><Relationship Id="rId42" Type="http://schemas.openxmlformats.org/officeDocument/2006/relationships/slideLayout" Target="../slideLayouts/slideLayout171.xml"/><Relationship Id="rId47" Type="http://schemas.openxmlformats.org/officeDocument/2006/relationships/slideLayout" Target="../slideLayouts/slideLayout176.xml"/><Relationship Id="rId50" Type="http://schemas.openxmlformats.org/officeDocument/2006/relationships/theme" Target="../theme/theme6.xml"/><Relationship Id="rId7" Type="http://schemas.openxmlformats.org/officeDocument/2006/relationships/slideLayout" Target="../slideLayouts/slideLayout136.xml"/><Relationship Id="rId12" Type="http://schemas.openxmlformats.org/officeDocument/2006/relationships/slideLayout" Target="../slideLayouts/slideLayout141.xml"/><Relationship Id="rId17" Type="http://schemas.openxmlformats.org/officeDocument/2006/relationships/slideLayout" Target="../slideLayouts/slideLayout146.xml"/><Relationship Id="rId25" Type="http://schemas.openxmlformats.org/officeDocument/2006/relationships/slideLayout" Target="../slideLayouts/slideLayout154.xml"/><Relationship Id="rId33" Type="http://schemas.openxmlformats.org/officeDocument/2006/relationships/slideLayout" Target="../slideLayouts/slideLayout162.xml"/><Relationship Id="rId38" Type="http://schemas.openxmlformats.org/officeDocument/2006/relationships/slideLayout" Target="../slideLayouts/slideLayout167.xml"/><Relationship Id="rId46" Type="http://schemas.openxmlformats.org/officeDocument/2006/relationships/slideLayout" Target="../slideLayouts/slideLayout175.xml"/><Relationship Id="rId2" Type="http://schemas.openxmlformats.org/officeDocument/2006/relationships/slideLayout" Target="../slideLayouts/slideLayout131.xml"/><Relationship Id="rId16" Type="http://schemas.openxmlformats.org/officeDocument/2006/relationships/slideLayout" Target="../slideLayouts/slideLayout145.xml"/><Relationship Id="rId20" Type="http://schemas.openxmlformats.org/officeDocument/2006/relationships/slideLayout" Target="../slideLayouts/slideLayout149.xml"/><Relationship Id="rId29" Type="http://schemas.openxmlformats.org/officeDocument/2006/relationships/slideLayout" Target="../slideLayouts/slideLayout158.xml"/><Relationship Id="rId41" Type="http://schemas.openxmlformats.org/officeDocument/2006/relationships/slideLayout" Target="../slideLayouts/slideLayout170.xml"/><Relationship Id="rId1" Type="http://schemas.openxmlformats.org/officeDocument/2006/relationships/slideLayout" Target="../slideLayouts/slideLayout130.xml"/><Relationship Id="rId6" Type="http://schemas.openxmlformats.org/officeDocument/2006/relationships/slideLayout" Target="../slideLayouts/slideLayout135.xml"/><Relationship Id="rId11" Type="http://schemas.openxmlformats.org/officeDocument/2006/relationships/slideLayout" Target="../slideLayouts/slideLayout140.xml"/><Relationship Id="rId24" Type="http://schemas.openxmlformats.org/officeDocument/2006/relationships/slideLayout" Target="../slideLayouts/slideLayout153.xml"/><Relationship Id="rId32" Type="http://schemas.openxmlformats.org/officeDocument/2006/relationships/slideLayout" Target="../slideLayouts/slideLayout161.xml"/><Relationship Id="rId37" Type="http://schemas.openxmlformats.org/officeDocument/2006/relationships/slideLayout" Target="../slideLayouts/slideLayout166.xml"/><Relationship Id="rId40" Type="http://schemas.openxmlformats.org/officeDocument/2006/relationships/slideLayout" Target="../slideLayouts/slideLayout169.xml"/><Relationship Id="rId45" Type="http://schemas.openxmlformats.org/officeDocument/2006/relationships/slideLayout" Target="../slideLayouts/slideLayout174.xml"/><Relationship Id="rId5" Type="http://schemas.openxmlformats.org/officeDocument/2006/relationships/slideLayout" Target="../slideLayouts/slideLayout134.xml"/><Relationship Id="rId15" Type="http://schemas.openxmlformats.org/officeDocument/2006/relationships/slideLayout" Target="../slideLayouts/slideLayout144.xml"/><Relationship Id="rId23" Type="http://schemas.openxmlformats.org/officeDocument/2006/relationships/slideLayout" Target="../slideLayouts/slideLayout152.xml"/><Relationship Id="rId28" Type="http://schemas.openxmlformats.org/officeDocument/2006/relationships/slideLayout" Target="../slideLayouts/slideLayout157.xml"/><Relationship Id="rId36" Type="http://schemas.openxmlformats.org/officeDocument/2006/relationships/slideLayout" Target="../slideLayouts/slideLayout165.xml"/><Relationship Id="rId49" Type="http://schemas.openxmlformats.org/officeDocument/2006/relationships/slideLayout" Target="../slideLayouts/slideLayout178.xml"/><Relationship Id="rId10" Type="http://schemas.openxmlformats.org/officeDocument/2006/relationships/slideLayout" Target="../slideLayouts/slideLayout139.xml"/><Relationship Id="rId19" Type="http://schemas.openxmlformats.org/officeDocument/2006/relationships/slideLayout" Target="../slideLayouts/slideLayout148.xml"/><Relationship Id="rId31" Type="http://schemas.openxmlformats.org/officeDocument/2006/relationships/slideLayout" Target="../slideLayouts/slideLayout160.xml"/><Relationship Id="rId44" Type="http://schemas.openxmlformats.org/officeDocument/2006/relationships/slideLayout" Target="../slideLayouts/slideLayout173.xml"/><Relationship Id="rId4" Type="http://schemas.openxmlformats.org/officeDocument/2006/relationships/slideLayout" Target="../slideLayouts/slideLayout133.xml"/><Relationship Id="rId9" Type="http://schemas.openxmlformats.org/officeDocument/2006/relationships/slideLayout" Target="../slideLayouts/slideLayout138.xml"/><Relationship Id="rId14" Type="http://schemas.openxmlformats.org/officeDocument/2006/relationships/slideLayout" Target="../slideLayouts/slideLayout143.xml"/><Relationship Id="rId22" Type="http://schemas.openxmlformats.org/officeDocument/2006/relationships/slideLayout" Target="../slideLayouts/slideLayout151.xml"/><Relationship Id="rId27" Type="http://schemas.openxmlformats.org/officeDocument/2006/relationships/slideLayout" Target="../slideLayouts/slideLayout156.xml"/><Relationship Id="rId30" Type="http://schemas.openxmlformats.org/officeDocument/2006/relationships/slideLayout" Target="../slideLayouts/slideLayout159.xml"/><Relationship Id="rId35" Type="http://schemas.openxmlformats.org/officeDocument/2006/relationships/slideLayout" Target="../slideLayouts/slideLayout164.xml"/><Relationship Id="rId43" Type="http://schemas.openxmlformats.org/officeDocument/2006/relationships/slideLayout" Target="../slideLayouts/slideLayout172.xml"/><Relationship Id="rId48" Type="http://schemas.openxmlformats.org/officeDocument/2006/relationships/slideLayout" Target="../slideLayouts/slideLayout177.xml"/><Relationship Id="rId8" Type="http://schemas.openxmlformats.org/officeDocument/2006/relationships/slideLayout" Target="../slideLayouts/slideLayout13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71" r:id="rId2"/>
    <p:sldLayoutId id="2147483708" r:id="rId3"/>
    <p:sldLayoutId id="2147483670" r:id="rId4"/>
    <p:sldLayoutId id="2147483715" r:id="rId5"/>
    <p:sldLayoutId id="2147483709" r:id="rId6"/>
    <p:sldLayoutId id="2147483678" r:id="rId7"/>
    <p:sldLayoutId id="2147483668" r:id="rId8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>
          <a:solidFill>
            <a:schemeClr val="tx2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>
          <a:solidFill>
            <a:schemeClr val="tx2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>
          <a:solidFill>
            <a:schemeClr val="tx2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>
          <a:solidFill>
            <a:schemeClr val="tx2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>
          <a:solidFill>
            <a:schemeClr val="tx2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>
          <a:solidFill>
            <a:schemeClr val="tx2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>
          <a:solidFill>
            <a:schemeClr val="tx2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>
          <a:solidFill>
            <a:schemeClr val="tx2"/>
          </a:solidFill>
          <a:latin typeface="Calibri" pitchFamily="34" charset="0"/>
        </a:defRPr>
      </a:lvl9pPr>
    </p:titleStyle>
    <p:bodyStyle>
      <a:lvl1pPr algn="l" rtl="0" eaLnBrk="1" fontAlgn="base" hangingPunct="1">
        <a:spcBef>
          <a:spcPct val="20000"/>
        </a:spcBef>
        <a:spcAft>
          <a:spcPct val="0"/>
        </a:spcAft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fontAlgn="base" hangingPunct="1">
        <a:spcBef>
          <a:spcPct val="20000"/>
        </a:spcBef>
        <a:spcAft>
          <a:spcPct val="0"/>
        </a:spcAft>
        <a:defRPr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fontAlgn="base" hangingPunct="1">
        <a:spcBef>
          <a:spcPct val="20000"/>
        </a:spcBef>
        <a:spcAft>
          <a:spcPct val="0"/>
        </a:spcAft>
        <a:defRPr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fontAlgn="base" hangingPunct="1">
        <a:spcBef>
          <a:spcPct val="20000"/>
        </a:spcBef>
        <a:spcAft>
          <a:spcPct val="0"/>
        </a:spcAft>
        <a:defRPr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fontAlgn="base" hangingPunct="1">
        <a:spcBef>
          <a:spcPct val="20000"/>
        </a:spcBef>
        <a:spcAft>
          <a:spcPct val="0"/>
        </a:spcAft>
        <a:defRPr>
          <a:solidFill>
            <a:schemeClr val="tx1"/>
          </a:solidFill>
          <a:latin typeface="+mn-lt"/>
          <a:ea typeface="+mn-ea"/>
          <a:cs typeface="+mn-cs"/>
        </a:defRPr>
      </a:lvl5pPr>
      <a:lvl6pPr marL="2286000" eaLnBrk="1" hangingPunct="1">
        <a:defRPr>
          <a:latin typeface="+mn-lt"/>
          <a:ea typeface="+mn-ea"/>
          <a:cs typeface="+mn-cs"/>
        </a:defRPr>
      </a:lvl6pPr>
      <a:lvl7pPr marL="2743200" eaLnBrk="1" hangingPunct="1">
        <a:defRPr>
          <a:latin typeface="+mn-lt"/>
          <a:ea typeface="+mn-ea"/>
          <a:cs typeface="+mn-cs"/>
        </a:defRPr>
      </a:lvl7pPr>
      <a:lvl8pPr marL="3200400" eaLnBrk="1" hangingPunct="1">
        <a:defRPr>
          <a:latin typeface="+mn-lt"/>
          <a:ea typeface="+mn-ea"/>
          <a:cs typeface="+mn-cs"/>
        </a:defRPr>
      </a:lvl8pPr>
      <a:lvl9pPr marL="3657600" eaLnBrk="1" hangingPunct="1">
        <a:defRPr>
          <a:latin typeface="+mn-lt"/>
          <a:ea typeface="+mn-ea"/>
          <a:cs typeface="+mn-cs"/>
        </a:defRPr>
      </a:lvl9pPr>
    </p:bodyStyle>
    <p:otherStyle>
      <a:lvl1pPr marL="0" eaLnBrk="1" hangingPunct="1">
        <a:defRPr>
          <a:latin typeface="+mn-lt"/>
          <a:ea typeface="+mn-ea"/>
          <a:cs typeface="+mn-cs"/>
        </a:defRPr>
      </a:lvl1pPr>
      <a:lvl2pPr marL="457200" eaLnBrk="1" hangingPunct="1">
        <a:defRPr>
          <a:latin typeface="+mn-lt"/>
          <a:ea typeface="+mn-ea"/>
          <a:cs typeface="+mn-cs"/>
        </a:defRPr>
      </a:lvl2pPr>
      <a:lvl3pPr marL="914400" eaLnBrk="1" hangingPunct="1">
        <a:defRPr>
          <a:latin typeface="+mn-lt"/>
          <a:ea typeface="+mn-ea"/>
          <a:cs typeface="+mn-cs"/>
        </a:defRPr>
      </a:lvl3pPr>
      <a:lvl4pPr marL="1371600" eaLnBrk="1" hangingPunct="1">
        <a:defRPr>
          <a:latin typeface="+mn-lt"/>
          <a:ea typeface="+mn-ea"/>
          <a:cs typeface="+mn-cs"/>
        </a:defRPr>
      </a:lvl4pPr>
      <a:lvl5pPr marL="1828800" eaLnBrk="1" hangingPunct="1">
        <a:defRPr>
          <a:latin typeface="+mn-lt"/>
          <a:ea typeface="+mn-ea"/>
          <a:cs typeface="+mn-cs"/>
        </a:defRPr>
      </a:lvl5pPr>
      <a:lvl6pPr marL="2286000" eaLnBrk="1" hangingPunct="1">
        <a:defRPr>
          <a:latin typeface="+mn-lt"/>
          <a:ea typeface="+mn-ea"/>
          <a:cs typeface="+mn-cs"/>
        </a:defRPr>
      </a:lvl6pPr>
      <a:lvl7pPr marL="2743200" eaLnBrk="1" hangingPunct="1">
        <a:defRPr>
          <a:latin typeface="+mn-lt"/>
          <a:ea typeface="+mn-ea"/>
          <a:cs typeface="+mn-cs"/>
        </a:defRPr>
      </a:lvl7pPr>
      <a:lvl8pPr marL="3200400" eaLnBrk="1" hangingPunct="1">
        <a:defRPr>
          <a:latin typeface="+mn-lt"/>
          <a:ea typeface="+mn-ea"/>
          <a:cs typeface="+mn-cs"/>
        </a:defRPr>
      </a:lvl8pPr>
      <a:lvl9pPr marL="3657600" eaLnBrk="1" hangingPunct="1">
        <a:defRPr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858417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1" r:id="rId1"/>
    <p:sldLayoutId id="2147483712" r:id="rId2"/>
    <p:sldLayoutId id="2147483719" r:id="rId3"/>
    <p:sldLayoutId id="2147483713" r:id="rId4"/>
    <p:sldLayoutId id="2147483714" r:id="rId5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>
          <a:solidFill>
            <a:schemeClr val="tx2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>
          <a:solidFill>
            <a:schemeClr val="tx2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>
          <a:solidFill>
            <a:schemeClr val="tx2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>
          <a:solidFill>
            <a:schemeClr val="tx2"/>
          </a:solidFill>
          <a:latin typeface="Calibri" pitchFamily="34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>
          <a:solidFill>
            <a:schemeClr val="tx2"/>
          </a:solidFill>
          <a:latin typeface="Calibri" pitchFamily="34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>
          <a:solidFill>
            <a:schemeClr val="tx2"/>
          </a:solidFill>
          <a:latin typeface="Calibri" pitchFamily="34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>
          <a:solidFill>
            <a:schemeClr val="tx2"/>
          </a:solidFill>
          <a:latin typeface="Calibri" pitchFamily="34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>
          <a:solidFill>
            <a:schemeClr val="tx2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0" fontAlgn="base" hangingPunct="0">
        <a:spcBef>
          <a:spcPct val="20000"/>
        </a:spcBef>
        <a:spcAft>
          <a:spcPct val="0"/>
        </a:spcAft>
        <a:defRPr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0" fontAlgn="base" hangingPunct="0">
        <a:spcBef>
          <a:spcPct val="20000"/>
        </a:spcBef>
        <a:spcAft>
          <a:spcPct val="0"/>
        </a:spcAft>
        <a:defRPr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0" fontAlgn="base" hangingPunct="0">
        <a:spcBef>
          <a:spcPct val="20000"/>
        </a:spcBef>
        <a:spcAft>
          <a:spcPct val="0"/>
        </a:spcAft>
        <a:defRPr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0" fontAlgn="base" hangingPunct="0">
        <a:spcBef>
          <a:spcPct val="20000"/>
        </a:spcBef>
        <a:spcAft>
          <a:spcPct val="0"/>
        </a:spcAft>
        <a:defRPr>
          <a:solidFill>
            <a:schemeClr val="tx1"/>
          </a:solidFill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823747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4" r:id="rId1"/>
    <p:sldLayoutId id="2147483736" r:id="rId2"/>
    <p:sldLayoutId id="2147483735" r:id="rId3"/>
    <p:sldLayoutId id="2147483737" r:id="rId4"/>
    <p:sldLayoutId id="2147483683" r:id="rId5"/>
    <p:sldLayoutId id="2147483731" r:id="rId6"/>
    <p:sldLayoutId id="2147483684" r:id="rId7"/>
    <p:sldLayoutId id="2147483738" r:id="rId8"/>
    <p:sldLayoutId id="2147483720" r:id="rId9"/>
    <p:sldLayoutId id="2147483685" r:id="rId10"/>
    <p:sldLayoutId id="2147483739" r:id="rId11"/>
    <p:sldLayoutId id="2147483721" r:id="rId12"/>
    <p:sldLayoutId id="2147483686" r:id="rId13"/>
    <p:sldLayoutId id="2147483740" r:id="rId14"/>
    <p:sldLayoutId id="2147483722" r:id="rId15"/>
    <p:sldLayoutId id="2147483692" r:id="rId16"/>
    <p:sldLayoutId id="2147483741" r:id="rId17"/>
    <p:sldLayoutId id="2147483723" r:id="rId18"/>
    <p:sldLayoutId id="2147483688" r:id="rId19"/>
    <p:sldLayoutId id="2147483724" r:id="rId20"/>
    <p:sldLayoutId id="2147483689" r:id="rId21"/>
    <p:sldLayoutId id="2147483725" r:id="rId22"/>
    <p:sldLayoutId id="2147483690" r:id="rId23"/>
    <p:sldLayoutId id="2147483742" r:id="rId24"/>
    <p:sldLayoutId id="2147483691" r:id="rId25"/>
    <p:sldLayoutId id="2147483743" r:id="rId26"/>
    <p:sldLayoutId id="2147483693" r:id="rId27"/>
    <p:sldLayoutId id="2147483744" r:id="rId28"/>
    <p:sldLayoutId id="2147483716" r:id="rId29"/>
    <p:sldLayoutId id="2147483718" r:id="rId30"/>
    <p:sldLayoutId id="2147483730" r:id="rId31"/>
    <p:sldLayoutId id="2147483694" r:id="rId32"/>
    <p:sldLayoutId id="2147483732" r:id="rId33"/>
    <p:sldLayoutId id="2147483695" r:id="rId34"/>
    <p:sldLayoutId id="2147483733" r:id="rId35"/>
    <p:sldLayoutId id="2147483696" r:id="rId36"/>
    <p:sldLayoutId id="2147483717" r:id="rId37"/>
    <p:sldLayoutId id="2147483699" r:id="rId38"/>
    <p:sldLayoutId id="2147483726" r:id="rId39"/>
    <p:sldLayoutId id="2147483698" r:id="rId40"/>
    <p:sldLayoutId id="2147483746" r:id="rId41"/>
    <p:sldLayoutId id="2147483727" r:id="rId42"/>
    <p:sldLayoutId id="2147483700" r:id="rId43"/>
    <p:sldLayoutId id="2147483747" r:id="rId44"/>
    <p:sldLayoutId id="2147483728" r:id="rId45"/>
    <p:sldLayoutId id="2147483697" r:id="rId46"/>
    <p:sldLayoutId id="2147483745" r:id="rId47"/>
    <p:sldLayoutId id="2147483729" r:id="rId48"/>
    <p:sldLayoutId id="2147483748" r:id="rId49"/>
    <p:sldLayoutId id="2147483750" r:id="rId50"/>
    <p:sldLayoutId id="2147483751" r:id="rId51"/>
    <p:sldLayoutId id="2147483752" r:id="rId5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902866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4" r:id="rId1"/>
    <p:sldLayoutId id="2147483755" r:id="rId2"/>
    <p:sldLayoutId id="2147483756" r:id="rId3"/>
    <p:sldLayoutId id="2147483757" r:id="rId4"/>
    <p:sldLayoutId id="2147483758" r:id="rId5"/>
    <p:sldLayoutId id="2147483759" r:id="rId6"/>
    <p:sldLayoutId id="2147483760" r:id="rId7"/>
    <p:sldLayoutId id="2147483761" r:id="rId8"/>
    <p:sldLayoutId id="2147483762" r:id="rId9"/>
    <p:sldLayoutId id="2147483763" r:id="rId10"/>
    <p:sldLayoutId id="2147483764" r:id="rId11"/>
    <p:sldLayoutId id="2147483765" r:id="rId12"/>
    <p:sldLayoutId id="2147483766" r:id="rId13"/>
    <p:sldLayoutId id="2147483767" r:id="rId14"/>
    <p:sldLayoutId id="2147483768" r:id="rId15"/>
    <p:sldLayoutId id="2147483769" r:id="rId16"/>
    <p:sldLayoutId id="2147483770" r:id="rId17"/>
    <p:sldLayoutId id="2147483771" r:id="rId18"/>
    <p:sldLayoutId id="2147483772" r:id="rId19"/>
    <p:sldLayoutId id="2147483773" r:id="rId20"/>
    <p:sldLayoutId id="2147483774" r:id="rId21"/>
    <p:sldLayoutId id="2147483775" r:id="rId22"/>
    <p:sldLayoutId id="2147483776" r:id="rId23"/>
    <p:sldLayoutId id="2147483777" r:id="rId24"/>
    <p:sldLayoutId id="2147483778" r:id="rId25"/>
    <p:sldLayoutId id="2147483779" r:id="rId26"/>
    <p:sldLayoutId id="2147483780" r:id="rId27"/>
    <p:sldLayoutId id="2147483781" r:id="rId28"/>
    <p:sldLayoutId id="2147483782" r:id="rId29"/>
    <p:sldLayoutId id="2147483783" r:id="rId30"/>
    <p:sldLayoutId id="2147483784" r:id="rId31"/>
    <p:sldLayoutId id="2147483785" r:id="rId32"/>
    <p:sldLayoutId id="2147483786" r:id="rId33"/>
    <p:sldLayoutId id="2147483787" r:id="rId34"/>
    <p:sldLayoutId id="2147483788" r:id="rId35"/>
    <p:sldLayoutId id="2147483789" r:id="rId36"/>
    <p:sldLayoutId id="2147483790" r:id="rId37"/>
    <p:sldLayoutId id="2147483791" r:id="rId38"/>
    <p:sldLayoutId id="2147483792" r:id="rId39"/>
    <p:sldLayoutId id="2147483793" r:id="rId40"/>
    <p:sldLayoutId id="2147483794" r:id="rId41"/>
    <p:sldLayoutId id="2147483795" r:id="rId42"/>
    <p:sldLayoutId id="2147483796" r:id="rId43"/>
    <p:sldLayoutId id="2147483797" r:id="rId44"/>
    <p:sldLayoutId id="2147483798" r:id="rId45"/>
    <p:sldLayoutId id="2147483799" r:id="rId46"/>
    <p:sldLayoutId id="2147483800" r:id="rId47"/>
    <p:sldLayoutId id="2147483801" r:id="rId48"/>
    <p:sldLayoutId id="2147483803" r:id="rId49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7070" y="314816"/>
            <a:ext cx="12367260" cy="1310217"/>
          </a:xfrm>
          <a:prstGeom prst="rect">
            <a:avLst/>
          </a:prstGeom>
        </p:spPr>
        <p:txBody>
          <a:bodyPr vert="horz" lIns="138257" tIns="69129" rIns="138257" bIns="69129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7070" y="1834305"/>
            <a:ext cx="12367260" cy="5188094"/>
          </a:xfrm>
          <a:prstGeom prst="rect">
            <a:avLst/>
          </a:prstGeom>
        </p:spPr>
        <p:txBody>
          <a:bodyPr vert="horz" lIns="138257" tIns="69129" rIns="138257" bIns="69129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7070" y="7286261"/>
            <a:ext cx="3206327" cy="418542"/>
          </a:xfrm>
          <a:prstGeom prst="rect">
            <a:avLst/>
          </a:prstGeom>
        </p:spPr>
        <p:txBody>
          <a:bodyPr vert="horz" lIns="138257" tIns="69129" rIns="138257" bIns="69129" rtlCol="0" anchor="ctr"/>
          <a:lstStyle>
            <a:lvl1pPr algn="l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382573" fontAlgn="auto">
              <a:spcBef>
                <a:spcPts val="0"/>
              </a:spcBef>
              <a:spcAft>
                <a:spcPts val="0"/>
              </a:spcAft>
            </a:pPr>
            <a:fld id="{EEA85DE5-9293-468C-A06C-F8BD4663CCB6}" type="datetimeFigureOut">
              <a:rPr lang="lv-LV" smtClean="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rPr>
              <a:pPr defTabSz="1382573" fontAlgn="auto">
                <a:spcBef>
                  <a:spcPts val="0"/>
                </a:spcBef>
                <a:spcAft>
                  <a:spcPts val="0"/>
                </a:spcAft>
              </a:pPr>
              <a:t>2020.11.03.</a:t>
            </a:fld>
            <a:endParaRPr lang="lv-LV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94979" y="7286261"/>
            <a:ext cx="4351443" cy="418542"/>
          </a:xfrm>
          <a:prstGeom prst="rect">
            <a:avLst/>
          </a:prstGeom>
        </p:spPr>
        <p:txBody>
          <a:bodyPr vert="horz" lIns="138257" tIns="69129" rIns="138257" bIns="69129" rtlCol="0" anchor="ctr"/>
          <a:lstStyle>
            <a:lvl1pPr algn="ctr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382573" fontAlgn="auto">
              <a:spcBef>
                <a:spcPts val="0"/>
              </a:spcBef>
              <a:spcAft>
                <a:spcPts val="0"/>
              </a:spcAft>
            </a:pPr>
            <a:endParaRPr lang="lv-LV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848003" y="7286261"/>
            <a:ext cx="3206327" cy="418542"/>
          </a:xfrm>
          <a:prstGeom prst="rect">
            <a:avLst/>
          </a:prstGeom>
        </p:spPr>
        <p:txBody>
          <a:bodyPr vert="horz" lIns="138257" tIns="69129" rIns="138257" bIns="69129" rtlCol="0" anchor="ctr"/>
          <a:lstStyle>
            <a:lvl1pPr algn="r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382573" fontAlgn="auto">
              <a:spcBef>
                <a:spcPts val="0"/>
              </a:spcBef>
              <a:spcAft>
                <a:spcPts val="0"/>
              </a:spcAft>
            </a:pPr>
            <a:fld id="{7ADEB6AA-4D55-4B16-B0AC-80E6908E75EF}" type="slidenum">
              <a:rPr lang="lv-LV" smtClean="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rPr>
              <a:pPr defTabSz="1382573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lv-LV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76235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  <p:sldLayoutId id="2147483816" r:id="rId12"/>
    <p:sldLayoutId id="2147483817" r:id="rId13"/>
    <p:sldLayoutId id="2147483818" r:id="rId14"/>
    <p:sldLayoutId id="2147483819" r:id="rId15"/>
  </p:sldLayoutIdLst>
  <p:txStyles>
    <p:titleStyle>
      <a:lvl1pPr algn="ctr" defTabSz="1382573" rtl="0" eaLnBrk="1" latinLnBrk="0" hangingPunct="1">
        <a:spcBef>
          <a:spcPct val="0"/>
        </a:spcBef>
        <a:buNone/>
        <a:defRPr sz="67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518465" indent="-518465" algn="l" defTabSz="1382573" rtl="0" eaLnBrk="1" latinLnBrk="0" hangingPunct="1">
        <a:spcBef>
          <a:spcPct val="20000"/>
        </a:spcBef>
        <a:buFont typeface="Arial" panose="020B0604020202020204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1pPr>
      <a:lvl2pPr marL="1123340" indent="-432054" algn="l" defTabSz="1382573" rtl="0" eaLnBrk="1" latinLnBrk="0" hangingPunct="1">
        <a:spcBef>
          <a:spcPct val="20000"/>
        </a:spcBef>
        <a:buFont typeface="Arial" panose="020B0604020202020204" pitchFamily="34" charset="0"/>
        <a:buChar char="–"/>
        <a:defRPr sz="4200" kern="1200">
          <a:solidFill>
            <a:schemeClr val="tx1"/>
          </a:solidFill>
          <a:latin typeface="+mn-lt"/>
          <a:ea typeface="+mn-ea"/>
          <a:cs typeface="+mn-cs"/>
        </a:defRPr>
      </a:lvl2pPr>
      <a:lvl3pPr marL="1728216" indent="-345643" algn="l" defTabSz="1382573" rtl="0" eaLnBrk="1" latinLnBrk="0" hangingPunct="1">
        <a:spcBef>
          <a:spcPct val="20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3pPr>
      <a:lvl4pPr marL="2419502" indent="-345643" algn="l" defTabSz="1382573" rtl="0" eaLnBrk="1" latinLnBrk="0" hangingPunct="1">
        <a:spcBef>
          <a:spcPct val="20000"/>
        </a:spcBef>
        <a:buFont typeface="Arial" panose="020B0604020202020204" pitchFamily="34" charset="0"/>
        <a:buChar char="–"/>
        <a:defRPr sz="3000" kern="1200">
          <a:solidFill>
            <a:schemeClr val="tx1"/>
          </a:solidFill>
          <a:latin typeface="+mn-lt"/>
          <a:ea typeface="+mn-ea"/>
          <a:cs typeface="+mn-cs"/>
        </a:defRPr>
      </a:lvl4pPr>
      <a:lvl5pPr marL="3110789" indent="-345643" algn="l" defTabSz="1382573" rtl="0" eaLnBrk="1" latinLnBrk="0" hangingPunct="1">
        <a:spcBef>
          <a:spcPct val="20000"/>
        </a:spcBef>
        <a:buFont typeface="Arial" panose="020B0604020202020204" pitchFamily="34" charset="0"/>
        <a:buChar char="»"/>
        <a:defRPr sz="3000" kern="1200">
          <a:solidFill>
            <a:schemeClr val="tx1"/>
          </a:solidFill>
          <a:latin typeface="+mn-lt"/>
          <a:ea typeface="+mn-ea"/>
          <a:cs typeface="+mn-cs"/>
        </a:defRPr>
      </a:lvl5pPr>
      <a:lvl6pPr marL="3802075" indent="-345643" algn="l" defTabSz="1382573" rtl="0" eaLnBrk="1" latinLnBrk="0" hangingPunct="1">
        <a:spcBef>
          <a:spcPct val="20000"/>
        </a:spcBef>
        <a:buFont typeface="Arial" panose="020B0604020202020204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6pPr>
      <a:lvl7pPr marL="4493362" indent="-345643" algn="l" defTabSz="1382573" rtl="0" eaLnBrk="1" latinLnBrk="0" hangingPunct="1">
        <a:spcBef>
          <a:spcPct val="20000"/>
        </a:spcBef>
        <a:buFont typeface="Arial" panose="020B0604020202020204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7pPr>
      <a:lvl8pPr marL="5184648" indent="-345643" algn="l" defTabSz="1382573" rtl="0" eaLnBrk="1" latinLnBrk="0" hangingPunct="1">
        <a:spcBef>
          <a:spcPct val="20000"/>
        </a:spcBef>
        <a:buFont typeface="Arial" panose="020B0604020202020204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8pPr>
      <a:lvl9pPr marL="5875934" indent="-345643" algn="l" defTabSz="1382573" rtl="0" eaLnBrk="1" latinLnBrk="0" hangingPunct="1">
        <a:spcBef>
          <a:spcPct val="20000"/>
        </a:spcBef>
        <a:buFont typeface="Arial" panose="020B0604020202020204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lv-LV"/>
      </a:defPPr>
      <a:lvl1pPr marL="0" algn="l" defTabSz="1382573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91286" algn="l" defTabSz="1382573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382573" algn="l" defTabSz="1382573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2073859" algn="l" defTabSz="1382573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65146" algn="l" defTabSz="1382573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456432" algn="l" defTabSz="1382573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147718" algn="l" defTabSz="1382573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839005" algn="l" defTabSz="1382573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530291" algn="l" defTabSz="1382573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050851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1" r:id="rId1"/>
    <p:sldLayoutId id="2147483822" r:id="rId2"/>
    <p:sldLayoutId id="2147483823" r:id="rId3"/>
    <p:sldLayoutId id="2147483824" r:id="rId4"/>
    <p:sldLayoutId id="2147483825" r:id="rId5"/>
    <p:sldLayoutId id="2147483826" r:id="rId6"/>
    <p:sldLayoutId id="2147483827" r:id="rId7"/>
    <p:sldLayoutId id="2147483828" r:id="rId8"/>
    <p:sldLayoutId id="2147483829" r:id="rId9"/>
    <p:sldLayoutId id="2147483830" r:id="rId10"/>
    <p:sldLayoutId id="2147483831" r:id="rId11"/>
    <p:sldLayoutId id="2147483832" r:id="rId12"/>
    <p:sldLayoutId id="2147483833" r:id="rId13"/>
    <p:sldLayoutId id="2147483834" r:id="rId14"/>
    <p:sldLayoutId id="2147483835" r:id="rId15"/>
    <p:sldLayoutId id="2147483836" r:id="rId16"/>
    <p:sldLayoutId id="2147483837" r:id="rId17"/>
    <p:sldLayoutId id="2147483838" r:id="rId18"/>
    <p:sldLayoutId id="2147483839" r:id="rId19"/>
    <p:sldLayoutId id="2147483840" r:id="rId20"/>
    <p:sldLayoutId id="2147483841" r:id="rId21"/>
    <p:sldLayoutId id="2147483842" r:id="rId22"/>
    <p:sldLayoutId id="2147483843" r:id="rId23"/>
    <p:sldLayoutId id="2147483844" r:id="rId24"/>
    <p:sldLayoutId id="2147483845" r:id="rId25"/>
    <p:sldLayoutId id="2147483846" r:id="rId26"/>
    <p:sldLayoutId id="2147483847" r:id="rId27"/>
    <p:sldLayoutId id="2147483848" r:id="rId28"/>
    <p:sldLayoutId id="2147483849" r:id="rId29"/>
    <p:sldLayoutId id="2147483850" r:id="rId30"/>
    <p:sldLayoutId id="2147483851" r:id="rId31"/>
    <p:sldLayoutId id="2147483852" r:id="rId32"/>
    <p:sldLayoutId id="2147483853" r:id="rId33"/>
    <p:sldLayoutId id="2147483854" r:id="rId34"/>
    <p:sldLayoutId id="2147483855" r:id="rId35"/>
    <p:sldLayoutId id="2147483856" r:id="rId36"/>
    <p:sldLayoutId id="2147483857" r:id="rId37"/>
    <p:sldLayoutId id="2147483858" r:id="rId38"/>
    <p:sldLayoutId id="2147483859" r:id="rId39"/>
    <p:sldLayoutId id="2147483860" r:id="rId40"/>
    <p:sldLayoutId id="2147483861" r:id="rId41"/>
    <p:sldLayoutId id="2147483862" r:id="rId42"/>
    <p:sldLayoutId id="2147483863" r:id="rId43"/>
    <p:sldLayoutId id="2147483864" r:id="rId44"/>
    <p:sldLayoutId id="2147483865" r:id="rId45"/>
    <p:sldLayoutId id="2147483866" r:id="rId46"/>
    <p:sldLayoutId id="2147483867" r:id="rId47"/>
    <p:sldLayoutId id="2147483868" r:id="rId48"/>
    <p:sldLayoutId id="2147483869" r:id="rId49"/>
  </p:sldLayoutIdLst>
  <p:txStyles>
    <p:titleStyle>
      <a:lvl1pPr algn="ctr" defTabSz="899114" rtl="0" eaLnBrk="1" latinLnBrk="0" hangingPunct="1">
        <a:spcBef>
          <a:spcPct val="0"/>
        </a:spcBef>
        <a:buNone/>
        <a:defRPr sz="432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37167" indent="-337167" algn="l" defTabSz="899114" rtl="0" eaLnBrk="1" latinLnBrk="0" hangingPunct="1">
        <a:spcBef>
          <a:spcPct val="20000"/>
        </a:spcBef>
        <a:buFont typeface="Arial" pitchFamily="34" charset="0"/>
        <a:buChar char="•"/>
        <a:defRPr sz="3147" kern="1200">
          <a:solidFill>
            <a:schemeClr val="tx1"/>
          </a:solidFill>
          <a:latin typeface="+mn-lt"/>
          <a:ea typeface="+mn-ea"/>
          <a:cs typeface="+mn-cs"/>
        </a:defRPr>
      </a:lvl1pPr>
      <a:lvl2pPr marL="730530" indent="-280973" algn="l" defTabSz="899114" rtl="0" eaLnBrk="1" latinLnBrk="0" hangingPunct="1">
        <a:spcBef>
          <a:spcPct val="20000"/>
        </a:spcBef>
        <a:buFont typeface="Arial" pitchFamily="34" charset="0"/>
        <a:buChar char="–"/>
        <a:defRPr sz="2754" kern="1200">
          <a:solidFill>
            <a:schemeClr val="tx1"/>
          </a:solidFill>
          <a:latin typeface="+mn-lt"/>
          <a:ea typeface="+mn-ea"/>
          <a:cs typeface="+mn-cs"/>
        </a:defRPr>
      </a:lvl2pPr>
      <a:lvl3pPr marL="1123891" indent="-224779" algn="l" defTabSz="899114" rtl="0" eaLnBrk="1" latinLnBrk="0" hangingPunct="1">
        <a:spcBef>
          <a:spcPct val="20000"/>
        </a:spcBef>
        <a:buFont typeface="Arial" pitchFamily="34" charset="0"/>
        <a:buChar char="•"/>
        <a:defRPr sz="2360" kern="1200">
          <a:solidFill>
            <a:schemeClr val="tx1"/>
          </a:solidFill>
          <a:latin typeface="+mn-lt"/>
          <a:ea typeface="+mn-ea"/>
          <a:cs typeface="+mn-cs"/>
        </a:defRPr>
      </a:lvl3pPr>
      <a:lvl4pPr marL="1573447" indent="-224779" algn="l" defTabSz="899114" rtl="0" eaLnBrk="1" latinLnBrk="0" hangingPunct="1">
        <a:spcBef>
          <a:spcPct val="20000"/>
        </a:spcBef>
        <a:buFont typeface="Arial" pitchFamily="34" charset="0"/>
        <a:buChar char="–"/>
        <a:defRPr sz="1967" kern="1200">
          <a:solidFill>
            <a:schemeClr val="tx1"/>
          </a:solidFill>
          <a:latin typeface="+mn-lt"/>
          <a:ea typeface="+mn-ea"/>
          <a:cs typeface="+mn-cs"/>
        </a:defRPr>
      </a:lvl4pPr>
      <a:lvl5pPr marL="2023005" indent="-224779" algn="l" defTabSz="899114" rtl="0" eaLnBrk="1" latinLnBrk="0" hangingPunct="1">
        <a:spcBef>
          <a:spcPct val="20000"/>
        </a:spcBef>
        <a:buFont typeface="Arial" pitchFamily="34" charset="0"/>
        <a:buChar char="»"/>
        <a:defRPr sz="1967" kern="1200">
          <a:solidFill>
            <a:schemeClr val="tx1"/>
          </a:solidFill>
          <a:latin typeface="+mn-lt"/>
          <a:ea typeface="+mn-ea"/>
          <a:cs typeface="+mn-cs"/>
        </a:defRPr>
      </a:lvl5pPr>
      <a:lvl6pPr marL="2472561" indent="-224779" algn="l" defTabSz="899114" rtl="0" eaLnBrk="1" latinLnBrk="0" hangingPunct="1">
        <a:spcBef>
          <a:spcPct val="20000"/>
        </a:spcBef>
        <a:buFont typeface="Arial" pitchFamily="34" charset="0"/>
        <a:buChar char="•"/>
        <a:defRPr sz="1967" kern="1200">
          <a:solidFill>
            <a:schemeClr val="tx1"/>
          </a:solidFill>
          <a:latin typeface="+mn-lt"/>
          <a:ea typeface="+mn-ea"/>
          <a:cs typeface="+mn-cs"/>
        </a:defRPr>
      </a:lvl6pPr>
      <a:lvl7pPr marL="2922117" indent="-224779" algn="l" defTabSz="899114" rtl="0" eaLnBrk="1" latinLnBrk="0" hangingPunct="1">
        <a:spcBef>
          <a:spcPct val="20000"/>
        </a:spcBef>
        <a:buFont typeface="Arial" pitchFamily="34" charset="0"/>
        <a:buChar char="•"/>
        <a:defRPr sz="1967" kern="1200">
          <a:solidFill>
            <a:schemeClr val="tx1"/>
          </a:solidFill>
          <a:latin typeface="+mn-lt"/>
          <a:ea typeface="+mn-ea"/>
          <a:cs typeface="+mn-cs"/>
        </a:defRPr>
      </a:lvl7pPr>
      <a:lvl8pPr marL="3371675" indent="-224779" algn="l" defTabSz="899114" rtl="0" eaLnBrk="1" latinLnBrk="0" hangingPunct="1">
        <a:spcBef>
          <a:spcPct val="20000"/>
        </a:spcBef>
        <a:buFont typeface="Arial" pitchFamily="34" charset="0"/>
        <a:buChar char="•"/>
        <a:defRPr sz="1967" kern="1200">
          <a:solidFill>
            <a:schemeClr val="tx1"/>
          </a:solidFill>
          <a:latin typeface="+mn-lt"/>
          <a:ea typeface="+mn-ea"/>
          <a:cs typeface="+mn-cs"/>
        </a:defRPr>
      </a:lvl8pPr>
      <a:lvl9pPr marL="3821231" indent="-224779" algn="l" defTabSz="899114" rtl="0" eaLnBrk="1" latinLnBrk="0" hangingPunct="1">
        <a:spcBef>
          <a:spcPct val="20000"/>
        </a:spcBef>
        <a:buFont typeface="Arial" pitchFamily="34" charset="0"/>
        <a:buChar char="•"/>
        <a:defRPr sz="19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99114" rtl="0" eaLnBrk="1" latinLnBrk="0" hangingPunct="1">
        <a:defRPr sz="1770" kern="1200">
          <a:solidFill>
            <a:schemeClr val="tx1"/>
          </a:solidFill>
          <a:latin typeface="+mn-lt"/>
          <a:ea typeface="+mn-ea"/>
          <a:cs typeface="+mn-cs"/>
        </a:defRPr>
      </a:lvl1pPr>
      <a:lvl2pPr marL="449556" algn="l" defTabSz="899114" rtl="0" eaLnBrk="1" latinLnBrk="0" hangingPunct="1">
        <a:defRPr sz="1770" kern="1200">
          <a:solidFill>
            <a:schemeClr val="tx1"/>
          </a:solidFill>
          <a:latin typeface="+mn-lt"/>
          <a:ea typeface="+mn-ea"/>
          <a:cs typeface="+mn-cs"/>
        </a:defRPr>
      </a:lvl2pPr>
      <a:lvl3pPr marL="899114" algn="l" defTabSz="899114" rtl="0" eaLnBrk="1" latinLnBrk="0" hangingPunct="1">
        <a:defRPr sz="1770" kern="1200">
          <a:solidFill>
            <a:schemeClr val="tx1"/>
          </a:solidFill>
          <a:latin typeface="+mn-lt"/>
          <a:ea typeface="+mn-ea"/>
          <a:cs typeface="+mn-cs"/>
        </a:defRPr>
      </a:lvl3pPr>
      <a:lvl4pPr marL="1348670" algn="l" defTabSz="899114" rtl="0" eaLnBrk="1" latinLnBrk="0" hangingPunct="1">
        <a:defRPr sz="1770" kern="1200">
          <a:solidFill>
            <a:schemeClr val="tx1"/>
          </a:solidFill>
          <a:latin typeface="+mn-lt"/>
          <a:ea typeface="+mn-ea"/>
          <a:cs typeface="+mn-cs"/>
        </a:defRPr>
      </a:lvl4pPr>
      <a:lvl5pPr marL="1798226" algn="l" defTabSz="899114" rtl="0" eaLnBrk="1" latinLnBrk="0" hangingPunct="1">
        <a:defRPr sz="1770" kern="1200">
          <a:solidFill>
            <a:schemeClr val="tx1"/>
          </a:solidFill>
          <a:latin typeface="+mn-lt"/>
          <a:ea typeface="+mn-ea"/>
          <a:cs typeface="+mn-cs"/>
        </a:defRPr>
      </a:lvl5pPr>
      <a:lvl6pPr marL="2247782" algn="l" defTabSz="899114" rtl="0" eaLnBrk="1" latinLnBrk="0" hangingPunct="1">
        <a:defRPr sz="1770" kern="1200">
          <a:solidFill>
            <a:schemeClr val="tx1"/>
          </a:solidFill>
          <a:latin typeface="+mn-lt"/>
          <a:ea typeface="+mn-ea"/>
          <a:cs typeface="+mn-cs"/>
        </a:defRPr>
      </a:lvl6pPr>
      <a:lvl7pPr marL="2697340" algn="l" defTabSz="899114" rtl="0" eaLnBrk="1" latinLnBrk="0" hangingPunct="1">
        <a:defRPr sz="1770" kern="1200">
          <a:solidFill>
            <a:schemeClr val="tx1"/>
          </a:solidFill>
          <a:latin typeface="+mn-lt"/>
          <a:ea typeface="+mn-ea"/>
          <a:cs typeface="+mn-cs"/>
        </a:defRPr>
      </a:lvl7pPr>
      <a:lvl8pPr marL="3146896" algn="l" defTabSz="899114" rtl="0" eaLnBrk="1" latinLnBrk="0" hangingPunct="1">
        <a:defRPr sz="1770" kern="1200">
          <a:solidFill>
            <a:schemeClr val="tx1"/>
          </a:solidFill>
          <a:latin typeface="+mn-lt"/>
          <a:ea typeface="+mn-ea"/>
          <a:cs typeface="+mn-cs"/>
        </a:defRPr>
      </a:lvl8pPr>
      <a:lvl9pPr marL="3596452" algn="l" defTabSz="899114" rtl="0" eaLnBrk="1" latinLnBrk="0" hangingPunct="1">
        <a:defRPr sz="177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2.xml"/><Relationship Id="rId4" Type="http://schemas.openxmlformats.org/officeDocument/2006/relationships/image" Target="../media/image27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8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8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59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2.xml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3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2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64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2.xml"/><Relationship Id="rId4" Type="http://schemas.openxmlformats.org/officeDocument/2006/relationships/image" Target="../media/image2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7.xml"/><Relationship Id="rId4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ACC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bject 13"/>
          <p:cNvSpPr txBox="1"/>
          <p:nvPr/>
        </p:nvSpPr>
        <p:spPr>
          <a:xfrm>
            <a:off x="1066800" y="6788150"/>
            <a:ext cx="5299844" cy="518091"/>
          </a:xfrm>
          <a:prstGeom prst="rect">
            <a:avLst/>
          </a:prstGeom>
        </p:spPr>
        <p:txBody>
          <a:bodyPr wrap="square" lIns="0" tIns="12700" rIns="0" bIns="0">
            <a:spAutoFit/>
          </a:bodyPr>
          <a:lstStyle>
            <a:lvl1pPr marL="1270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ts val="100"/>
              </a:spcBef>
            </a:pPr>
            <a:r>
              <a:rPr lang="lv-LV" sz="1600" dirty="0">
                <a:solidFill>
                  <a:srgbClr val="FFFFFF"/>
                </a:solidFill>
                <a:latin typeface="Century Gothic" pitchFamily="34" charset="0"/>
                <a:ea typeface="Mark" pitchFamily="50" charset="0"/>
                <a:cs typeface="Mark" pitchFamily="50" charset="0"/>
              </a:rPr>
              <a:t>Diāna Lopeta </a:t>
            </a:r>
          </a:p>
          <a:p>
            <a:pPr>
              <a:spcBef>
                <a:spcPts val="100"/>
              </a:spcBef>
            </a:pPr>
            <a:r>
              <a:rPr lang="lv-LV" sz="1600" dirty="0">
                <a:solidFill>
                  <a:srgbClr val="FFFFFF"/>
                </a:solidFill>
                <a:latin typeface="Century Gothic" pitchFamily="34" charset="0"/>
                <a:ea typeface="Mark" pitchFamily="50" charset="0"/>
                <a:cs typeface="Mark" pitchFamily="50" charset="0"/>
              </a:rPr>
              <a:t>Centra reģiona vadītāja</a:t>
            </a:r>
          </a:p>
        </p:txBody>
      </p:sp>
      <p:sp>
        <p:nvSpPr>
          <p:cNvPr id="15" name="object 3"/>
          <p:cNvSpPr txBox="1">
            <a:spLocks noGrp="1"/>
          </p:cNvSpPr>
          <p:nvPr>
            <p:ph type="title"/>
          </p:nvPr>
        </p:nvSpPr>
        <p:spPr>
          <a:xfrm>
            <a:off x="952971" y="1338362"/>
            <a:ext cx="12248306" cy="1800200"/>
          </a:xfrm>
          <a:prstGeom prst="rect">
            <a:avLst/>
          </a:prstGeom>
        </p:spPr>
        <p:txBody>
          <a:bodyPr tIns="12700" rtlCol="0"/>
          <a:lstStyle/>
          <a:p>
            <a:pPr marL="12700" algn="l" fontAlgn="auto">
              <a:spcBef>
                <a:spcPts val="100"/>
              </a:spcBef>
              <a:spcAft>
                <a:spcPts val="0"/>
              </a:spcAft>
              <a:defRPr/>
            </a:pPr>
            <a:r>
              <a:rPr lang="lv-LV" sz="5400" dirty="0">
                <a:latin typeface="Century Gothic" pitchFamily="34" charset="0"/>
              </a:rPr>
              <a:t>ALTUM ATBALTS </a:t>
            </a:r>
            <a:br>
              <a:rPr lang="lv-LV" sz="5400" dirty="0">
                <a:latin typeface="Century Gothic" pitchFamily="34" charset="0"/>
              </a:rPr>
            </a:br>
            <a:r>
              <a:rPr lang="lv-LV" sz="5400" dirty="0">
                <a:latin typeface="Century Gothic" pitchFamily="34" charset="0"/>
              </a:rPr>
              <a:t>DAŽĀDĀM </a:t>
            </a:r>
            <a:br>
              <a:rPr lang="lv-LV" sz="5400" dirty="0">
                <a:latin typeface="Century Gothic" pitchFamily="34" charset="0"/>
              </a:rPr>
            </a:br>
            <a:r>
              <a:rPr lang="lv-LV" sz="5400" dirty="0">
                <a:latin typeface="Century Gothic" pitchFamily="34" charset="0"/>
              </a:rPr>
              <a:t>UZŅĒMUMA VAJADZĪBĀM </a:t>
            </a:r>
            <a:endParaRPr lang="lv-LV" sz="5400" dirty="0">
              <a:solidFill>
                <a:schemeClr val="bg1"/>
              </a:solidFill>
              <a:latin typeface="Century Gothic" pitchFamily="34" charset="0"/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03000" y="6511738"/>
            <a:ext cx="1911349" cy="822512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7319891" y="1338362"/>
            <a:ext cx="6103537" cy="832347"/>
          </a:xfrm>
        </p:spPr>
        <p:txBody>
          <a:bodyPr/>
          <a:lstStyle/>
          <a:p>
            <a:r>
              <a:rPr lang="lv-LV" dirty="0"/>
              <a:t>GARANTIJAS NOSACĪJUMI</a:t>
            </a:r>
          </a:p>
        </p:txBody>
      </p:sp>
      <p:pic>
        <p:nvPicPr>
          <p:cNvPr id="7" name="Picture Placeholder 6"/>
          <p:cNvPicPr>
            <a:picLocks noGrp="1" noChangeAspect="1"/>
          </p:cNvPicPr>
          <p:nvPr>
            <p:ph type="pic" sz="quarter" idx="18"/>
          </p:nvPr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61"/>
          <a:stretch/>
        </p:blipFill>
        <p:spPr>
          <a:xfrm>
            <a:off x="1" y="0"/>
            <a:ext cx="6870699" cy="7861300"/>
          </a:xfrm>
        </p:spPr>
      </p:pic>
      <p:sp>
        <p:nvSpPr>
          <p:cNvPr id="6" name="Rectangle 5"/>
          <p:cNvSpPr/>
          <p:nvPr/>
        </p:nvSpPr>
        <p:spPr>
          <a:xfrm>
            <a:off x="7334535" y="3574433"/>
            <a:ext cx="6088893" cy="34040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180"/>
              </a:spcAft>
            </a:pPr>
            <a:r>
              <a:rPr lang="lv-LV" altLang="lv-LV" sz="2360" dirty="0">
                <a:solidFill>
                  <a:srgbClr val="00467F"/>
                </a:solidFill>
                <a:latin typeface="Century Gothic" pitchFamily="34" charset="0"/>
                <a:cs typeface="Arial" pitchFamily="34" charset="0"/>
              </a:rPr>
              <a:t>Atlīdzība &lt; </a:t>
            </a:r>
            <a:r>
              <a:rPr lang="lv-LV" altLang="lv-LV" sz="2360" b="1" dirty="0">
                <a:solidFill>
                  <a:srgbClr val="00467F"/>
                </a:solidFill>
                <a:latin typeface="Century Gothic" pitchFamily="34" charset="0"/>
                <a:cs typeface="Arial" pitchFamily="34" charset="0"/>
              </a:rPr>
              <a:t>2 milj. EUR </a:t>
            </a:r>
            <a:r>
              <a:rPr lang="lv-LV" altLang="lv-LV" sz="2360" dirty="0">
                <a:solidFill>
                  <a:srgbClr val="00467F"/>
                </a:solidFill>
                <a:latin typeface="Century Gothic" pitchFamily="34" charset="0"/>
                <a:cs typeface="Arial" pitchFamily="34" charset="0"/>
              </a:rPr>
              <a:t>vienam pircējam</a:t>
            </a:r>
          </a:p>
          <a:p>
            <a:pPr>
              <a:spcBef>
                <a:spcPct val="20000"/>
              </a:spcBef>
              <a:spcAft>
                <a:spcPts val="1180"/>
              </a:spcAft>
            </a:pPr>
            <a:r>
              <a:rPr lang="lv-LV" altLang="lv-LV" sz="2360" dirty="0">
                <a:solidFill>
                  <a:srgbClr val="00467F"/>
                </a:solidFill>
                <a:latin typeface="Century Gothic" pitchFamily="34" charset="0"/>
                <a:cs typeface="Arial" pitchFamily="34" charset="0"/>
              </a:rPr>
              <a:t>&lt;</a:t>
            </a:r>
            <a:r>
              <a:rPr lang="lv-LV" altLang="lv-LV" sz="2360" b="1" dirty="0">
                <a:solidFill>
                  <a:srgbClr val="00467F"/>
                </a:solidFill>
                <a:latin typeface="Century Gothic" pitchFamily="34" charset="0"/>
                <a:cs typeface="Arial" pitchFamily="34" charset="0"/>
              </a:rPr>
              <a:t> 95%</a:t>
            </a:r>
            <a:r>
              <a:rPr lang="lv-LV" altLang="lv-LV" sz="2360" dirty="0">
                <a:solidFill>
                  <a:srgbClr val="00467F"/>
                </a:solidFill>
                <a:latin typeface="Century Gothic" pitchFamily="34" charset="0"/>
                <a:cs typeface="Arial" pitchFamily="34" charset="0"/>
              </a:rPr>
              <a:t> no</a:t>
            </a:r>
            <a:r>
              <a:rPr lang="lv-LV" altLang="lv-LV" sz="2360" b="1" dirty="0">
                <a:solidFill>
                  <a:srgbClr val="00467F"/>
                </a:solidFill>
                <a:latin typeface="Century Gothic" pitchFamily="34" charset="0"/>
                <a:cs typeface="Arial" pitchFamily="34" charset="0"/>
              </a:rPr>
              <a:t> </a:t>
            </a:r>
            <a:r>
              <a:rPr lang="lv-LV" altLang="lv-LV" sz="2360" dirty="0">
                <a:solidFill>
                  <a:srgbClr val="00467F"/>
                </a:solidFill>
                <a:latin typeface="Century Gothic" pitchFamily="34" charset="0"/>
                <a:cs typeface="Arial" pitchFamily="34" charset="0"/>
              </a:rPr>
              <a:t>darījuma</a:t>
            </a:r>
          </a:p>
          <a:p>
            <a:pPr>
              <a:spcBef>
                <a:spcPct val="20000"/>
              </a:spcBef>
              <a:spcAft>
                <a:spcPts val="1180"/>
              </a:spcAft>
            </a:pPr>
            <a:r>
              <a:rPr lang="lv-LV" altLang="lv-LV" sz="2360" dirty="0">
                <a:solidFill>
                  <a:srgbClr val="00467F"/>
                </a:solidFill>
                <a:latin typeface="Century Gothic" pitchFamily="34" charset="0"/>
                <a:cs typeface="Arial" pitchFamily="34" charset="0"/>
              </a:rPr>
              <a:t>Pēcapmaksa &lt;</a:t>
            </a:r>
            <a:r>
              <a:rPr lang="lv-LV" altLang="lv-LV" sz="2360" b="1" dirty="0">
                <a:solidFill>
                  <a:srgbClr val="00467F"/>
                </a:solidFill>
                <a:latin typeface="Century Gothic" pitchFamily="34" charset="0"/>
                <a:cs typeface="Arial" pitchFamily="34" charset="0"/>
              </a:rPr>
              <a:t> 2 gadiem</a:t>
            </a:r>
          </a:p>
          <a:p>
            <a:pPr>
              <a:spcBef>
                <a:spcPct val="20000"/>
              </a:spcBef>
              <a:spcAft>
                <a:spcPts val="1180"/>
              </a:spcAft>
            </a:pPr>
            <a:r>
              <a:rPr lang="lv-LV" altLang="lv-LV" sz="2360" b="1" dirty="0">
                <a:solidFill>
                  <a:srgbClr val="00467F"/>
                </a:solidFill>
                <a:latin typeface="Century Gothic" pitchFamily="34" charset="0"/>
                <a:cs typeface="Arial" pitchFamily="34" charset="0"/>
              </a:rPr>
              <a:t>Nav</a:t>
            </a:r>
            <a:r>
              <a:rPr lang="lv-LV" altLang="lv-LV" sz="2360" dirty="0">
                <a:solidFill>
                  <a:srgbClr val="00467F"/>
                </a:solidFill>
                <a:latin typeface="Century Gothic" pitchFamily="34" charset="0"/>
                <a:cs typeface="Arial" pitchFamily="34" charset="0"/>
              </a:rPr>
              <a:t> nozaru ierobežojumu</a:t>
            </a:r>
          </a:p>
          <a:p>
            <a:pPr>
              <a:spcBef>
                <a:spcPct val="20000"/>
              </a:spcBef>
              <a:spcAft>
                <a:spcPts val="1180"/>
              </a:spcAft>
            </a:pPr>
            <a:r>
              <a:rPr lang="lv-LV" altLang="lv-LV" sz="2360" b="1" dirty="0">
                <a:solidFill>
                  <a:srgbClr val="00467F"/>
                </a:solidFill>
                <a:latin typeface="Century Gothic" pitchFamily="34" charset="0"/>
                <a:cs typeface="Arial" pitchFamily="34" charset="0"/>
              </a:rPr>
              <a:t>Komerciālie</a:t>
            </a:r>
            <a:r>
              <a:rPr lang="lv-LV" altLang="lv-LV" sz="2360" dirty="0">
                <a:solidFill>
                  <a:srgbClr val="00467F"/>
                </a:solidFill>
                <a:latin typeface="Century Gothic" pitchFamily="34" charset="0"/>
                <a:cs typeface="Arial" pitchFamily="34" charset="0"/>
              </a:rPr>
              <a:t> un </a:t>
            </a:r>
            <a:r>
              <a:rPr lang="lv-LV" altLang="lv-LV" sz="2360" b="1" dirty="0">
                <a:solidFill>
                  <a:srgbClr val="00467F"/>
                </a:solidFill>
                <a:latin typeface="Century Gothic" pitchFamily="34" charset="0"/>
                <a:cs typeface="Arial" pitchFamily="34" charset="0"/>
              </a:rPr>
              <a:t>politiskie</a:t>
            </a:r>
            <a:r>
              <a:rPr lang="lv-LV" altLang="lv-LV" sz="2360" dirty="0">
                <a:solidFill>
                  <a:srgbClr val="00467F"/>
                </a:solidFill>
                <a:latin typeface="Century Gothic" pitchFamily="34" charset="0"/>
                <a:cs typeface="Arial" pitchFamily="34" charset="0"/>
              </a:rPr>
              <a:t> riski</a:t>
            </a:r>
            <a:endParaRPr lang="lv-LV" altLang="lv-LV" sz="2360" b="1" dirty="0">
              <a:solidFill>
                <a:srgbClr val="00467F"/>
              </a:solidFill>
              <a:latin typeface="Century Gothic" pitchFamily="34" charset="0"/>
              <a:cs typeface="Arial" pitchFamily="34" charset="0"/>
            </a:endParaRPr>
          </a:p>
          <a:p>
            <a:pPr>
              <a:spcBef>
                <a:spcPct val="20000"/>
              </a:spcBef>
              <a:spcAft>
                <a:spcPts val="1180"/>
              </a:spcAft>
            </a:pPr>
            <a:endParaRPr lang="lv-LV" altLang="lv-LV" sz="2360" b="1" dirty="0">
              <a:solidFill>
                <a:srgbClr val="00467F"/>
              </a:solidFill>
              <a:latin typeface="Century Gothic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463823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1" name="Picture 5" descr="AttÄlu rezultÄti vaicÄjumam âsenior balticâ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870700" y="0"/>
            <a:ext cx="7302748" cy="7861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 Placeholder 1"/>
          <p:cNvSpPr>
            <a:spLocks noGrp="1"/>
          </p:cNvSpPr>
          <p:nvPr>
            <p:ph type="body" sz="quarter" idx="12"/>
          </p:nvPr>
        </p:nvSpPr>
        <p:spPr>
          <a:xfrm>
            <a:off x="894036" y="2958542"/>
            <a:ext cx="5688632" cy="1944216"/>
          </a:xfrm>
        </p:spPr>
        <p:txBody>
          <a:bodyPr/>
          <a:lstStyle/>
          <a:p>
            <a:pPr algn="l"/>
            <a:r>
              <a:rPr lang="lv-LV" dirty="0">
                <a:solidFill>
                  <a:srgbClr val="00467F"/>
                </a:solidFill>
              </a:rPr>
              <a:t>SENIOR RĪGA</a:t>
            </a:r>
          </a:p>
          <a:p>
            <a:pPr algn="l">
              <a:spcBef>
                <a:spcPts val="1800"/>
              </a:spcBef>
            </a:pPr>
            <a:r>
              <a:rPr lang="lv-LV" sz="3200" b="0" dirty="0">
                <a:solidFill>
                  <a:srgbClr val="00467F"/>
                </a:solidFill>
              </a:rPr>
              <a:t>Paralēlais aizdevums</a:t>
            </a:r>
          </a:p>
        </p:txBody>
      </p:sp>
    </p:spTree>
    <p:extLst>
      <p:ext uri="{BB962C8B-B14F-4D97-AF65-F5344CB8AC3E}">
        <p14:creationId xmlns:p14="http://schemas.microsoft.com/office/powerpoint/2010/main" val="126788759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894036" y="1341086"/>
            <a:ext cx="5832648" cy="16169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38257" tIns="69129" rIns="138257" bIns="69129"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lv-LV" altLang="lv-LV" sz="4800" b="1" dirty="0">
                <a:solidFill>
                  <a:srgbClr val="00467F"/>
                </a:solidFill>
                <a:latin typeface="Century Gothic" pitchFamily="34" charset="0"/>
                <a:ea typeface="ヒラギノ角ゴ Pro W3"/>
                <a:cs typeface="ヒラギノ角ゴ Pro W3"/>
              </a:rPr>
              <a:t>PARALĒLAIS AIZDEVUMS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894036" y="3861366"/>
            <a:ext cx="4896544" cy="1797476"/>
          </a:xfrm>
          <a:prstGeom prst="rect">
            <a:avLst/>
          </a:prstGeom>
          <a:noFill/>
        </p:spPr>
        <p:txBody>
          <a:bodyPr wrap="square" lIns="103693" tIns="51846" rIns="103693" bIns="51846">
            <a:spAutoFit/>
          </a:bodyPr>
          <a:lstStyle/>
          <a:p>
            <a:pPr>
              <a:spcAft>
                <a:spcPts val="1200"/>
              </a:spcAft>
              <a:defRPr/>
            </a:pPr>
            <a:r>
              <a:rPr lang="lv-LV" sz="2000" dirty="0">
                <a:solidFill>
                  <a:srgbClr val="00467F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Investīcijām &lt; </a:t>
            </a:r>
            <a:r>
              <a:rPr lang="lv-LV" sz="2000" b="1" dirty="0">
                <a:solidFill>
                  <a:srgbClr val="00467F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5 milj. EUR</a:t>
            </a:r>
          </a:p>
          <a:p>
            <a:pPr>
              <a:spcAft>
                <a:spcPts val="1200"/>
              </a:spcAft>
              <a:defRPr/>
            </a:pPr>
            <a:r>
              <a:rPr lang="lv-LV" sz="2000" dirty="0">
                <a:solidFill>
                  <a:srgbClr val="00467F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&lt; </a:t>
            </a:r>
            <a:r>
              <a:rPr lang="lv-LV" sz="2000" b="1" dirty="0">
                <a:solidFill>
                  <a:srgbClr val="00467F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45% no projekta</a:t>
            </a:r>
          </a:p>
          <a:p>
            <a:pPr>
              <a:spcAft>
                <a:spcPts val="1200"/>
              </a:spcAft>
              <a:defRPr/>
            </a:pPr>
            <a:r>
              <a:rPr lang="lv-LV" sz="2000" dirty="0">
                <a:solidFill>
                  <a:srgbClr val="00467F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&lt;</a:t>
            </a:r>
            <a:r>
              <a:rPr lang="lv-LV" sz="2000" b="1" dirty="0">
                <a:solidFill>
                  <a:srgbClr val="00467F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15 gadiem</a:t>
            </a:r>
          </a:p>
          <a:p>
            <a:pPr>
              <a:spcAft>
                <a:spcPts val="1200"/>
              </a:spcAft>
              <a:defRPr/>
            </a:pPr>
            <a:r>
              <a:rPr lang="lv-LV" sz="2000" dirty="0">
                <a:solidFill>
                  <a:srgbClr val="00467F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Gada likme no </a:t>
            </a:r>
            <a:r>
              <a:rPr lang="lv-LV" sz="2000" b="1" dirty="0">
                <a:solidFill>
                  <a:srgbClr val="00467F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~3%</a:t>
            </a:r>
            <a:endParaRPr lang="en-US" sz="2000" b="1" dirty="0">
              <a:solidFill>
                <a:srgbClr val="00ACC9"/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2028" y="6451767"/>
            <a:ext cx="3678081" cy="102427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70700" y="20631"/>
            <a:ext cx="7381702" cy="7855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613843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1"/>
          <p:cNvSpPr>
            <a:spLocks noChangeArrowheads="1"/>
          </p:cNvSpPr>
          <p:nvPr/>
        </p:nvSpPr>
        <p:spPr bwMode="auto">
          <a:xfrm>
            <a:off x="6942708" y="1166134"/>
            <a:ext cx="6798692" cy="11959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38257" tIns="69129" rIns="138257" bIns="69129" anchor="ctr"/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spcAft>
                <a:spcPts val="907"/>
              </a:spcAft>
              <a:buNone/>
            </a:pPr>
            <a:r>
              <a:rPr lang="lv-LV" sz="4800" b="1" dirty="0">
                <a:solidFill>
                  <a:srgbClr val="00467F"/>
                </a:solidFill>
                <a:latin typeface="Century Gothic" panose="020B0502020202020204" pitchFamily="34" charset="0"/>
              </a:rPr>
              <a:t>VISBIEŽĀK</a:t>
            </a:r>
          </a:p>
        </p:txBody>
      </p:sp>
      <p:sp>
        <p:nvSpPr>
          <p:cNvPr id="13" name="Rectangle 11"/>
          <p:cNvSpPr>
            <a:spLocks noChangeArrowheads="1"/>
          </p:cNvSpPr>
          <p:nvPr/>
        </p:nvSpPr>
        <p:spPr bwMode="auto">
          <a:xfrm>
            <a:off x="7741576" y="2634506"/>
            <a:ext cx="5200956" cy="27363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38257" tIns="69129" rIns="138257" bIns="69129" anchor="t" anchorCtr="0"/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spcAft>
                <a:spcPts val="0"/>
              </a:spcAft>
              <a:buNone/>
            </a:pPr>
            <a:r>
              <a:rPr lang="lv-LV" dirty="0"/>
              <a:t>Aktīvu iegāde - iekārtas un ražotnes </a:t>
            </a:r>
          </a:p>
          <a:p>
            <a:pPr algn="ctr" eaLnBrk="1" hangingPunct="1">
              <a:spcBef>
                <a:spcPct val="0"/>
              </a:spcBef>
              <a:spcAft>
                <a:spcPts val="0"/>
              </a:spcAft>
              <a:buNone/>
            </a:pPr>
            <a:endParaRPr lang="lv-LV" dirty="0"/>
          </a:p>
          <a:p>
            <a:pPr algn="ctr" eaLnBrk="1" hangingPunct="1">
              <a:spcBef>
                <a:spcPct val="0"/>
              </a:spcBef>
              <a:spcAft>
                <a:spcPts val="0"/>
              </a:spcAft>
              <a:buNone/>
            </a:pPr>
            <a:r>
              <a:rPr lang="lv-LV" dirty="0"/>
              <a:t>Būvniecība - ēkas un telpas </a:t>
            </a:r>
          </a:p>
          <a:p>
            <a:pPr algn="ctr" eaLnBrk="1" hangingPunct="1">
              <a:spcBef>
                <a:spcPct val="0"/>
              </a:spcBef>
              <a:spcAft>
                <a:spcPts val="0"/>
              </a:spcAft>
              <a:buNone/>
            </a:pPr>
            <a:endParaRPr lang="lv-LV" dirty="0"/>
          </a:p>
          <a:p>
            <a:pPr algn="ctr" eaLnBrk="1" hangingPunct="1">
              <a:spcBef>
                <a:spcPct val="0"/>
              </a:spcBef>
              <a:spcAft>
                <a:spcPts val="0"/>
              </a:spcAft>
              <a:buNone/>
            </a:pPr>
            <a:r>
              <a:rPr lang="lv-LV" dirty="0"/>
              <a:t>Rekonstrukcija – esošs aktīvs un/vai iegāde</a:t>
            </a:r>
            <a:endParaRPr lang="lv-LV" sz="2800" dirty="0">
              <a:solidFill>
                <a:srgbClr val="FF0000"/>
              </a:solidFill>
              <a:latin typeface="Century Gothic" panose="020B0502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6870700" cy="78595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405750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ACC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1"/>
          <p:cNvSpPr txBox="1">
            <a:spLocks noChangeArrowheads="1"/>
          </p:cNvSpPr>
          <p:nvPr/>
        </p:nvSpPr>
        <p:spPr bwMode="auto">
          <a:xfrm>
            <a:off x="959620" y="1338362"/>
            <a:ext cx="8359352" cy="1643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3693" tIns="51846" rIns="103693" bIns="51846"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None/>
              <a:defRPr/>
            </a:pPr>
            <a:r>
              <a:rPr lang="lv-LV" altLang="lv-LV" sz="5000" b="1" dirty="0">
                <a:solidFill>
                  <a:prstClr val="white"/>
                </a:solidFill>
                <a:latin typeface="Century Gothic" pitchFamily="34" charset="0"/>
                <a:ea typeface="ヒラギノ角ゴ Pro W3" pitchFamily="122" charset="-128"/>
              </a:rPr>
              <a:t>TIEŠAIS FINANSĒJUMS</a:t>
            </a:r>
          </a:p>
          <a:p>
            <a:pPr eaLnBrk="1" hangingPunct="1">
              <a:spcBef>
                <a:spcPct val="0"/>
              </a:spcBef>
              <a:buNone/>
              <a:defRPr/>
            </a:pPr>
            <a:r>
              <a:rPr lang="lv-LV" altLang="lv-LV" sz="5000" b="1" dirty="0">
                <a:solidFill>
                  <a:prstClr val="white"/>
                </a:solidFill>
                <a:latin typeface="Century Gothic" pitchFamily="34" charset="0"/>
                <a:ea typeface="ヒラギノ角ゴ Pro W3" pitchFamily="122" charset="-128"/>
              </a:rPr>
              <a:t>AIZDEVUMI</a:t>
            </a:r>
          </a:p>
        </p:txBody>
      </p:sp>
    </p:spTree>
    <p:extLst>
      <p:ext uri="{BB962C8B-B14F-4D97-AF65-F5344CB8AC3E}">
        <p14:creationId xmlns:p14="http://schemas.microsoft.com/office/powerpoint/2010/main" val="1753747700"/>
      </p:ext>
    </p:extLst>
  </p:cSld>
  <p:clrMapOvr>
    <a:masterClrMapping/>
  </p:clrMapOvr>
  <p:transition spd="slow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3"/>
          <p:cNvSpPr txBox="1"/>
          <p:nvPr/>
        </p:nvSpPr>
        <p:spPr>
          <a:xfrm>
            <a:off x="619126" y="1708150"/>
            <a:ext cx="12423775" cy="412806"/>
          </a:xfrm>
          <a:prstGeom prst="rect">
            <a:avLst/>
          </a:prstGeom>
        </p:spPr>
        <p:txBody>
          <a:bodyPr lIns="0" tIns="12699" rIns="0" bIns="0">
            <a:spAutoFit/>
          </a:bodyPr>
          <a:lstStyle/>
          <a:p>
            <a:pPr marL="12699" marR="0" lvl="0" indent="0" algn="l" defTabSz="914400" rtl="0" eaLnBrk="1" fontAlgn="base" latinLnBrk="0" hangingPunct="1">
              <a:lnSpc>
                <a:spcPct val="100000"/>
              </a:lnSpc>
              <a:spcBef>
                <a:spcPts val="1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lv-LV" sz="2600" b="0" i="0" u="none" strike="noStrike" kern="1200" cap="none" spc="0" normalizeH="0" baseline="0" noProof="0" dirty="0">
                <a:ln>
                  <a:noFill/>
                </a:ln>
                <a:solidFill>
                  <a:srgbClr val="00467F"/>
                </a:solidFill>
                <a:effectLst/>
                <a:uLnTx/>
                <a:uFillTx/>
                <a:latin typeface="Century Gothic" pitchFamily="34" charset="0"/>
                <a:ea typeface="+mn-ea"/>
                <a:cs typeface="Mark"/>
              </a:rPr>
              <a:t>Darbības joma nav galvenais</a:t>
            </a:r>
            <a:endParaRPr kumimoji="0" sz="2600" b="0" i="0" u="none" strike="noStrike" kern="1200" cap="none" spc="0" normalizeH="0" baseline="0" noProof="0" dirty="0">
              <a:ln>
                <a:noFill/>
              </a:ln>
              <a:solidFill>
                <a:srgbClr val="00467F"/>
              </a:solidFill>
              <a:effectLst/>
              <a:uLnTx/>
              <a:uFillTx/>
              <a:latin typeface="Century Gothic" pitchFamily="34" charset="0"/>
              <a:ea typeface="+mn-ea"/>
              <a:cs typeface="Mark"/>
            </a:endParaRPr>
          </a:p>
        </p:txBody>
      </p:sp>
      <p:sp>
        <p:nvSpPr>
          <p:cNvPr id="7" name="TextBox 5"/>
          <p:cNvSpPr txBox="1">
            <a:spLocks noChangeArrowheads="1"/>
          </p:cNvSpPr>
          <p:nvPr/>
        </p:nvSpPr>
        <p:spPr bwMode="auto">
          <a:xfrm>
            <a:off x="533998" y="654052"/>
            <a:ext cx="12423775" cy="862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29" tIns="45715" rIns="91429" bIns="45715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lv-LV" sz="5000" b="1" i="0" u="none" strike="noStrike" kern="1200" cap="none" spc="0" normalizeH="0" baseline="0" noProof="0" dirty="0">
                <a:ln>
                  <a:noFill/>
                </a:ln>
                <a:solidFill>
                  <a:srgbClr val="00467F"/>
                </a:solidFill>
                <a:effectLst/>
                <a:uLnTx/>
                <a:uFillTx/>
                <a:latin typeface="Century Gothic" pitchFamily="34" charset="0"/>
                <a:ea typeface="+mn-ea"/>
                <a:cs typeface="Arial" pitchFamily="34" charset="0"/>
              </a:rPr>
              <a:t>KO VĒRTĒJAM?</a:t>
            </a:r>
            <a:endParaRPr kumimoji="0" lang="en-US" sz="5000" b="1" i="0" u="none" strike="noStrike" kern="1200" cap="none" spc="0" normalizeH="0" baseline="0" noProof="0" dirty="0">
              <a:ln>
                <a:noFill/>
              </a:ln>
              <a:solidFill>
                <a:srgbClr val="00467F"/>
              </a:solidFill>
              <a:effectLst/>
              <a:uLnTx/>
              <a:uFillTx/>
              <a:latin typeface="Century Gothic" pitchFamily="34" charset="0"/>
              <a:ea typeface="+mn-ea"/>
              <a:cs typeface="Arial" pitchFamily="34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6510660" y="1194346"/>
            <a:ext cx="6037508" cy="5787608"/>
            <a:chOff x="6636056" y="1684918"/>
            <a:chExt cx="5658267" cy="5355560"/>
          </a:xfrm>
        </p:grpSpPr>
        <p:sp>
          <p:nvSpPr>
            <p:cNvPr id="2" name="Rectangle 1"/>
            <p:cNvSpPr/>
            <p:nvPr/>
          </p:nvSpPr>
          <p:spPr>
            <a:xfrm>
              <a:off x="6636056" y="1684918"/>
              <a:ext cx="2826931" cy="2677780"/>
            </a:xfrm>
            <a:prstGeom prst="rect">
              <a:avLst/>
            </a:prstGeom>
            <a:solidFill>
              <a:srgbClr val="00ACC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lv-LV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entury Gothic" panose="020B0502020202020204" pitchFamily="34" charset="0"/>
                  <a:ea typeface="+mn-ea"/>
                  <a:cs typeface="+mn-cs"/>
                </a:rPr>
                <a:t>#1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lv-LV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entury Gothic" panose="020B0502020202020204" pitchFamily="34" charset="0"/>
                  <a:ea typeface="+mn-ea"/>
                  <a:cs typeface="+mn-cs"/>
                </a:rPr>
                <a:t>DZĪVOTSPĒJA</a:t>
              </a:r>
            </a:p>
          </p:txBody>
        </p:sp>
        <p:sp>
          <p:nvSpPr>
            <p:cNvPr id="9" name="Rectangle 8"/>
            <p:cNvSpPr/>
            <p:nvPr/>
          </p:nvSpPr>
          <p:spPr>
            <a:xfrm>
              <a:off x="6640461" y="4362698"/>
              <a:ext cx="2826931" cy="2677780"/>
            </a:xfrm>
            <a:prstGeom prst="rect">
              <a:avLst/>
            </a:prstGeom>
            <a:solidFill>
              <a:srgbClr val="C4D6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lv-LV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entury Gothic" panose="020B0502020202020204" pitchFamily="34" charset="0"/>
                  <a:ea typeface="+mn-ea"/>
                  <a:cs typeface="+mn-cs"/>
                </a:rPr>
                <a:t>#3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lv-LV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entury Gothic" panose="020B0502020202020204" pitchFamily="34" charset="0"/>
                  <a:ea typeface="+mn-ea"/>
                  <a:cs typeface="+mn-cs"/>
                </a:rPr>
                <a:t>PERSONĪGĀS ĪPAŠĪBAS</a:t>
              </a:r>
            </a:p>
          </p:txBody>
        </p:sp>
        <p:sp>
          <p:nvSpPr>
            <p:cNvPr id="10" name="Rectangle 9"/>
            <p:cNvSpPr/>
            <p:nvPr/>
          </p:nvSpPr>
          <p:spPr>
            <a:xfrm>
              <a:off x="9467392" y="4362698"/>
              <a:ext cx="2826931" cy="2677780"/>
            </a:xfrm>
            <a:prstGeom prst="rect">
              <a:avLst/>
            </a:prstGeom>
            <a:solidFill>
              <a:srgbClr val="6BC2B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lv-LV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entury Gothic" panose="020B0502020202020204" pitchFamily="34" charset="0"/>
                  <a:ea typeface="+mn-ea"/>
                  <a:cs typeface="+mn-cs"/>
                </a:rPr>
                <a:t>#4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lv-LV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entury Gothic" panose="020B0502020202020204" pitchFamily="34" charset="0"/>
                  <a:ea typeface="+mn-ea"/>
                  <a:cs typeface="+mn-cs"/>
                </a:rPr>
                <a:t>STARPTAUTISKS SKATĪJUMS</a:t>
              </a: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9462987" y="1684918"/>
              <a:ext cx="2826931" cy="2677780"/>
            </a:xfrm>
            <a:prstGeom prst="rect">
              <a:avLst/>
            </a:prstGeom>
            <a:solidFill>
              <a:srgbClr val="00467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lv-LV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entury Gothic" panose="020B0502020202020204" pitchFamily="34" charset="0"/>
                  <a:ea typeface="+mn-ea"/>
                  <a:cs typeface="+mn-cs"/>
                </a:rPr>
                <a:t>#2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lv-LV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entury Gothic" panose="020B0502020202020204" pitchFamily="34" charset="0"/>
                  <a:ea typeface="+mn-ea"/>
                  <a:cs typeface="+mn-cs"/>
                </a:rPr>
                <a:t>KOMANDA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97924669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5"/>
          <p:cNvSpPr txBox="1">
            <a:spLocks noChangeArrowheads="1"/>
          </p:cNvSpPr>
          <p:nvPr/>
        </p:nvSpPr>
        <p:spPr bwMode="auto">
          <a:xfrm>
            <a:off x="541889" y="654051"/>
            <a:ext cx="12423775" cy="16312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29" tIns="45715" rIns="91429" bIns="45715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lv-LV" sz="5000" b="1" i="0" u="none" strike="noStrike" kern="1200" cap="none" spc="0" normalizeH="0" baseline="0" noProof="0" dirty="0">
                <a:ln>
                  <a:noFill/>
                </a:ln>
                <a:solidFill>
                  <a:srgbClr val="00467F"/>
                </a:solidFill>
                <a:effectLst/>
                <a:uLnTx/>
                <a:uFillTx/>
                <a:latin typeface="Century Gothic" pitchFamily="34" charset="0"/>
                <a:ea typeface="+mn-ea"/>
                <a:cs typeface="Arial" pitchFamily="34" charset="0"/>
              </a:rPr>
              <a:t>KATRAI SITUĀCIJAI –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lv-LV" sz="5000" b="1" i="0" u="none" strike="noStrike" kern="1200" cap="none" spc="0" normalizeH="0" baseline="0" noProof="0" dirty="0">
                <a:ln>
                  <a:noFill/>
                </a:ln>
                <a:solidFill>
                  <a:srgbClr val="00467F"/>
                </a:solidFill>
                <a:effectLst/>
                <a:uLnTx/>
                <a:uFillTx/>
                <a:latin typeface="Century Gothic" pitchFamily="34" charset="0"/>
                <a:ea typeface="+mn-ea"/>
                <a:cs typeface="Arial" pitchFamily="34" charset="0"/>
              </a:rPr>
              <a:t>SAVS FINANSĒJUMS</a:t>
            </a:r>
            <a:endParaRPr kumimoji="0" lang="en-US" sz="5000" b="1" i="0" u="none" strike="noStrike" kern="1200" cap="none" spc="0" normalizeH="0" baseline="0" noProof="0" dirty="0">
              <a:ln>
                <a:noFill/>
              </a:ln>
              <a:solidFill>
                <a:srgbClr val="00467F"/>
              </a:solidFill>
              <a:effectLst/>
              <a:uLnTx/>
              <a:uFillTx/>
              <a:latin typeface="Century Gothic" pitchFamily="34" charset="0"/>
              <a:ea typeface="+mn-ea"/>
              <a:cs typeface="Arial" pitchFamily="34" charset="0"/>
            </a:endParaRPr>
          </a:p>
        </p:txBody>
      </p:sp>
      <p:sp>
        <p:nvSpPr>
          <p:cNvPr id="5" name="object 3"/>
          <p:cNvSpPr txBox="1"/>
          <p:nvPr/>
        </p:nvSpPr>
        <p:spPr>
          <a:xfrm>
            <a:off x="586554" y="6120504"/>
            <a:ext cx="2615332" cy="628376"/>
          </a:xfrm>
          <a:prstGeom prst="rect">
            <a:avLst/>
          </a:prstGeom>
        </p:spPr>
        <p:txBody>
          <a:bodyPr wrap="square" lIns="0" tIns="12699" rIns="0" bIns="0">
            <a:spAutoFit/>
          </a:bodyPr>
          <a:lstStyle/>
          <a:p>
            <a:pPr marL="12699" marR="0" lvl="0" indent="0" algn="ctr" defTabSz="914400" rtl="0" eaLnBrk="1" fontAlgn="base" latinLnBrk="0" hangingPunct="1">
              <a:lnSpc>
                <a:spcPct val="100000"/>
              </a:lnSpc>
              <a:spcBef>
                <a:spcPts val="1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lv-LV" sz="2000" b="0" i="0" u="none" strike="noStrike" kern="1200" cap="none" spc="0" normalizeH="0" baseline="0" noProof="0" dirty="0">
                <a:ln>
                  <a:noFill/>
                </a:ln>
                <a:solidFill>
                  <a:srgbClr val="00467F"/>
                </a:solidFill>
                <a:effectLst/>
                <a:uLnTx/>
                <a:uFillTx/>
                <a:latin typeface="Century Gothic" pitchFamily="34" charset="0"/>
                <a:ea typeface="+mn-ea"/>
                <a:cs typeface="Mark"/>
              </a:rPr>
              <a:t>Līdz EUR 2 850 000 un konsultācijas</a:t>
            </a:r>
          </a:p>
        </p:txBody>
      </p:sp>
      <p:sp>
        <p:nvSpPr>
          <p:cNvPr id="6" name="Oval 5"/>
          <p:cNvSpPr/>
          <p:nvPr/>
        </p:nvSpPr>
        <p:spPr>
          <a:xfrm>
            <a:off x="508952" y="3114125"/>
            <a:ext cx="2770536" cy="2703124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lv-LV" sz="2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AIZDEVUMS</a:t>
            </a:r>
          </a:p>
        </p:txBody>
      </p:sp>
      <p:sp>
        <p:nvSpPr>
          <p:cNvPr id="9" name="Oval 8"/>
          <p:cNvSpPr/>
          <p:nvPr/>
        </p:nvSpPr>
        <p:spPr>
          <a:xfrm>
            <a:off x="3893328" y="3114125"/>
            <a:ext cx="2751198" cy="2703124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lv-LV" sz="2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KREDĪTA GARANTIJA</a:t>
            </a:r>
          </a:p>
        </p:txBody>
      </p:sp>
      <p:sp>
        <p:nvSpPr>
          <p:cNvPr id="10" name="Oval 9"/>
          <p:cNvSpPr/>
          <p:nvPr/>
        </p:nvSpPr>
        <p:spPr>
          <a:xfrm>
            <a:off x="7205696" y="3114125"/>
            <a:ext cx="2724854" cy="2703124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lv-LV" sz="19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AKCELERĀCIJA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lv-LV" sz="2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UN RISKA KAPITĀLS</a:t>
            </a:r>
          </a:p>
        </p:txBody>
      </p:sp>
      <p:sp>
        <p:nvSpPr>
          <p:cNvPr id="11" name="Oval 10"/>
          <p:cNvSpPr/>
          <p:nvPr/>
        </p:nvSpPr>
        <p:spPr>
          <a:xfrm>
            <a:off x="10518064" y="3114125"/>
            <a:ext cx="2759348" cy="2703124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lv-LV" sz="2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FINANSIĀLS ATBALSTS</a:t>
            </a:r>
          </a:p>
        </p:txBody>
      </p:sp>
      <p:sp>
        <p:nvSpPr>
          <p:cNvPr id="12" name="object 3"/>
          <p:cNvSpPr txBox="1"/>
          <p:nvPr/>
        </p:nvSpPr>
        <p:spPr>
          <a:xfrm>
            <a:off x="3961261" y="6120504"/>
            <a:ext cx="2615332" cy="628376"/>
          </a:xfrm>
          <a:prstGeom prst="rect">
            <a:avLst/>
          </a:prstGeom>
        </p:spPr>
        <p:txBody>
          <a:bodyPr wrap="square" lIns="0" tIns="12699" rIns="0" bIns="0">
            <a:spAutoFit/>
          </a:bodyPr>
          <a:lstStyle/>
          <a:p>
            <a:pPr marL="12699" marR="0" lvl="0" indent="0" algn="ctr" defTabSz="914400" rtl="0" eaLnBrk="1" fontAlgn="base" latinLnBrk="0" hangingPunct="1">
              <a:lnSpc>
                <a:spcPct val="100000"/>
              </a:lnSpc>
              <a:spcBef>
                <a:spcPts val="1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lv-LV" sz="2000" b="0" i="0" u="none" strike="noStrike" kern="1200" cap="none" spc="0" normalizeH="0" baseline="0" noProof="0" dirty="0">
                <a:ln>
                  <a:noFill/>
                </a:ln>
                <a:solidFill>
                  <a:srgbClr val="00467F"/>
                </a:solidFill>
                <a:effectLst/>
                <a:uLnTx/>
                <a:uFillTx/>
                <a:latin typeface="Century Gothic" pitchFamily="34" charset="0"/>
                <a:ea typeface="+mn-ea"/>
                <a:cs typeface="Mark"/>
              </a:rPr>
              <a:t>Nodrošinājums bankas aizdevumam </a:t>
            </a:r>
          </a:p>
        </p:txBody>
      </p:sp>
      <p:sp>
        <p:nvSpPr>
          <p:cNvPr id="13" name="object 3"/>
          <p:cNvSpPr txBox="1"/>
          <p:nvPr/>
        </p:nvSpPr>
        <p:spPr>
          <a:xfrm>
            <a:off x="6986564" y="6107679"/>
            <a:ext cx="3163117" cy="1282401"/>
          </a:xfrm>
          <a:prstGeom prst="rect">
            <a:avLst/>
          </a:prstGeom>
        </p:spPr>
        <p:txBody>
          <a:bodyPr wrap="square" lIns="0" tIns="12699" rIns="0" bIns="0">
            <a:spAutoFit/>
          </a:bodyPr>
          <a:lstStyle/>
          <a:p>
            <a:pPr marL="12699" marR="0" lvl="0" indent="0" algn="ctr" defTabSz="914400" rtl="0" eaLnBrk="1" fontAlgn="base" latinLnBrk="0" hangingPunct="1">
              <a:lnSpc>
                <a:spcPct val="100000"/>
              </a:lnSpc>
              <a:spcBef>
                <a:spcPts val="1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lv-LV" sz="2000" b="0" i="0" u="none" strike="noStrike" kern="1200" cap="none" spc="0" normalizeH="0" baseline="0" noProof="0" dirty="0">
                <a:ln>
                  <a:noFill/>
                </a:ln>
                <a:solidFill>
                  <a:srgbClr val="00467F"/>
                </a:solidFill>
                <a:effectLst/>
                <a:uLnTx/>
                <a:uFillTx/>
                <a:latin typeface="Century Gothic" pitchFamily="34" charset="0"/>
                <a:ea typeface="+mn-ea"/>
                <a:cs typeface="Mark"/>
              </a:rPr>
              <a:t>Sākotnējā</a:t>
            </a:r>
            <a:r>
              <a:rPr kumimoji="0" lang="lv-LV" sz="20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entury Gothic" pitchFamily="34" charset="0"/>
                <a:ea typeface="+mn-ea"/>
                <a:cs typeface="Mark"/>
              </a:rPr>
              <a:t> </a:t>
            </a:r>
            <a:r>
              <a:rPr kumimoji="0" lang="lv-LV" sz="2000" b="0" i="0" u="none" strike="noStrike" kern="1200" cap="none" spc="0" normalizeH="0" baseline="0" noProof="0" dirty="0">
                <a:ln>
                  <a:noFill/>
                </a:ln>
                <a:solidFill>
                  <a:srgbClr val="00467F"/>
                </a:solidFill>
                <a:effectLst/>
                <a:uLnTx/>
                <a:uFillTx/>
                <a:latin typeface="Century Gothic" pitchFamily="34" charset="0"/>
                <a:ea typeface="+mn-ea"/>
                <a:cs typeface="Mark"/>
              </a:rPr>
              <a:t>investīcija </a:t>
            </a:r>
          </a:p>
          <a:p>
            <a:pPr marL="12699" marR="0" lvl="0" indent="0" algn="ctr" defTabSz="914400" rtl="0" eaLnBrk="1" fontAlgn="base" latinLnBrk="0" hangingPunct="1">
              <a:lnSpc>
                <a:spcPct val="100000"/>
              </a:lnSpc>
              <a:spcBef>
                <a:spcPts val="1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lv-LV" sz="2000" b="0" i="0" u="none" strike="noStrike" kern="1200" cap="none" spc="0" normalizeH="0" baseline="0" noProof="0" dirty="0">
                <a:ln>
                  <a:noFill/>
                </a:ln>
                <a:solidFill>
                  <a:srgbClr val="00467F"/>
                </a:solidFill>
                <a:effectLst/>
                <a:uLnTx/>
                <a:uFillTx/>
                <a:latin typeface="Century Gothic" pitchFamily="34" charset="0"/>
                <a:ea typeface="+mn-ea"/>
                <a:cs typeface="Mark"/>
              </a:rPr>
              <a:t>līdz EUR 50 000, </a:t>
            </a:r>
          </a:p>
          <a:p>
            <a:pPr marL="12699" marR="0" lvl="0" indent="0" algn="ctr" defTabSz="914400" rtl="0" eaLnBrk="1" fontAlgn="base" latinLnBrk="0" hangingPunct="1">
              <a:lnSpc>
                <a:spcPct val="100000"/>
              </a:lnSpc>
              <a:spcBef>
                <a:spcPts val="1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lv-LV" sz="2000" b="0" i="0" u="none" strike="noStrike" kern="1200" cap="none" spc="0" normalizeH="0" baseline="0" noProof="0" dirty="0">
                <a:ln>
                  <a:noFill/>
                </a:ln>
                <a:solidFill>
                  <a:srgbClr val="00467F"/>
                </a:solidFill>
                <a:effectLst/>
                <a:uLnTx/>
                <a:uFillTx/>
                <a:latin typeface="Century Gothic" pitchFamily="34" charset="0"/>
                <a:ea typeface="+mn-ea"/>
                <a:cs typeface="Mark"/>
              </a:rPr>
              <a:t>tālākā – līdz EU3 7</a:t>
            </a:r>
            <a:r>
              <a:rPr lang="lv-LV" sz="2000" dirty="0">
                <a:solidFill>
                  <a:srgbClr val="00467F"/>
                </a:solidFill>
                <a:latin typeface="Century Gothic" pitchFamily="34" charset="0"/>
                <a:cs typeface="Mark"/>
              </a:rPr>
              <a:t>00 </a:t>
            </a:r>
            <a:r>
              <a:rPr kumimoji="0" lang="lv-LV" sz="2000" b="0" i="0" u="none" strike="noStrike" kern="1200" cap="none" spc="0" normalizeH="0" baseline="0" noProof="0" dirty="0">
                <a:ln>
                  <a:noFill/>
                </a:ln>
                <a:solidFill>
                  <a:srgbClr val="00467F"/>
                </a:solidFill>
                <a:effectLst/>
                <a:uLnTx/>
                <a:uFillTx/>
                <a:latin typeface="Century Gothic" pitchFamily="34" charset="0"/>
                <a:ea typeface="+mn-ea"/>
                <a:cs typeface="Mark"/>
              </a:rPr>
              <a:t>000, </a:t>
            </a:r>
          </a:p>
          <a:p>
            <a:pPr marL="12699" marR="0" lvl="0" indent="0" algn="ctr" defTabSz="914400" rtl="0" eaLnBrk="1" fontAlgn="base" latinLnBrk="0" hangingPunct="1">
              <a:lnSpc>
                <a:spcPct val="100000"/>
              </a:lnSpc>
              <a:spcBef>
                <a:spcPts val="1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lv-LV" sz="2000" b="0" i="0" u="none" strike="noStrike" kern="1200" cap="none" spc="0" normalizeH="0" baseline="0" noProof="0" dirty="0">
                <a:ln>
                  <a:noFill/>
                </a:ln>
                <a:solidFill>
                  <a:srgbClr val="00467F"/>
                </a:solidFill>
                <a:effectLst/>
                <a:uLnTx/>
                <a:uFillTx/>
                <a:latin typeface="Century Gothic" pitchFamily="34" charset="0"/>
                <a:ea typeface="+mn-ea"/>
                <a:cs typeface="Mark"/>
              </a:rPr>
              <a:t>investora pieredze</a:t>
            </a:r>
            <a:endParaRPr kumimoji="0" lang="lv-LV" sz="20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entury Gothic" pitchFamily="34" charset="0"/>
              <a:ea typeface="+mn-ea"/>
              <a:cs typeface="Mark"/>
            </a:endParaRPr>
          </a:p>
        </p:txBody>
      </p:sp>
      <p:sp>
        <p:nvSpPr>
          <p:cNvPr id="14" name="object 3"/>
          <p:cNvSpPr txBox="1"/>
          <p:nvPr/>
        </p:nvSpPr>
        <p:spPr>
          <a:xfrm>
            <a:off x="10589391" y="6136495"/>
            <a:ext cx="2615332" cy="948977"/>
          </a:xfrm>
          <a:prstGeom prst="rect">
            <a:avLst/>
          </a:prstGeom>
        </p:spPr>
        <p:txBody>
          <a:bodyPr wrap="square" lIns="0" tIns="12699" rIns="0" bIns="0">
            <a:spAutoFit/>
          </a:bodyPr>
          <a:lstStyle/>
          <a:p>
            <a:pPr marL="12699" marR="0" lvl="0" indent="0" algn="ctr" defTabSz="914400" rtl="0" eaLnBrk="1" fontAlgn="base" latinLnBrk="0" hangingPunct="1">
              <a:lnSpc>
                <a:spcPct val="100000"/>
              </a:lnSpc>
              <a:spcBef>
                <a:spcPts val="1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lv-LV" sz="2000" b="0" i="0" u="none" strike="noStrike" kern="1200" cap="none" spc="0" normalizeH="0" baseline="0" noProof="0" dirty="0">
                <a:ln>
                  <a:noFill/>
                </a:ln>
                <a:solidFill>
                  <a:srgbClr val="00467F"/>
                </a:solidFill>
                <a:effectLst/>
                <a:uLnTx/>
                <a:uFillTx/>
                <a:latin typeface="Century Gothic" pitchFamily="34" charset="0"/>
                <a:ea typeface="+mn-ea"/>
                <a:cs typeface="Mark"/>
              </a:rPr>
              <a:t>Grants sociālajai uzņēmējdarbībai </a:t>
            </a:r>
          </a:p>
          <a:p>
            <a:pPr marL="12699" marR="0" lvl="0" indent="0" algn="ctr" defTabSz="914400" rtl="0" eaLnBrk="1" fontAlgn="base" latinLnBrk="0" hangingPunct="1">
              <a:lnSpc>
                <a:spcPct val="100000"/>
              </a:lnSpc>
              <a:spcBef>
                <a:spcPts val="1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lv-LV" sz="2000" b="0" i="0" u="none" strike="noStrike" kern="1200" cap="none" spc="0" normalizeH="0" baseline="0" noProof="0" dirty="0">
                <a:ln>
                  <a:noFill/>
                </a:ln>
                <a:solidFill>
                  <a:srgbClr val="00467F"/>
                </a:solidFill>
                <a:effectLst/>
                <a:uLnTx/>
                <a:uFillTx/>
                <a:latin typeface="Century Gothic" pitchFamily="34" charset="0"/>
                <a:ea typeface="+mn-ea"/>
                <a:cs typeface="Mark"/>
              </a:rPr>
              <a:t>līdz EUR 200 000</a:t>
            </a:r>
          </a:p>
        </p:txBody>
      </p:sp>
    </p:spTree>
    <p:extLst>
      <p:ext uri="{BB962C8B-B14F-4D97-AF65-F5344CB8AC3E}">
        <p14:creationId xmlns:p14="http://schemas.microsoft.com/office/powerpoint/2010/main" val="38417315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70700" y="0"/>
            <a:ext cx="6870700" cy="7861299"/>
          </a:xfrm>
          <a:prstGeom prst="rect">
            <a:avLst/>
          </a:prstGeom>
        </p:spPr>
      </p:pic>
      <p:sp>
        <p:nvSpPr>
          <p:cNvPr id="2" name="Text Placeholder 1"/>
          <p:cNvSpPr>
            <a:spLocks noGrp="1"/>
          </p:cNvSpPr>
          <p:nvPr>
            <p:ph type="body" sz="quarter" idx="12"/>
          </p:nvPr>
        </p:nvSpPr>
        <p:spPr>
          <a:xfrm>
            <a:off x="894036" y="2850530"/>
            <a:ext cx="4824363" cy="1944216"/>
          </a:xfrm>
        </p:spPr>
        <p:txBody>
          <a:bodyPr/>
          <a:lstStyle/>
          <a:p>
            <a:pPr algn="l"/>
            <a:r>
              <a:rPr lang="lv-LV" dirty="0">
                <a:solidFill>
                  <a:srgbClr val="00467F"/>
                </a:solidFill>
              </a:rPr>
              <a:t>LAVENDERVILLA</a:t>
            </a:r>
          </a:p>
          <a:p>
            <a:pPr algn="l">
              <a:spcBef>
                <a:spcPts val="1800"/>
              </a:spcBef>
            </a:pPr>
            <a:r>
              <a:rPr lang="lv-LV" sz="3200" b="0" dirty="0">
                <a:solidFill>
                  <a:srgbClr val="00467F"/>
                </a:solidFill>
              </a:rPr>
              <a:t>MVU izaugsmes aizdevums</a:t>
            </a:r>
          </a:p>
        </p:txBody>
      </p:sp>
    </p:spTree>
    <p:extLst>
      <p:ext uri="{BB962C8B-B14F-4D97-AF65-F5344CB8AC3E}">
        <p14:creationId xmlns:p14="http://schemas.microsoft.com/office/powerpoint/2010/main" val="269268539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870700" y="1"/>
            <a:ext cx="6866334" cy="7861299"/>
          </a:xfrm>
          <a:prstGeom prst="rect">
            <a:avLst/>
          </a:prstGeom>
        </p:spPr>
      </p:pic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891282" y="1338362"/>
            <a:ext cx="5365543" cy="16169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38257" tIns="69129" rIns="138257" bIns="69129"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lv-LV" altLang="lv-LV" sz="4800" b="1" dirty="0">
                <a:solidFill>
                  <a:srgbClr val="00467F"/>
                </a:solidFill>
                <a:latin typeface="Century Gothic" pitchFamily="34" charset="0"/>
                <a:ea typeface="ヒラギノ角ゴ Pro W3"/>
                <a:cs typeface="ヒラギノ角ゴ Pro W3"/>
              </a:rPr>
              <a:t>MVU IZAUGSMES 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lv-LV" altLang="lv-LV" sz="4800" b="1" dirty="0">
                <a:solidFill>
                  <a:srgbClr val="00467F"/>
                </a:solidFill>
                <a:latin typeface="Century Gothic" pitchFamily="34" charset="0"/>
                <a:ea typeface="ヒラギノ角ゴ Pro W3"/>
                <a:cs typeface="ヒラギノ角ゴ Pro W3"/>
              </a:rPr>
              <a:t>AIZDEVUMI </a:t>
            </a:r>
          </a:p>
        </p:txBody>
      </p:sp>
      <p:sp>
        <p:nvSpPr>
          <p:cNvPr id="8" name="Text Placeholder 3"/>
          <p:cNvSpPr txBox="1">
            <a:spLocks/>
          </p:cNvSpPr>
          <p:nvPr/>
        </p:nvSpPr>
        <p:spPr bwMode="auto">
          <a:xfrm>
            <a:off x="921040" y="3210570"/>
            <a:ext cx="5589620" cy="3672408"/>
          </a:xfrm>
          <a:prstGeom prst="rect">
            <a:avLst/>
          </a:prstGeom>
          <a:noFill/>
          <a:ln>
            <a:noFill/>
          </a:ln>
        </p:spPr>
        <p:txBody>
          <a:bodyPr lIns="104413" tIns="52208" rIns="104413" bIns="52208"/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ヒラギノ角ゴ Pro W3" pitchFamily="122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ヒラギノ角ゴ Pro W3" pitchFamily="122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ヒラギノ角ゴ Pro W3" pitchFamily="122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ヒラギノ角ゴ Pro W3" pitchFamily="122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ヒラギノ角ゴ Pro W3" pitchFamily="122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ヒラギノ角ゴ Pro W3" pitchFamily="122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ヒラギノ角ゴ Pro W3" pitchFamily="122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ヒラギノ角ゴ Pro W3" pitchFamily="122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ヒラギノ角ゴ Pro W3" pitchFamily="122" charset="-128"/>
              </a:defRPr>
            </a:lvl9pPr>
          </a:lstStyle>
          <a:p>
            <a:pPr marL="0" lvl="1" indent="0" defTabSz="1036930">
              <a:spcBef>
                <a:spcPts val="1800"/>
              </a:spcBef>
              <a:buClr>
                <a:srgbClr val="00B4D1"/>
              </a:buClr>
              <a:buNone/>
              <a:defRPr/>
            </a:pPr>
            <a:r>
              <a:rPr lang="lv-LV" altLang="lv-LV" sz="2000" dirty="0">
                <a:solidFill>
                  <a:srgbClr val="00467F"/>
                </a:solidFill>
                <a:latin typeface="Century Gothic" pitchFamily="34" charset="0"/>
                <a:cs typeface="Arial" pitchFamily="34" charset="0"/>
              </a:rPr>
              <a:t>Investīcijām &lt; </a:t>
            </a:r>
            <a:r>
              <a:rPr lang="lv-LV" altLang="lv-LV" sz="2000" b="1" dirty="0">
                <a:solidFill>
                  <a:srgbClr val="00467F"/>
                </a:solidFill>
                <a:latin typeface="Century Gothic" pitchFamily="34" charset="0"/>
                <a:cs typeface="Arial" pitchFamily="34" charset="0"/>
              </a:rPr>
              <a:t>2.85 milj.</a:t>
            </a:r>
            <a:r>
              <a:rPr lang="lv-LV" altLang="lv-LV" sz="2000" dirty="0">
                <a:solidFill>
                  <a:srgbClr val="00467F"/>
                </a:solidFill>
                <a:latin typeface="Century Gothic" pitchFamily="34" charset="0"/>
                <a:cs typeface="Arial" pitchFamily="34" charset="0"/>
              </a:rPr>
              <a:t> EUR</a:t>
            </a:r>
            <a:br>
              <a:rPr lang="lv-LV" altLang="lv-LV" sz="2000" dirty="0">
                <a:solidFill>
                  <a:srgbClr val="00467F"/>
                </a:solidFill>
                <a:latin typeface="Century Gothic" pitchFamily="34" charset="0"/>
                <a:cs typeface="Arial" pitchFamily="34" charset="0"/>
              </a:rPr>
            </a:br>
            <a:r>
              <a:rPr lang="lv-LV" altLang="lv-LV" sz="2000" dirty="0">
                <a:solidFill>
                  <a:srgbClr val="00467F"/>
                </a:solidFill>
                <a:latin typeface="Century Gothic" pitchFamily="34" charset="0"/>
                <a:cs typeface="Arial" pitchFamily="34" charset="0"/>
              </a:rPr>
              <a:t>&lt; 1</a:t>
            </a:r>
            <a:r>
              <a:rPr lang="lv-LV" altLang="lv-LV" sz="2000" dirty="0">
                <a:solidFill>
                  <a:srgbClr val="00467F"/>
                </a:solidFill>
                <a:latin typeface="Century Gothic" pitchFamily="34" charset="0"/>
                <a:ea typeface="ヒラギノ角ゴ Pro W3"/>
                <a:cs typeface="Arial" pitchFamily="34" charset="0"/>
              </a:rPr>
              <a:t>5 gadiem</a:t>
            </a:r>
            <a:endParaRPr lang="lv-LV" altLang="lv-LV" sz="2000" dirty="0">
              <a:solidFill>
                <a:srgbClr val="00467F"/>
              </a:solidFill>
              <a:latin typeface="Century Gothic" pitchFamily="34" charset="0"/>
              <a:cs typeface="Arial" pitchFamily="34" charset="0"/>
            </a:endParaRPr>
          </a:p>
          <a:p>
            <a:pPr marL="0" lvl="1" indent="0" defTabSz="1036930">
              <a:spcBef>
                <a:spcPts val="1800"/>
              </a:spcBef>
              <a:buClr>
                <a:srgbClr val="00B4D1"/>
              </a:buClr>
              <a:buNone/>
              <a:defRPr/>
            </a:pPr>
            <a:r>
              <a:rPr lang="lv-LV" altLang="lv-LV" sz="2000" dirty="0">
                <a:solidFill>
                  <a:srgbClr val="00467F"/>
                </a:solidFill>
                <a:latin typeface="Century Gothic" pitchFamily="34" charset="0"/>
                <a:cs typeface="Arial" pitchFamily="34" charset="0"/>
              </a:rPr>
              <a:t>Apgrozāmiem līdzekļiem &lt; </a:t>
            </a:r>
            <a:r>
              <a:rPr lang="lv-LV" altLang="lv-LV" sz="2000" b="1" dirty="0">
                <a:solidFill>
                  <a:srgbClr val="00467F"/>
                </a:solidFill>
                <a:latin typeface="Century Gothic" pitchFamily="34" charset="0"/>
                <a:cs typeface="Arial" pitchFamily="34" charset="0"/>
              </a:rPr>
              <a:t>1 milj. </a:t>
            </a:r>
            <a:r>
              <a:rPr lang="lv-LV" altLang="lv-LV" sz="2000" dirty="0">
                <a:solidFill>
                  <a:srgbClr val="00467F"/>
                </a:solidFill>
                <a:latin typeface="Century Gothic" pitchFamily="34" charset="0"/>
                <a:cs typeface="Arial" pitchFamily="34" charset="0"/>
              </a:rPr>
              <a:t>EUR</a:t>
            </a:r>
            <a:br>
              <a:rPr lang="lv-LV" altLang="lv-LV" sz="2000" dirty="0">
                <a:solidFill>
                  <a:srgbClr val="00467F"/>
                </a:solidFill>
                <a:latin typeface="Century Gothic" pitchFamily="34" charset="0"/>
                <a:cs typeface="Arial" pitchFamily="34" charset="0"/>
              </a:rPr>
            </a:br>
            <a:r>
              <a:rPr lang="lv-LV" altLang="lv-LV" sz="2000" dirty="0">
                <a:solidFill>
                  <a:srgbClr val="00467F"/>
                </a:solidFill>
                <a:latin typeface="Century Gothic" pitchFamily="34" charset="0"/>
                <a:cs typeface="Arial" pitchFamily="34" charset="0"/>
              </a:rPr>
              <a:t>&lt;</a:t>
            </a:r>
            <a:r>
              <a:rPr lang="lv-LV" altLang="lv-LV" sz="2000" dirty="0">
                <a:solidFill>
                  <a:srgbClr val="00467F"/>
                </a:solidFill>
                <a:latin typeface="Century Gothic" pitchFamily="34" charset="0"/>
                <a:ea typeface="ヒラギノ角ゴ Pro W3"/>
                <a:cs typeface="Arial" pitchFamily="34" charset="0"/>
              </a:rPr>
              <a:t>5 gadi </a:t>
            </a:r>
            <a:endParaRPr lang="lv-LV" altLang="lv-LV" sz="2000" dirty="0">
              <a:solidFill>
                <a:srgbClr val="00467F"/>
              </a:solidFill>
              <a:latin typeface="Century Gothic" pitchFamily="34" charset="0"/>
              <a:cs typeface="Arial" pitchFamily="34" charset="0"/>
            </a:endParaRPr>
          </a:p>
          <a:p>
            <a:pPr marL="0" lvl="1" indent="0" defTabSz="1036930">
              <a:spcBef>
                <a:spcPts val="1800"/>
              </a:spcBef>
              <a:buClr>
                <a:srgbClr val="00B4D1"/>
              </a:buClr>
              <a:buNone/>
              <a:defRPr/>
            </a:pPr>
            <a:r>
              <a:rPr lang="lv-LV" altLang="lv-LV" sz="2000" b="1" dirty="0">
                <a:solidFill>
                  <a:srgbClr val="00467F"/>
                </a:solidFill>
                <a:latin typeface="Century Gothic" pitchFamily="34" charset="0"/>
                <a:cs typeface="Arial" pitchFamily="34" charset="0"/>
              </a:rPr>
              <a:t>Samazinātas līdzdalības </a:t>
            </a:r>
            <a:r>
              <a:rPr lang="lv-LV" altLang="lv-LV" sz="2000" dirty="0">
                <a:solidFill>
                  <a:srgbClr val="00467F"/>
                </a:solidFill>
                <a:latin typeface="Century Gothic" pitchFamily="34" charset="0"/>
                <a:cs typeface="Arial" pitchFamily="34" charset="0"/>
              </a:rPr>
              <a:t>prasības</a:t>
            </a:r>
            <a:r>
              <a:rPr lang="lv-LV" altLang="lv-LV" sz="2000" b="1" dirty="0">
                <a:solidFill>
                  <a:srgbClr val="00467F"/>
                </a:solidFill>
                <a:latin typeface="Century Gothic" pitchFamily="34" charset="0"/>
                <a:cs typeface="Arial" pitchFamily="34" charset="0"/>
              </a:rPr>
              <a:t> </a:t>
            </a:r>
          </a:p>
          <a:p>
            <a:pPr marL="0" lvl="1" indent="0" defTabSz="1036930">
              <a:spcBef>
                <a:spcPts val="1800"/>
              </a:spcBef>
              <a:buClr>
                <a:srgbClr val="00B4D1"/>
              </a:buClr>
              <a:buNone/>
              <a:defRPr/>
            </a:pPr>
            <a:r>
              <a:rPr lang="lv-LV" altLang="lv-LV" sz="2000" dirty="0">
                <a:solidFill>
                  <a:srgbClr val="00467F"/>
                </a:solidFill>
                <a:latin typeface="Century Gothic" pitchFamily="34" charset="0"/>
                <a:ea typeface="ヒラギノ角ゴ Pro W3"/>
                <a:cs typeface="Arial" pitchFamily="34" charset="0"/>
              </a:rPr>
              <a:t>Gada likme – </a:t>
            </a:r>
            <a:r>
              <a:rPr lang="lv-LV" altLang="lv-LV" sz="2000" b="1" dirty="0">
                <a:solidFill>
                  <a:srgbClr val="00467F"/>
                </a:solidFill>
                <a:latin typeface="Century Gothic" pitchFamily="34" charset="0"/>
                <a:ea typeface="ヒラギノ角ゴ Pro W3"/>
                <a:cs typeface="Arial" pitchFamily="34" charset="0"/>
              </a:rPr>
              <a:t>no 4% + 6 </a:t>
            </a:r>
            <a:r>
              <a:rPr lang="lv-LV" altLang="lv-LV" sz="2000" b="1" dirty="0" err="1">
                <a:solidFill>
                  <a:srgbClr val="00467F"/>
                </a:solidFill>
                <a:latin typeface="Century Gothic" pitchFamily="34" charset="0"/>
                <a:ea typeface="ヒラギノ角ゴ Pro W3"/>
                <a:cs typeface="Arial" pitchFamily="34" charset="0"/>
              </a:rPr>
              <a:t>mēn</a:t>
            </a:r>
            <a:r>
              <a:rPr lang="lv-LV" altLang="lv-LV" sz="2000" dirty="0">
                <a:solidFill>
                  <a:srgbClr val="00467F"/>
                </a:solidFill>
                <a:latin typeface="Century Gothic" pitchFamily="34" charset="0"/>
                <a:ea typeface="ヒラギノ角ゴ Pro W3"/>
                <a:cs typeface="Arial" pitchFamily="34" charset="0"/>
              </a:rPr>
              <a:t>. EURIBOR</a:t>
            </a:r>
          </a:p>
        </p:txBody>
      </p:sp>
      <p:sp>
        <p:nvSpPr>
          <p:cNvPr id="9" name="Rectangle 8"/>
          <p:cNvSpPr/>
          <p:nvPr/>
        </p:nvSpPr>
        <p:spPr>
          <a:xfrm>
            <a:off x="894036" y="7026994"/>
            <a:ext cx="6798692" cy="632051"/>
          </a:xfrm>
          <a:prstGeom prst="rect">
            <a:avLst/>
          </a:prstGeom>
        </p:spPr>
        <p:txBody>
          <a:bodyPr wrap="square" lIns="138257" tIns="69129" rIns="138257" bIns="69129">
            <a:spAutoFit/>
          </a:bodyPr>
          <a:lstStyle/>
          <a:p>
            <a:pPr fontAlgn="base">
              <a:spcAft>
                <a:spcPct val="0"/>
              </a:spcAft>
              <a:defRPr/>
            </a:pPr>
            <a:r>
              <a:rPr lang="lv-LV" altLang="lv-LV" sz="1600" dirty="0">
                <a:solidFill>
                  <a:schemeClr val="bg1">
                    <a:lumMod val="75000"/>
                  </a:schemeClr>
                </a:solidFill>
                <a:latin typeface="Century Gothic" pitchFamily="34" charset="0"/>
                <a:ea typeface="ヒラギノ角ゴ Pro W3"/>
                <a:cs typeface="Arial" pitchFamily="34" charset="0"/>
              </a:rPr>
              <a:t>Projektiem virs EUR 100 000</a:t>
            </a:r>
          </a:p>
          <a:p>
            <a:pPr fontAlgn="base">
              <a:spcAft>
                <a:spcPct val="0"/>
              </a:spcAft>
              <a:defRPr/>
            </a:pPr>
            <a:r>
              <a:rPr lang="lv-LV" altLang="lv-LV" sz="1600" dirty="0">
                <a:solidFill>
                  <a:schemeClr val="bg1">
                    <a:lumMod val="75000"/>
                  </a:schemeClr>
                </a:solidFill>
                <a:latin typeface="Century Gothic" pitchFamily="34" charset="0"/>
                <a:ea typeface="ヒラギノ角ゴ Pro W3"/>
                <a:cs typeface="Arial" pitchFamily="34" charset="0"/>
              </a:rPr>
              <a:t>nepieciešama bankas piekrišana</a:t>
            </a: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8591556" y="7162450"/>
            <a:ext cx="3356980" cy="555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38257" tIns="69129" rIns="138257" bIns="69129"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lv-LV" altLang="lv-LV" sz="27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  <a:ea typeface="ヒラギノ角ゴ Pro W3"/>
                <a:cs typeface="ヒラギノ角ゴ Pro W3"/>
              </a:rPr>
              <a:t>Vidēji – EUR 57 000</a:t>
            </a:r>
          </a:p>
        </p:txBody>
      </p:sp>
    </p:spTree>
    <p:extLst>
      <p:ext uri="{BB962C8B-B14F-4D97-AF65-F5344CB8AC3E}">
        <p14:creationId xmlns:p14="http://schemas.microsoft.com/office/powerpoint/2010/main" val="193200897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Title 1"/>
          <p:cNvSpPr txBox="1">
            <a:spLocks/>
          </p:cNvSpPr>
          <p:nvPr/>
        </p:nvSpPr>
        <p:spPr bwMode="auto">
          <a:xfrm>
            <a:off x="894036" y="389525"/>
            <a:ext cx="8908760" cy="18992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3693" tIns="51846" rIns="103693" bIns="51846"/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ヒラギノ角ゴ Pro W3"/>
                <a:cs typeface="ヒラギノ角ゴ Pro W3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ヒラギノ角ゴ Pro W3"/>
                <a:cs typeface="ヒラギノ角ゴ Pro W3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ヒラギノ角ゴ Pro W3"/>
                <a:cs typeface="ヒラギノ角ゴ Pro W3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ヒラギノ角ゴ Pro W3"/>
                <a:cs typeface="ヒラギノ角ゴ Pro W3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ヒラギノ角ゴ Pro W3"/>
                <a:cs typeface="ヒラギノ角ゴ Pro W3"/>
              </a:defRPr>
            </a:lvl9pPr>
          </a:lstStyle>
          <a:p>
            <a:pPr defTabSz="1382539"/>
            <a:r>
              <a:rPr lang="lv-LV" altLang="lv-LV" sz="4200" b="1" dirty="0">
                <a:solidFill>
                  <a:srgbClr val="00467F"/>
                </a:solidFill>
                <a:latin typeface="Century Gothic" pitchFamily="34" charset="0"/>
              </a:rPr>
              <a:t>KUR RODAS </a:t>
            </a:r>
          </a:p>
          <a:p>
            <a:pPr defTabSz="1382539"/>
            <a:r>
              <a:rPr lang="lv-LV" altLang="lv-LV" sz="4200" b="1" dirty="0">
                <a:solidFill>
                  <a:srgbClr val="00467F"/>
                </a:solidFill>
                <a:latin typeface="Century Gothic" pitchFamily="34" charset="0"/>
              </a:rPr>
              <a:t>ENERGO</a:t>
            </a:r>
            <a:r>
              <a:rPr lang="lv-LV" altLang="lv-LV" sz="5400" b="1" dirty="0">
                <a:solidFill>
                  <a:srgbClr val="C00000"/>
                </a:solidFill>
                <a:latin typeface="Century Gothic" pitchFamily="34" charset="0"/>
              </a:rPr>
              <a:t>NE</a:t>
            </a:r>
            <a:r>
              <a:rPr lang="lv-LV" altLang="lv-LV" sz="4200" b="1" dirty="0">
                <a:solidFill>
                  <a:srgbClr val="00467F"/>
                </a:solidFill>
                <a:latin typeface="Century Gothic" pitchFamily="34" charset="0"/>
              </a:rPr>
              <a:t>EFEKTIVITĀTE</a:t>
            </a:r>
          </a:p>
          <a:p>
            <a:pPr defTabSz="1382539">
              <a:spcBef>
                <a:spcPts val="907"/>
              </a:spcBef>
            </a:pPr>
            <a:r>
              <a:rPr lang="lv-LV" altLang="lv-LV" sz="4200" b="1" dirty="0">
                <a:solidFill>
                  <a:srgbClr val="00467F"/>
                </a:solidFill>
                <a:latin typeface="Century Gothic" pitchFamily="34" charset="0"/>
              </a:rPr>
              <a:t>UZŅĒMUMĀ?</a:t>
            </a:r>
            <a:r>
              <a:rPr lang="lv-LV" altLang="lv-LV" sz="4500" b="1" dirty="0">
                <a:solidFill>
                  <a:srgbClr val="00467F"/>
                </a:solidFill>
                <a:latin typeface="Century Gothic" pitchFamily="34" charset="0"/>
              </a:rPr>
              <a:t> </a:t>
            </a:r>
            <a:endParaRPr lang="lv-LV" altLang="lv-LV" sz="4500" dirty="0">
              <a:solidFill>
                <a:srgbClr val="00467F"/>
              </a:solidFill>
              <a:latin typeface="Century Gothic" pitchFamily="34" charset="0"/>
            </a:endParaRPr>
          </a:p>
        </p:txBody>
      </p:sp>
      <p:sp>
        <p:nvSpPr>
          <p:cNvPr id="83972" name="Rectangle 3"/>
          <p:cNvSpPr>
            <a:spLocks noChangeArrowheads="1"/>
          </p:cNvSpPr>
          <p:nvPr/>
        </p:nvSpPr>
        <p:spPr bwMode="auto">
          <a:xfrm>
            <a:off x="945251" y="3050198"/>
            <a:ext cx="5991146" cy="43012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03693" tIns="51846" rIns="103693" bIns="51846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ヒラギノ角ゴ Pro W3"/>
                <a:cs typeface="ヒラギノ角ゴ Pro W3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ヒラギノ角ゴ Pro W3"/>
                <a:cs typeface="ヒラギノ角ゴ Pro W3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ヒラギノ角ゴ Pro W3"/>
                <a:cs typeface="ヒラギノ角ゴ Pro W3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ヒラギノ角ゴ Pro W3"/>
                <a:cs typeface="ヒラギノ角ゴ Pro W3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ヒラギノ角ゴ Pro W3"/>
                <a:cs typeface="ヒラギノ角ゴ Pro W3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ヒラギノ角ゴ Pro W3"/>
                <a:cs typeface="ヒラギノ角ゴ Pro W3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ヒラギノ角ゴ Pro W3"/>
                <a:cs typeface="ヒラギノ角ゴ Pro W3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ヒラギノ角ゴ Pro W3"/>
                <a:cs typeface="ヒラギノ角ゴ Pro W3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ヒラギノ角ゴ Pro W3"/>
                <a:cs typeface="ヒラギノ角ゴ Pro W3"/>
              </a:defRPr>
            </a:lvl9pPr>
          </a:lstStyle>
          <a:p>
            <a:pPr marL="432043" indent="-432043" defTabSz="1382539">
              <a:spcAft>
                <a:spcPts val="604"/>
              </a:spcAft>
              <a:buClr>
                <a:srgbClr val="1F497D"/>
              </a:buClr>
              <a:buFont typeface="Wingdings 3" panose="05040102010807070707" pitchFamily="18" charset="2"/>
              <a:buChar char=""/>
            </a:pPr>
            <a:r>
              <a:rPr lang="lv-LV" altLang="lv-LV" dirty="0">
                <a:solidFill>
                  <a:srgbClr val="00467F"/>
                </a:solidFill>
                <a:latin typeface="Century Gothic" pitchFamily="34" charset="0"/>
                <a:cs typeface="Arial" pitchFamily="34" charset="0"/>
              </a:rPr>
              <a:t>Siltuma/elektroenerģijas ražošana</a:t>
            </a:r>
          </a:p>
          <a:p>
            <a:pPr marL="432043" indent="-432043" defTabSz="1382539">
              <a:spcAft>
                <a:spcPts val="604"/>
              </a:spcAft>
              <a:buClr>
                <a:srgbClr val="1F497D"/>
              </a:buClr>
              <a:buFont typeface="Wingdings 3" panose="05040102010807070707" pitchFamily="18" charset="2"/>
              <a:buChar char=""/>
            </a:pPr>
            <a:r>
              <a:rPr lang="lv-LV" altLang="lv-LV" dirty="0">
                <a:solidFill>
                  <a:srgbClr val="00467F"/>
                </a:solidFill>
                <a:latin typeface="Century Gothic" pitchFamily="34" charset="0"/>
                <a:cs typeface="Arial" pitchFamily="34" charset="0"/>
              </a:rPr>
              <a:t>Dzesēšana, aukstuma ražošana</a:t>
            </a:r>
          </a:p>
          <a:p>
            <a:pPr marL="432043" indent="-432043" defTabSz="1382539">
              <a:spcAft>
                <a:spcPts val="604"/>
              </a:spcAft>
              <a:buClr>
                <a:srgbClr val="1F497D"/>
              </a:buClr>
              <a:buFont typeface="Wingdings 3" panose="05040102010807070707" pitchFamily="18" charset="2"/>
              <a:buChar char=""/>
            </a:pPr>
            <a:r>
              <a:rPr lang="lv-LV" altLang="lv-LV" dirty="0">
                <a:solidFill>
                  <a:srgbClr val="00467F"/>
                </a:solidFill>
                <a:latin typeface="Century Gothic" pitchFamily="34" charset="0"/>
                <a:cs typeface="Arial" pitchFamily="34" charset="0"/>
              </a:rPr>
              <a:t>Gaisa </a:t>
            </a:r>
            <a:r>
              <a:rPr lang="lv-LV" altLang="lv-LV" dirty="0" err="1">
                <a:solidFill>
                  <a:srgbClr val="00467F"/>
                </a:solidFill>
                <a:latin typeface="Century Gothic" pitchFamily="34" charset="0"/>
                <a:cs typeface="Arial" pitchFamily="34" charset="0"/>
              </a:rPr>
              <a:t>kompresēšana</a:t>
            </a:r>
            <a:endParaRPr lang="lv-LV" altLang="lv-LV" dirty="0">
              <a:solidFill>
                <a:srgbClr val="00467F"/>
              </a:solidFill>
              <a:latin typeface="Century Gothic" pitchFamily="34" charset="0"/>
              <a:cs typeface="Arial" pitchFamily="34" charset="0"/>
            </a:endParaRPr>
          </a:p>
          <a:p>
            <a:pPr marL="432043" indent="-432043" defTabSz="1382539">
              <a:spcAft>
                <a:spcPts val="604"/>
              </a:spcAft>
              <a:buClr>
                <a:srgbClr val="1F497D"/>
              </a:buClr>
              <a:buFont typeface="Wingdings 3" panose="05040102010807070707" pitchFamily="18" charset="2"/>
              <a:buChar char=""/>
            </a:pPr>
            <a:r>
              <a:rPr lang="lv-LV" altLang="lv-LV" dirty="0">
                <a:solidFill>
                  <a:srgbClr val="00467F"/>
                </a:solidFill>
                <a:latin typeface="Century Gothic" pitchFamily="34" charset="0"/>
                <a:cs typeface="Arial" pitchFamily="34" charset="0"/>
              </a:rPr>
              <a:t>Tvaika ražošana</a:t>
            </a:r>
          </a:p>
          <a:p>
            <a:pPr marL="432043" indent="-432043" defTabSz="1382539">
              <a:spcAft>
                <a:spcPts val="604"/>
              </a:spcAft>
              <a:buClr>
                <a:srgbClr val="1F497D"/>
              </a:buClr>
              <a:buFont typeface="Wingdings 3" panose="05040102010807070707" pitchFamily="18" charset="2"/>
              <a:buChar char=""/>
            </a:pPr>
            <a:r>
              <a:rPr lang="lv-LV" altLang="lv-LV" dirty="0">
                <a:solidFill>
                  <a:srgbClr val="00467F"/>
                </a:solidFill>
                <a:latin typeface="Century Gothic" pitchFamily="34" charset="0"/>
                <a:cs typeface="Arial" pitchFamily="34" charset="0"/>
              </a:rPr>
              <a:t>Siltuma atgūšana</a:t>
            </a:r>
          </a:p>
          <a:p>
            <a:pPr marL="432043" indent="-432043" defTabSz="1382539">
              <a:spcAft>
                <a:spcPts val="604"/>
              </a:spcAft>
              <a:buClr>
                <a:srgbClr val="1F497D"/>
              </a:buClr>
              <a:buFont typeface="Wingdings 3" panose="05040102010807070707" pitchFamily="18" charset="2"/>
              <a:buChar char=""/>
            </a:pPr>
            <a:r>
              <a:rPr lang="lv-LV" altLang="lv-LV" dirty="0">
                <a:solidFill>
                  <a:srgbClr val="00467F"/>
                </a:solidFill>
                <a:latin typeface="Century Gothic" pitchFamily="34" charset="0"/>
                <a:cs typeface="Arial" pitchFamily="34" charset="0"/>
              </a:rPr>
              <a:t>Siltumizolācija</a:t>
            </a:r>
          </a:p>
          <a:p>
            <a:pPr marL="432043" indent="-432043" defTabSz="1382539">
              <a:spcAft>
                <a:spcPts val="604"/>
              </a:spcAft>
              <a:buClr>
                <a:srgbClr val="1F497D"/>
              </a:buClr>
              <a:buFont typeface="Wingdings 3" panose="05040102010807070707" pitchFamily="18" charset="2"/>
              <a:buChar char=""/>
            </a:pPr>
            <a:r>
              <a:rPr lang="lv-LV" altLang="lv-LV" dirty="0">
                <a:solidFill>
                  <a:srgbClr val="00467F"/>
                </a:solidFill>
                <a:latin typeface="Century Gothic" pitchFamily="34" charset="0"/>
                <a:cs typeface="Arial" pitchFamily="34" charset="0"/>
              </a:rPr>
              <a:t>Žāvēšanas process</a:t>
            </a:r>
          </a:p>
          <a:p>
            <a:pPr marL="432043" indent="-432043" defTabSz="1382539">
              <a:spcAft>
                <a:spcPts val="604"/>
              </a:spcAft>
              <a:buClr>
                <a:srgbClr val="1F497D"/>
              </a:buClr>
              <a:buFont typeface="Wingdings 3" panose="05040102010807070707" pitchFamily="18" charset="2"/>
              <a:buChar char=""/>
            </a:pPr>
            <a:r>
              <a:rPr lang="lv-LV" altLang="lv-LV" dirty="0">
                <a:solidFill>
                  <a:srgbClr val="00467F"/>
                </a:solidFill>
                <a:latin typeface="Century Gothic" pitchFamily="34" charset="0"/>
                <a:cs typeface="Arial" pitchFamily="34" charset="0"/>
              </a:rPr>
              <a:t>Iekštelpu klimata uzturēšana</a:t>
            </a:r>
          </a:p>
          <a:p>
            <a:pPr marL="432043" indent="-432043" defTabSz="1382539">
              <a:spcAft>
                <a:spcPts val="604"/>
              </a:spcAft>
              <a:buClr>
                <a:srgbClr val="1F497D"/>
              </a:buClr>
              <a:buFont typeface="Wingdings 3" panose="05040102010807070707" pitchFamily="18" charset="2"/>
              <a:buChar char=""/>
            </a:pPr>
            <a:r>
              <a:rPr lang="lv-LV" altLang="lv-LV" dirty="0">
                <a:solidFill>
                  <a:srgbClr val="00467F"/>
                </a:solidFill>
                <a:latin typeface="Century Gothic" pitchFamily="34" charset="0"/>
                <a:cs typeface="Arial" pitchFamily="34" charset="0"/>
              </a:rPr>
              <a:t>Motoru darbināšana</a:t>
            </a:r>
          </a:p>
          <a:p>
            <a:pPr marL="432043" indent="-432043" defTabSz="1382539">
              <a:spcAft>
                <a:spcPts val="604"/>
              </a:spcAft>
              <a:buClr>
                <a:srgbClr val="1F497D"/>
              </a:buClr>
              <a:buFont typeface="Wingdings 3" panose="05040102010807070707" pitchFamily="18" charset="2"/>
              <a:buChar char=""/>
            </a:pPr>
            <a:r>
              <a:rPr lang="lv-LV" altLang="lv-LV" dirty="0">
                <a:solidFill>
                  <a:srgbClr val="00467F"/>
                </a:solidFill>
                <a:latin typeface="Century Gothic" pitchFamily="34" charset="0"/>
                <a:cs typeface="Arial" pitchFamily="34" charset="0"/>
              </a:rPr>
              <a:t>Pumpju darbināšana</a:t>
            </a:r>
          </a:p>
          <a:p>
            <a:pPr marL="432043" indent="-432043" defTabSz="1382539">
              <a:spcAft>
                <a:spcPts val="604"/>
              </a:spcAft>
              <a:buClr>
                <a:srgbClr val="1F497D"/>
              </a:buClr>
              <a:buFont typeface="Wingdings 3" panose="05040102010807070707" pitchFamily="18" charset="2"/>
              <a:buChar char=""/>
            </a:pPr>
            <a:r>
              <a:rPr lang="lv-LV" altLang="lv-LV" dirty="0">
                <a:solidFill>
                  <a:srgbClr val="00467F"/>
                </a:solidFill>
                <a:latin typeface="Century Gothic" pitchFamily="34" charset="0"/>
                <a:cs typeface="Arial" pitchFamily="34" charset="0"/>
              </a:rPr>
              <a:t>Apgaismojums</a:t>
            </a:r>
          </a:p>
          <a:p>
            <a:pPr marL="432043" indent="-432043" defTabSz="1382539">
              <a:spcAft>
                <a:spcPts val="604"/>
              </a:spcAft>
              <a:buClr>
                <a:srgbClr val="1F497D"/>
              </a:buClr>
              <a:buFont typeface="Wingdings 3" panose="05040102010807070707" pitchFamily="18" charset="2"/>
              <a:buChar char=""/>
            </a:pPr>
            <a:r>
              <a:rPr lang="lv-LV" altLang="lv-LV" dirty="0">
                <a:solidFill>
                  <a:srgbClr val="00467F"/>
                </a:solidFill>
                <a:latin typeface="Century Gothic" pitchFamily="34" charset="0"/>
                <a:cs typeface="Arial" pitchFamily="34" charset="0"/>
              </a:rPr>
              <a:t>Ventilācija u.c.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762489" y="2139391"/>
            <a:ext cx="6492720" cy="50932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273670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>
          <a:xfrm>
            <a:off x="0" y="0"/>
            <a:ext cx="13975646" cy="7861300"/>
          </a:xfrm>
          <a:prstGeom prst="rect">
            <a:avLst/>
          </a:prstGeom>
        </p:spPr>
      </p:pic>
      <p:sp>
        <p:nvSpPr>
          <p:cNvPr id="8" name="Rectangle 11"/>
          <p:cNvSpPr>
            <a:spLocks noChangeArrowheads="1"/>
          </p:cNvSpPr>
          <p:nvPr/>
        </p:nvSpPr>
        <p:spPr bwMode="auto">
          <a:xfrm>
            <a:off x="7230740" y="906314"/>
            <a:ext cx="6372097" cy="33984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ts val="0"/>
              </a:spcBef>
              <a:spcAft>
                <a:spcPts val="589"/>
              </a:spcAft>
              <a:buNone/>
            </a:pPr>
            <a:r>
              <a:rPr lang="lv-LV" sz="2754" b="1" dirty="0">
                <a:solidFill>
                  <a:srgbClr val="00467F"/>
                </a:solidFill>
                <a:latin typeface="Century Gothic" panose="020B0502020202020204" pitchFamily="34" charset="0"/>
              </a:rPr>
              <a:t>Valstij</a:t>
            </a:r>
            <a:r>
              <a:rPr lang="lv-LV" sz="2754" dirty="0">
                <a:solidFill>
                  <a:srgbClr val="00467F"/>
                </a:solidFill>
                <a:latin typeface="Century Gothic" panose="020B0502020202020204" pitchFamily="34" charset="0"/>
              </a:rPr>
              <a:t> piederoša      </a:t>
            </a:r>
          </a:p>
          <a:p>
            <a:pPr algn="ctr" eaLnBrk="1" hangingPunct="1">
              <a:spcBef>
                <a:spcPts val="0"/>
              </a:spcBef>
              <a:spcAft>
                <a:spcPts val="589"/>
              </a:spcAft>
              <a:buNone/>
            </a:pPr>
            <a:r>
              <a:rPr lang="lv-LV" sz="2754" dirty="0">
                <a:solidFill>
                  <a:srgbClr val="00467F"/>
                </a:solidFill>
                <a:latin typeface="Century Gothic" panose="020B0502020202020204" pitchFamily="34" charset="0"/>
              </a:rPr>
              <a:t>attīstības finanšu institūcija, kas </a:t>
            </a:r>
            <a:r>
              <a:rPr lang="lv-LV" sz="2754" b="1" dirty="0">
                <a:solidFill>
                  <a:srgbClr val="00467F"/>
                </a:solidFill>
                <a:latin typeface="Century Gothic" panose="020B0502020202020204" pitchFamily="34" charset="0"/>
              </a:rPr>
              <a:t>papildina</a:t>
            </a:r>
            <a:r>
              <a:rPr lang="lv-LV" sz="2754" dirty="0">
                <a:solidFill>
                  <a:srgbClr val="00467F"/>
                </a:solidFill>
                <a:latin typeface="Century Gothic" panose="020B0502020202020204" pitchFamily="34" charset="0"/>
              </a:rPr>
              <a:t> privātā finanšu tirgus piedāvājumu</a:t>
            </a:r>
          </a:p>
          <a:p>
            <a:pPr algn="ctr" eaLnBrk="1" hangingPunct="1">
              <a:spcBef>
                <a:spcPct val="0"/>
              </a:spcBef>
              <a:spcAft>
                <a:spcPts val="589"/>
              </a:spcAft>
              <a:buNone/>
            </a:pPr>
            <a:endParaRPr lang="lv-LV" sz="2754" dirty="0">
              <a:solidFill>
                <a:srgbClr val="00467F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900627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1234328" y="3349414"/>
            <a:ext cx="2512101" cy="2451977"/>
          </a:xfrm>
          <a:prstGeom prst="ellipse">
            <a:avLst/>
          </a:prstGeom>
          <a:solidFill>
            <a:srgbClr val="00ACC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3693" tIns="51846" rIns="103693" bIns="51846" rtlCol="0" anchor="ctr"/>
          <a:lstStyle/>
          <a:p>
            <a:pPr algn="ctr" defTabSz="1382539"/>
            <a:r>
              <a:rPr lang="lv-LV" sz="5100" b="1" dirty="0">
                <a:solidFill>
                  <a:prstClr val="white"/>
                </a:solidFill>
                <a:latin typeface="Century Gothic" panose="020B0502020202020204" pitchFamily="34" charset="0"/>
              </a:rPr>
              <a:t>2.85</a:t>
            </a:r>
          </a:p>
          <a:p>
            <a:pPr algn="ctr" defTabSz="1382539"/>
            <a:r>
              <a:rPr lang="lv-LV" sz="5100" b="1" dirty="0">
                <a:solidFill>
                  <a:prstClr val="white"/>
                </a:solidFill>
                <a:latin typeface="Century Gothic" panose="020B0502020202020204" pitchFamily="34" charset="0"/>
              </a:rPr>
              <a:t>milj.</a:t>
            </a:r>
            <a:endParaRPr lang="lv-LV" sz="3300" b="1" dirty="0">
              <a:solidFill>
                <a:prstClr val="white"/>
              </a:solidFill>
              <a:latin typeface="Century Gothic" panose="020B0502020202020204" pitchFamily="34" charset="0"/>
            </a:endParaRPr>
          </a:p>
        </p:txBody>
      </p:sp>
      <p:sp>
        <p:nvSpPr>
          <p:cNvPr id="37" name="Oval 36"/>
          <p:cNvSpPr/>
          <p:nvPr/>
        </p:nvSpPr>
        <p:spPr>
          <a:xfrm>
            <a:off x="4139038" y="3349414"/>
            <a:ext cx="2512101" cy="2451977"/>
          </a:xfrm>
          <a:prstGeom prst="ellipse">
            <a:avLst/>
          </a:prstGeom>
          <a:solidFill>
            <a:srgbClr val="00ACC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3693" tIns="51846" rIns="103693" bIns="51846" rtlCol="0" anchor="ctr"/>
          <a:lstStyle/>
          <a:p>
            <a:pPr algn="ctr" defTabSz="1382539"/>
            <a:r>
              <a:rPr lang="lv-LV" sz="3300" b="1" dirty="0">
                <a:solidFill>
                  <a:prstClr val="white"/>
                </a:solidFill>
                <a:latin typeface="Century Gothic" panose="020B0502020202020204" pitchFamily="34" charset="0"/>
              </a:rPr>
              <a:t>Bez ķīlas</a:t>
            </a:r>
          </a:p>
        </p:txBody>
      </p:sp>
      <p:sp>
        <p:nvSpPr>
          <p:cNvPr id="40" name="Oval 39"/>
          <p:cNvSpPr/>
          <p:nvPr/>
        </p:nvSpPr>
        <p:spPr>
          <a:xfrm>
            <a:off x="7034561" y="3349414"/>
            <a:ext cx="2512101" cy="2451977"/>
          </a:xfrm>
          <a:prstGeom prst="ellipse">
            <a:avLst/>
          </a:prstGeom>
          <a:solidFill>
            <a:srgbClr val="00ACC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3693" tIns="51846" rIns="103693" bIns="51846" rtlCol="0" anchor="ctr"/>
          <a:lstStyle/>
          <a:p>
            <a:pPr algn="ctr" defTabSz="1382539"/>
            <a:r>
              <a:rPr lang="lv-LV" sz="5100" b="1" dirty="0">
                <a:solidFill>
                  <a:prstClr val="white"/>
                </a:solidFill>
                <a:latin typeface="Century Gothic" panose="020B0502020202020204" pitchFamily="34" charset="0"/>
              </a:rPr>
              <a:t>15%</a:t>
            </a:r>
          </a:p>
        </p:txBody>
      </p:sp>
      <p:sp>
        <p:nvSpPr>
          <p:cNvPr id="41" name="Oval 40"/>
          <p:cNvSpPr/>
          <p:nvPr/>
        </p:nvSpPr>
        <p:spPr>
          <a:xfrm>
            <a:off x="9939258" y="3349414"/>
            <a:ext cx="2512101" cy="2451977"/>
          </a:xfrm>
          <a:prstGeom prst="ellipse">
            <a:avLst/>
          </a:prstGeom>
          <a:solidFill>
            <a:srgbClr val="00ACC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3693" tIns="51846" rIns="103693" bIns="51846" rtlCol="0" anchor="ctr"/>
          <a:lstStyle/>
          <a:p>
            <a:pPr algn="ctr" defTabSz="1382539"/>
            <a:r>
              <a:rPr lang="lv-LV" sz="5700" b="1" dirty="0">
                <a:solidFill>
                  <a:prstClr val="white"/>
                </a:solidFill>
                <a:latin typeface="Century Gothic" panose="020B0502020202020204" pitchFamily="34" charset="0"/>
              </a:rPr>
              <a:t>%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A03A1669-E16B-4E57-B337-14CB6C135EF1}"/>
              </a:ext>
            </a:extLst>
          </p:cNvPr>
          <p:cNvSpPr txBox="1"/>
          <p:nvPr/>
        </p:nvSpPr>
        <p:spPr>
          <a:xfrm>
            <a:off x="1234328" y="6028843"/>
            <a:ext cx="2512101" cy="1028034"/>
          </a:xfrm>
          <a:prstGeom prst="rect">
            <a:avLst/>
          </a:prstGeom>
          <a:noFill/>
        </p:spPr>
        <p:txBody>
          <a:bodyPr wrap="square" lIns="103693" tIns="51846" rIns="103693" bIns="51846" rtlCol="0">
            <a:spAutoFit/>
          </a:bodyPr>
          <a:lstStyle/>
          <a:p>
            <a:pPr algn="ctr" defTabSz="1382539"/>
            <a:r>
              <a:rPr lang="lv-LV" sz="2000" dirty="0">
                <a:solidFill>
                  <a:srgbClr val="00467F"/>
                </a:solidFill>
                <a:latin typeface="Century Gothic" panose="020B0502020202020204" pitchFamily="34" charset="0"/>
              </a:rPr>
              <a:t>Finansējums nopietniem uzlabojumiem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A03A1669-E16B-4E57-B337-14CB6C135EF1}"/>
              </a:ext>
            </a:extLst>
          </p:cNvPr>
          <p:cNvSpPr txBox="1"/>
          <p:nvPr/>
        </p:nvSpPr>
        <p:spPr>
          <a:xfrm>
            <a:off x="4139040" y="6028843"/>
            <a:ext cx="2512099" cy="720258"/>
          </a:xfrm>
          <a:prstGeom prst="rect">
            <a:avLst/>
          </a:prstGeom>
          <a:noFill/>
        </p:spPr>
        <p:txBody>
          <a:bodyPr wrap="square" lIns="103693" tIns="51846" rIns="103693" bIns="51846" rtlCol="0">
            <a:spAutoFit/>
          </a:bodyPr>
          <a:lstStyle/>
          <a:p>
            <a:pPr algn="ctr" defTabSz="1382539"/>
            <a:r>
              <a:rPr lang="lv-LV" sz="2000" dirty="0">
                <a:solidFill>
                  <a:srgbClr val="00467F"/>
                </a:solidFill>
                <a:latin typeface="Century Gothic" panose="020B0502020202020204" pitchFamily="34" charset="0"/>
              </a:rPr>
              <a:t>Nav nepieciešams nodrošinājums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A03A1669-E16B-4E57-B337-14CB6C135EF1}"/>
              </a:ext>
            </a:extLst>
          </p:cNvPr>
          <p:cNvSpPr txBox="1"/>
          <p:nvPr/>
        </p:nvSpPr>
        <p:spPr>
          <a:xfrm>
            <a:off x="7034562" y="6028842"/>
            <a:ext cx="2512099" cy="720258"/>
          </a:xfrm>
          <a:prstGeom prst="rect">
            <a:avLst/>
          </a:prstGeom>
          <a:noFill/>
        </p:spPr>
        <p:txBody>
          <a:bodyPr wrap="square" lIns="103693" tIns="51846" rIns="103693" bIns="51846" rtlCol="0">
            <a:spAutoFit/>
          </a:bodyPr>
          <a:lstStyle/>
          <a:p>
            <a:pPr algn="ctr" defTabSz="1382539"/>
            <a:r>
              <a:rPr lang="lv-LV" sz="2000" dirty="0">
                <a:solidFill>
                  <a:srgbClr val="00467F"/>
                </a:solidFill>
                <a:latin typeface="Century Gothic" panose="020B0502020202020204" pitchFamily="34" charset="0"/>
              </a:rPr>
              <a:t>Zems pašu</a:t>
            </a:r>
            <a:br>
              <a:rPr lang="lv-LV" sz="2000" dirty="0">
                <a:solidFill>
                  <a:srgbClr val="00467F"/>
                </a:solidFill>
                <a:latin typeface="Century Gothic" panose="020B0502020202020204" pitchFamily="34" charset="0"/>
              </a:rPr>
            </a:br>
            <a:r>
              <a:rPr lang="lv-LV" sz="2000" dirty="0">
                <a:solidFill>
                  <a:srgbClr val="00467F"/>
                </a:solidFill>
                <a:latin typeface="Century Gothic" panose="020B0502020202020204" pitchFamily="34" charset="0"/>
              </a:rPr>
              <a:t>ieguldījums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A03A1669-E16B-4E57-B337-14CB6C135EF1}"/>
              </a:ext>
            </a:extLst>
          </p:cNvPr>
          <p:cNvSpPr txBox="1"/>
          <p:nvPr/>
        </p:nvSpPr>
        <p:spPr>
          <a:xfrm>
            <a:off x="10042338" y="6028843"/>
            <a:ext cx="2272452" cy="1028034"/>
          </a:xfrm>
          <a:prstGeom prst="rect">
            <a:avLst/>
          </a:prstGeom>
          <a:noFill/>
        </p:spPr>
        <p:txBody>
          <a:bodyPr wrap="square" lIns="103693" tIns="51846" rIns="103693" bIns="51846" rtlCol="0">
            <a:spAutoFit/>
          </a:bodyPr>
          <a:lstStyle/>
          <a:p>
            <a:pPr algn="ctr" defTabSz="1382539"/>
            <a:r>
              <a:rPr lang="lv-LV" sz="2000" dirty="0">
                <a:solidFill>
                  <a:srgbClr val="00467F"/>
                </a:solidFill>
                <a:latin typeface="Century Gothic" panose="020B0502020202020204" pitchFamily="34" charset="0"/>
              </a:rPr>
              <a:t>Atmaksa no </a:t>
            </a:r>
          </a:p>
          <a:p>
            <a:pPr algn="ctr" defTabSz="1382539"/>
            <a:r>
              <a:rPr lang="lv-LV" sz="2000" dirty="0" err="1">
                <a:solidFill>
                  <a:srgbClr val="00467F"/>
                </a:solidFill>
                <a:latin typeface="Century Gothic" panose="020B0502020202020204" pitchFamily="34" charset="0"/>
              </a:rPr>
              <a:t>energo</a:t>
            </a:r>
            <a:r>
              <a:rPr lang="lv-LV" sz="2000" dirty="0">
                <a:solidFill>
                  <a:srgbClr val="00467F"/>
                </a:solidFill>
                <a:latin typeface="Century Gothic" panose="020B0502020202020204" pitchFamily="34" charset="0"/>
              </a:rPr>
              <a:t> ietaupījuma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9A6B8C6C-47CD-472F-AEBE-55A9D077CE4A}"/>
              </a:ext>
            </a:extLst>
          </p:cNvPr>
          <p:cNvSpPr txBox="1"/>
          <p:nvPr/>
        </p:nvSpPr>
        <p:spPr>
          <a:xfrm>
            <a:off x="841996" y="618282"/>
            <a:ext cx="13063504" cy="2102687"/>
          </a:xfrm>
          <a:prstGeom prst="rect">
            <a:avLst/>
          </a:prstGeom>
          <a:noFill/>
        </p:spPr>
        <p:txBody>
          <a:bodyPr wrap="square" lIns="103693" tIns="51846" rIns="103693" bIns="51846" rtlCol="0">
            <a:spAutoFit/>
          </a:bodyPr>
          <a:lstStyle/>
          <a:p>
            <a:pPr defTabSz="1382539"/>
            <a:r>
              <a:rPr lang="lv-LV" sz="4800" b="1" dirty="0">
                <a:solidFill>
                  <a:srgbClr val="00467F"/>
                </a:solidFill>
                <a:latin typeface="Century Gothic" panose="020B0502020202020204" pitchFamily="34" charset="0"/>
              </a:rPr>
              <a:t>AIZDEVUMI UZŅĒMUMU ENERGOEFEKTIVITĀTEI</a:t>
            </a:r>
          </a:p>
          <a:p>
            <a:pPr defTabSz="1382539">
              <a:spcBef>
                <a:spcPts val="680"/>
              </a:spcBef>
            </a:pPr>
            <a:r>
              <a:rPr lang="lv-LV" sz="2800" dirty="0">
                <a:solidFill>
                  <a:srgbClr val="00467F"/>
                </a:solidFill>
                <a:latin typeface="Century Gothic" panose="020B0502020202020204" pitchFamily="34" charset="0"/>
              </a:rPr>
              <a:t>Bez sloga uz naudas plūsmu</a:t>
            </a:r>
          </a:p>
        </p:txBody>
      </p:sp>
      <p:grpSp>
        <p:nvGrpSpPr>
          <p:cNvPr id="30" name="Group 29"/>
          <p:cNvGrpSpPr/>
          <p:nvPr/>
        </p:nvGrpSpPr>
        <p:grpSpPr>
          <a:xfrm>
            <a:off x="10751029" y="3774843"/>
            <a:ext cx="888560" cy="1241236"/>
            <a:chOff x="9509091" y="2572727"/>
            <a:chExt cx="788371" cy="1082823"/>
          </a:xfrm>
        </p:grpSpPr>
        <p:sp>
          <p:nvSpPr>
            <p:cNvPr id="25" name="Rectangle 24"/>
            <p:cNvSpPr/>
            <p:nvPr/>
          </p:nvSpPr>
          <p:spPr>
            <a:xfrm>
              <a:off x="9509091" y="2886681"/>
              <a:ext cx="788371" cy="768869"/>
            </a:xfrm>
            <a:prstGeom prst="rect">
              <a:avLst/>
            </a:prstGeom>
            <a:noFill/>
            <a:ln w="444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382539"/>
              <a:endParaRPr lang="lv-LV" sz="270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29" name="Block Arc 28"/>
            <p:cNvSpPr/>
            <p:nvPr/>
          </p:nvSpPr>
          <p:spPr>
            <a:xfrm>
              <a:off x="9577169" y="2572727"/>
              <a:ext cx="652215" cy="627907"/>
            </a:xfrm>
            <a:prstGeom prst="blockArc">
              <a:avLst>
                <a:gd name="adj1" fmla="val 10800000"/>
                <a:gd name="adj2" fmla="val 21549122"/>
                <a:gd name="adj3" fmla="val 8032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382539"/>
              <a:endParaRPr lang="lv-LV" sz="2700">
                <a:solidFill>
                  <a:prstClr val="black"/>
                </a:solidFill>
                <a:latin typeface="Calibri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7734276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398092" y="2978688"/>
            <a:ext cx="2736304" cy="2693631"/>
          </a:xfrm>
          <a:prstGeom prst="ellipse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476419" y="2978688"/>
            <a:ext cx="2736304" cy="2682566"/>
          </a:xfrm>
          <a:prstGeom prst="ellipse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607004" y="2968395"/>
            <a:ext cx="2736304" cy="2690447"/>
          </a:xfrm>
          <a:prstGeom prst="ellipse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990215" y="651892"/>
            <a:ext cx="10739203" cy="686081"/>
          </a:xfrm>
          <a:prstGeom prst="rect">
            <a:avLst/>
          </a:prstGeom>
          <a:solidFill>
            <a:sysClr val="window" lastClr="FFFFFF">
              <a:alpha val="70000"/>
            </a:sysClr>
          </a:solidFill>
          <a:ln w="25400" cap="flat" cmpd="sng" algn="ctr">
            <a:noFill/>
            <a:prstDash val="solid"/>
          </a:ln>
          <a:effectLst/>
        </p:spPr>
        <p:txBody>
          <a:bodyPr lIns="103693" tIns="163296" rIns="103693" bIns="51846" rtlCol="0" anchor="t" anchorCtr="0"/>
          <a:lstStyle/>
          <a:p>
            <a:pPr defTabSz="1382539" fontAlgn="auto">
              <a:lnSpc>
                <a:spcPct val="80000"/>
              </a:lnSpc>
              <a:spcAft>
                <a:spcPts val="1814"/>
              </a:spcAft>
              <a:defRPr/>
            </a:pPr>
            <a:r>
              <a:rPr lang="lv-LV" sz="4800" b="1" dirty="0">
                <a:solidFill>
                  <a:srgbClr val="00467F"/>
                </a:solidFill>
                <a:latin typeface="Century Gothic" panose="020B0502020202020204" pitchFamily="34" charset="0"/>
                <a:ea typeface="+mj-ea"/>
                <a:cs typeface="+mj-cs"/>
              </a:rPr>
              <a:t>AKTIVITĀTES, KO VARAM FINANSĒT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6CB2F288-FD5F-4D01-B772-6E2898658482}"/>
              </a:ext>
            </a:extLst>
          </p:cNvPr>
          <p:cNvSpPr/>
          <p:nvPr/>
        </p:nvSpPr>
        <p:spPr>
          <a:xfrm>
            <a:off x="938419" y="1878420"/>
            <a:ext cx="3648237" cy="52755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103693" tIns="51846" rIns="103693" bIns="51846" rtlCol="0" anchor="ctr"/>
          <a:lstStyle/>
          <a:p>
            <a:pPr algn="ctr" defTabSz="1382539">
              <a:spcAft>
                <a:spcPts val="907"/>
              </a:spcAft>
            </a:pPr>
            <a:r>
              <a:rPr lang="lv-LV" sz="2400" b="1" dirty="0">
                <a:solidFill>
                  <a:srgbClr val="00467F"/>
                </a:solidFill>
                <a:latin typeface="Century Gothic" panose="020B0502020202020204" pitchFamily="34" charset="0"/>
              </a:rPr>
              <a:t>ENERGOEFEKTIVITĀTE</a:t>
            </a:r>
            <a:endParaRPr lang="lv-LV" sz="800" dirty="0">
              <a:solidFill>
                <a:srgbClr val="1F497D"/>
              </a:solidFill>
              <a:latin typeface="Century Gothic" panose="020B0502020202020204" pitchFamily="34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5A7DE0CC-28F5-4B61-AC69-CC158B11A281}"/>
              </a:ext>
            </a:extLst>
          </p:cNvPr>
          <p:cNvSpPr/>
          <p:nvPr/>
        </p:nvSpPr>
        <p:spPr>
          <a:xfrm>
            <a:off x="5152653" y="1878420"/>
            <a:ext cx="3203950" cy="88759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lIns="103693" tIns="51846" rIns="103693" bIns="51846" rtlCol="0" anchor="ctr"/>
          <a:lstStyle/>
          <a:p>
            <a:pPr algn="ctr">
              <a:spcBef>
                <a:spcPts val="680"/>
              </a:spcBef>
              <a:spcAft>
                <a:spcPts val="1361"/>
              </a:spcAft>
            </a:pPr>
            <a:r>
              <a:rPr lang="lv-LV" sz="2400" b="1">
                <a:solidFill>
                  <a:srgbClr val="00467F"/>
                </a:solidFill>
                <a:latin typeface="Century Gothic" panose="020B0502020202020204" pitchFamily="34" charset="0"/>
              </a:rPr>
              <a:t>ATJAUNOJAMĀ ENERĢIJA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F167126E-7ED7-4292-82B7-9A53BAD2B01C}"/>
              </a:ext>
            </a:extLst>
          </p:cNvPr>
          <p:cNvSpPr/>
          <p:nvPr/>
        </p:nvSpPr>
        <p:spPr>
          <a:xfrm>
            <a:off x="9471131" y="1878420"/>
            <a:ext cx="2972689" cy="88759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103693" tIns="51846" rIns="103693" bIns="51846" rtlCol="0" anchor="ctr"/>
          <a:lstStyle/>
          <a:p>
            <a:pPr algn="ctr">
              <a:spcAft>
                <a:spcPts val="680"/>
              </a:spcAft>
            </a:pPr>
            <a:r>
              <a:rPr lang="lv-LV" sz="2400" b="1">
                <a:solidFill>
                  <a:srgbClr val="00467F"/>
                </a:solidFill>
                <a:latin typeface="Century Gothic" panose="020B0502020202020204" pitchFamily="34" charset="0"/>
              </a:rPr>
              <a:t>ILGTSPĒJĪGS</a:t>
            </a:r>
            <a:r>
              <a:rPr lang="lv-LV" b="1">
                <a:solidFill>
                  <a:srgbClr val="00467F"/>
                </a:solidFill>
                <a:latin typeface="Century Gothic" panose="020B0502020202020204" pitchFamily="34" charset="0"/>
              </a:rPr>
              <a:t> </a:t>
            </a:r>
            <a:r>
              <a:rPr lang="lv-LV" sz="2400" b="1">
                <a:solidFill>
                  <a:srgbClr val="00467F"/>
                </a:solidFill>
                <a:latin typeface="Century Gothic" panose="020B0502020202020204" pitchFamily="34" charset="0"/>
              </a:rPr>
              <a:t>TRANSPORTS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F167126E-7ED7-4292-82B7-9A53BAD2B01C}"/>
              </a:ext>
            </a:extLst>
          </p:cNvPr>
          <p:cNvSpPr/>
          <p:nvPr/>
        </p:nvSpPr>
        <p:spPr>
          <a:xfrm>
            <a:off x="9471132" y="5782150"/>
            <a:ext cx="2972689" cy="51441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103693" tIns="51846" rIns="103693" bIns="51846" rtlCol="0" anchor="t" anchorCtr="0"/>
          <a:lstStyle/>
          <a:p>
            <a:pPr algn="ctr"/>
            <a:r>
              <a:rPr lang="lv-LV" sz="2000">
                <a:solidFill>
                  <a:srgbClr val="1F497D"/>
                </a:solidFill>
                <a:latin typeface="Century Gothic" panose="020B0502020202020204" pitchFamily="34" charset="0"/>
              </a:rPr>
              <a:t>Mobilitāte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6CB2F288-FD5F-4D01-B772-6E2898658482}"/>
              </a:ext>
            </a:extLst>
          </p:cNvPr>
          <p:cNvSpPr/>
          <p:nvPr/>
        </p:nvSpPr>
        <p:spPr>
          <a:xfrm>
            <a:off x="497991" y="5782150"/>
            <a:ext cx="4536504" cy="204814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103693" tIns="51846" rIns="103693" bIns="51846" rtlCol="0" anchor="t" anchorCtr="0"/>
          <a:lstStyle/>
          <a:p>
            <a:pPr algn="ctr" defTabSz="1382539">
              <a:lnSpc>
                <a:spcPct val="120000"/>
              </a:lnSpc>
            </a:pPr>
            <a:r>
              <a:rPr lang="lv-LV" sz="2000" dirty="0">
                <a:solidFill>
                  <a:srgbClr val="1F497D"/>
                </a:solidFill>
                <a:latin typeface="Century Gothic" panose="020B0502020202020204" pitchFamily="34" charset="0"/>
              </a:rPr>
              <a:t>Apgaismojums </a:t>
            </a:r>
          </a:p>
          <a:p>
            <a:pPr algn="ctr" defTabSz="1382539">
              <a:lnSpc>
                <a:spcPct val="120000"/>
              </a:lnSpc>
            </a:pPr>
            <a:r>
              <a:rPr lang="lv-LV" sz="2000" dirty="0">
                <a:solidFill>
                  <a:srgbClr val="1F497D"/>
                </a:solidFill>
                <a:latin typeface="Century Gothic" panose="020B0502020202020204" pitchFamily="34" charset="0"/>
              </a:rPr>
              <a:t>Elektrosistēmas uzlabojumi</a:t>
            </a:r>
          </a:p>
          <a:p>
            <a:pPr algn="ctr" defTabSz="1382539">
              <a:lnSpc>
                <a:spcPct val="120000"/>
              </a:lnSpc>
            </a:pPr>
            <a:r>
              <a:rPr lang="lv-LV" sz="2000" dirty="0">
                <a:solidFill>
                  <a:srgbClr val="1F497D"/>
                </a:solidFill>
                <a:latin typeface="Century Gothic" panose="020B0502020202020204" pitchFamily="34" charset="0"/>
              </a:rPr>
              <a:t>Elektroierīču maiņa</a:t>
            </a:r>
          </a:p>
          <a:p>
            <a:pPr algn="ctr" defTabSz="1382539">
              <a:lnSpc>
                <a:spcPct val="120000"/>
              </a:lnSpc>
            </a:pPr>
            <a:r>
              <a:rPr lang="lv-LV" sz="2000" dirty="0">
                <a:solidFill>
                  <a:srgbClr val="1F497D"/>
                </a:solidFill>
                <a:latin typeface="Century Gothic" panose="020B0502020202020204" pitchFamily="34" charset="0"/>
              </a:rPr>
              <a:t>Enerģijas rekuperācijas iekārtas</a:t>
            </a:r>
          </a:p>
          <a:p>
            <a:pPr algn="ctr" defTabSz="1382539">
              <a:lnSpc>
                <a:spcPct val="120000"/>
              </a:lnSpc>
            </a:pPr>
            <a:r>
              <a:rPr lang="lv-LV" sz="2000" dirty="0">
                <a:solidFill>
                  <a:srgbClr val="1F497D"/>
                </a:solidFill>
                <a:latin typeface="Century Gothic" panose="020B0502020202020204" pitchFamily="34" charset="0"/>
              </a:rPr>
              <a:t>Siltumapgāde</a:t>
            </a:r>
          </a:p>
          <a:p>
            <a:pPr defTabSz="1382539"/>
            <a:endParaRPr lang="lv-LV" sz="2000" dirty="0">
              <a:solidFill>
                <a:srgbClr val="1F497D"/>
              </a:solidFill>
              <a:latin typeface="Century Gothic" panose="020B0502020202020204" pitchFamily="34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5A7DE0CC-28F5-4B61-AC69-CC158B11A281}"/>
              </a:ext>
            </a:extLst>
          </p:cNvPr>
          <p:cNvSpPr/>
          <p:nvPr/>
        </p:nvSpPr>
        <p:spPr>
          <a:xfrm>
            <a:off x="5367675" y="5782150"/>
            <a:ext cx="2953791" cy="115212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lIns="103693" tIns="51846" rIns="103693" bIns="51846" rtlCol="0" anchor="t" anchorCtr="0"/>
          <a:lstStyle/>
          <a:p>
            <a:pPr algn="ctr"/>
            <a:r>
              <a:rPr lang="lv-LV" sz="2000" dirty="0">
                <a:solidFill>
                  <a:srgbClr val="1F497D"/>
                </a:solidFill>
                <a:latin typeface="Century Gothic" panose="020B0502020202020204" pitchFamily="34" charset="0"/>
              </a:rPr>
              <a:t>Decentralizētās energoapgādes iekārtas</a:t>
            </a:r>
          </a:p>
        </p:txBody>
      </p:sp>
    </p:spTree>
    <p:extLst>
      <p:ext uri="{BB962C8B-B14F-4D97-AF65-F5344CB8AC3E}">
        <p14:creationId xmlns:p14="http://schemas.microsoft.com/office/powerpoint/2010/main" val="311766591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6870700" cy="7861300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>
          <a:xfrm>
            <a:off x="7518772" y="1482378"/>
            <a:ext cx="7416824" cy="2520280"/>
          </a:xfrm>
        </p:spPr>
        <p:txBody>
          <a:bodyPr anchor="t" anchorCtr="0"/>
          <a:lstStyle/>
          <a:p>
            <a:pPr algn="l"/>
            <a:r>
              <a:rPr lang="lv-LV" dirty="0"/>
              <a:t>SOCIĀLĀ UZŅĒMĒJDARBĪBA</a:t>
            </a:r>
          </a:p>
        </p:txBody>
      </p:sp>
      <p:sp>
        <p:nvSpPr>
          <p:cNvPr id="5" name="Text Placeholder 3"/>
          <p:cNvSpPr txBox="1">
            <a:spLocks/>
          </p:cNvSpPr>
          <p:nvPr/>
        </p:nvSpPr>
        <p:spPr bwMode="auto">
          <a:xfrm>
            <a:off x="7518772" y="3504456"/>
            <a:ext cx="6192688" cy="2802458"/>
          </a:xfrm>
          <a:prstGeom prst="rect">
            <a:avLst/>
          </a:prstGeom>
          <a:noFill/>
          <a:ln>
            <a:noFill/>
          </a:ln>
        </p:spPr>
        <p:txBody>
          <a:bodyPr lIns="104413" tIns="52208" rIns="104413" bIns="52208"/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ヒラギノ角ゴ Pro W3" pitchFamily="122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ヒラギノ角ゴ Pro W3" pitchFamily="122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ヒラギノ角ゴ Pro W3" pitchFamily="122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ヒラギノ角ゴ Pro W3" pitchFamily="122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ヒラギノ角ゴ Pro W3" pitchFamily="122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ヒラギノ角ゴ Pro W3" pitchFamily="122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ヒラギノ角ゴ Pro W3" pitchFamily="122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ヒラギノ角ゴ Pro W3" pitchFamily="122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ヒラギノ角ゴ Pro W3" pitchFamily="122" charset="-128"/>
              </a:defRPr>
            </a:lvl9pPr>
          </a:lstStyle>
          <a:p>
            <a:pPr marL="0" lvl="1" indent="0" defTabSz="1036930">
              <a:spcBef>
                <a:spcPts val="1800"/>
              </a:spcBef>
              <a:buClr>
                <a:srgbClr val="00B4D1"/>
              </a:buClr>
              <a:buNone/>
              <a:defRPr/>
            </a:pPr>
            <a:r>
              <a:rPr lang="lv-LV" altLang="lv-LV" sz="2000" dirty="0">
                <a:solidFill>
                  <a:srgbClr val="00467F"/>
                </a:solidFill>
                <a:latin typeface="Century Gothic" pitchFamily="34" charset="0"/>
                <a:cs typeface="Arial" pitchFamily="34" charset="0"/>
              </a:rPr>
              <a:t>Granti </a:t>
            </a:r>
            <a:r>
              <a:rPr lang="lv-LV" altLang="lv-LV" sz="2000" b="1" dirty="0">
                <a:solidFill>
                  <a:srgbClr val="00467F"/>
                </a:solidFill>
                <a:latin typeface="Century Gothic" pitchFamily="34" charset="0"/>
                <a:cs typeface="Arial" pitchFamily="34" charset="0"/>
              </a:rPr>
              <a:t>5 - 200 tūkst. EUR</a:t>
            </a:r>
          </a:p>
          <a:p>
            <a:pPr marL="0" lvl="1" indent="0" defTabSz="1036930">
              <a:spcBef>
                <a:spcPts val="1800"/>
              </a:spcBef>
              <a:buClr>
                <a:srgbClr val="00B4D1"/>
              </a:buClr>
              <a:buNone/>
              <a:defRPr/>
            </a:pPr>
            <a:r>
              <a:rPr lang="lv-LV" altLang="lv-LV" sz="2000" dirty="0">
                <a:solidFill>
                  <a:srgbClr val="00467F"/>
                </a:solidFill>
                <a:latin typeface="Century Gothic" pitchFamily="34" charset="0"/>
                <a:cs typeface="Arial" pitchFamily="34" charset="0"/>
              </a:rPr>
              <a:t>Sociālo uzņēmumu reģistrs </a:t>
            </a:r>
          </a:p>
          <a:p>
            <a:pPr marL="0" lvl="1" indent="0" defTabSz="1036930">
              <a:spcBef>
                <a:spcPts val="1800"/>
              </a:spcBef>
              <a:buClr>
                <a:srgbClr val="00B4D1"/>
              </a:buClr>
              <a:buNone/>
              <a:defRPr/>
            </a:pPr>
            <a:r>
              <a:rPr lang="lv-LV" altLang="lv-LV" sz="2000" b="1" dirty="0">
                <a:solidFill>
                  <a:srgbClr val="00467F"/>
                </a:solidFill>
                <a:latin typeface="Century Gothic" pitchFamily="34" charset="0"/>
                <a:cs typeface="Arial" pitchFamily="34" charset="0"/>
              </a:rPr>
              <a:t>10%</a:t>
            </a:r>
            <a:r>
              <a:rPr lang="lv-LV" altLang="lv-LV" sz="2000" dirty="0">
                <a:solidFill>
                  <a:srgbClr val="00467F"/>
                </a:solidFill>
                <a:latin typeface="Century Gothic" pitchFamily="34" charset="0"/>
                <a:cs typeface="Arial" pitchFamily="34" charset="0"/>
              </a:rPr>
              <a:t> līdzdalība (pašu vai ārēja)</a:t>
            </a:r>
          </a:p>
          <a:p>
            <a:pPr marL="0" lvl="1" indent="0" defTabSz="1036930">
              <a:spcBef>
                <a:spcPts val="1800"/>
              </a:spcBef>
              <a:buClr>
                <a:srgbClr val="00B4D1"/>
              </a:buClr>
              <a:buNone/>
              <a:defRPr/>
            </a:pPr>
            <a:r>
              <a:rPr lang="lv-LV" altLang="lv-LV" sz="2000" dirty="0">
                <a:solidFill>
                  <a:srgbClr val="00467F"/>
                </a:solidFill>
                <a:latin typeface="Century Gothic" pitchFamily="34" charset="0"/>
                <a:cs typeface="Arial" pitchFamily="34" charset="0"/>
              </a:rPr>
              <a:t>Projekta īstenošanas laiks </a:t>
            </a:r>
            <a:r>
              <a:rPr lang="lv-LV" altLang="lv-LV" sz="2000" b="1" dirty="0">
                <a:solidFill>
                  <a:srgbClr val="00467F"/>
                </a:solidFill>
                <a:latin typeface="Century Gothic" pitchFamily="34" charset="0"/>
                <a:cs typeface="Arial" pitchFamily="34" charset="0"/>
              </a:rPr>
              <a:t>&lt; 2 gadiem</a:t>
            </a:r>
          </a:p>
          <a:p>
            <a:pPr marL="0" lvl="1" indent="0" defTabSz="1036930">
              <a:spcBef>
                <a:spcPts val="1800"/>
              </a:spcBef>
              <a:buClr>
                <a:srgbClr val="00B4D1"/>
              </a:buClr>
              <a:buNone/>
              <a:defRPr/>
            </a:pPr>
            <a:r>
              <a:rPr lang="lv-LV" altLang="lv-LV" sz="2000" dirty="0">
                <a:solidFill>
                  <a:srgbClr val="00467F"/>
                </a:solidFill>
                <a:latin typeface="Century Gothic" pitchFamily="34" charset="0"/>
                <a:cs typeface="Arial" pitchFamily="34" charset="0"/>
              </a:rPr>
              <a:t>Materiāliem un nemateriāliem ieguldījumiem, apgrozāmiem līdzekļiem, algām, apmācībām</a:t>
            </a:r>
            <a:endParaRPr lang="lv-LV" altLang="lv-LV" sz="2000" dirty="0">
              <a:solidFill>
                <a:srgbClr val="00467F"/>
              </a:solidFill>
              <a:latin typeface="Century Gothic" pitchFamily="34" charset="0"/>
              <a:ea typeface="ヒラギノ角ゴ Pro W3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227147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xmlns="" id="{005C7FB9-AADB-4940-A65D-3C1A0E0B5C6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98679" y="6937584"/>
            <a:ext cx="12782314" cy="435943"/>
          </a:xfrm>
        </p:spPr>
        <p:txBody>
          <a:bodyPr/>
          <a:lstStyle/>
          <a:p>
            <a:pPr algn="ctr"/>
            <a:r>
              <a:rPr lang="lv-LV" sz="2029" b="0" dirty="0">
                <a:solidFill>
                  <a:schemeClr val="accent2"/>
                </a:solidFill>
                <a:latin typeface="Arial Narrow" panose="020B0606020202030204" pitchFamily="34" charset="0"/>
              </a:rPr>
              <a:t>■</a:t>
            </a:r>
            <a:r>
              <a:rPr lang="lv-LV" sz="2029" b="0" dirty="0">
                <a:latin typeface="Arial Narrow" panose="020B0606020202030204" pitchFamily="34" charset="0"/>
              </a:rPr>
              <a:t> </a:t>
            </a:r>
            <a:r>
              <a:rPr lang="lv-LV" sz="2029" b="0" dirty="0"/>
              <a:t>MVU un lielajiem uzņēmumiem </a:t>
            </a:r>
            <a:r>
              <a:rPr lang="lv-LV" sz="2029" b="0" dirty="0">
                <a:solidFill>
                  <a:schemeClr val="accent2"/>
                </a:solidFill>
                <a:latin typeface="Arial Narrow" panose="020B0606020202030204" pitchFamily="34" charset="0"/>
              </a:rPr>
              <a:t>■ </a:t>
            </a:r>
            <a:r>
              <a:rPr lang="lv-LV" sz="2029" b="0" dirty="0"/>
              <a:t>Gandrīz visas nozares </a:t>
            </a:r>
            <a:r>
              <a:rPr lang="lv-LV" sz="2029" b="0" dirty="0">
                <a:solidFill>
                  <a:schemeClr val="accent2"/>
                </a:solidFill>
                <a:latin typeface="Arial Narrow" panose="020B0606020202030204" pitchFamily="34" charset="0"/>
              </a:rPr>
              <a:t>■ </a:t>
            </a:r>
            <a:r>
              <a:rPr lang="lv-LV" sz="2029" b="0" dirty="0"/>
              <a:t>Dzīvotspējīgi </a:t>
            </a:r>
            <a:r>
              <a:rPr lang="lv-LV" sz="2029" b="0" dirty="0">
                <a:solidFill>
                  <a:schemeClr val="accent2"/>
                </a:solidFill>
                <a:latin typeface="Arial Narrow" panose="020B0606020202030204" pitchFamily="34" charset="0"/>
              </a:rPr>
              <a:t>■ </a:t>
            </a:r>
            <a:r>
              <a:rPr lang="lv-LV" sz="2029" b="0" dirty="0"/>
              <a:t>Nav grūtības uz 31.12.2019. </a:t>
            </a:r>
            <a:r>
              <a:rPr lang="lv-LV" sz="2029" b="0" dirty="0">
                <a:solidFill>
                  <a:schemeClr val="accent2"/>
                </a:solidFill>
                <a:latin typeface="Arial Narrow" panose="020B0606020202030204" pitchFamily="34" charset="0"/>
              </a:rPr>
              <a:t>■</a:t>
            </a:r>
            <a:r>
              <a:rPr lang="lv-LV" sz="2029" b="0" dirty="0">
                <a:latin typeface="Arial Narrow" panose="020B0606020202030204" pitchFamily="34" charset="0"/>
              </a:rPr>
              <a:t> </a:t>
            </a:r>
            <a:r>
              <a:rPr lang="lv-LV" sz="2029" b="0" dirty="0"/>
              <a:t>Nav nodokļu disciplīnas pārkāpumi </a:t>
            </a:r>
            <a:r>
              <a:rPr lang="lv-LV" sz="2029" b="0" dirty="0">
                <a:solidFill>
                  <a:schemeClr val="accent2"/>
                </a:solidFill>
                <a:latin typeface="Arial Narrow" panose="020B0606020202030204" pitchFamily="34" charset="0"/>
              </a:rPr>
              <a:t>■</a:t>
            </a:r>
            <a:r>
              <a:rPr lang="lv-LV" sz="2029" b="0" dirty="0">
                <a:latin typeface="Arial Narrow" panose="020B0606020202030204" pitchFamily="34" charset="0"/>
              </a:rPr>
              <a:t> </a:t>
            </a:r>
            <a:r>
              <a:rPr lang="lv-LV" sz="2029" b="0" dirty="0"/>
              <a:t>Nav paredzēts citu aizdevumu vai parādu refinansēšanai</a:t>
            </a:r>
            <a:endParaRPr lang="lv-LV" sz="2029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F209CE94-D5A2-44A0-B531-8558778C65C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10050" y="576622"/>
            <a:ext cx="12870942" cy="832347"/>
          </a:xfrm>
        </p:spPr>
        <p:txBody>
          <a:bodyPr/>
          <a:lstStyle/>
          <a:p>
            <a:r>
              <a:rPr lang="lv-LV" sz="4959" dirty="0"/>
              <a:t>ATBALSTA INSTRUMENTI | COVID-19 </a:t>
            </a:r>
          </a:p>
        </p:txBody>
      </p:sp>
      <p:graphicFrame>
        <p:nvGraphicFramePr>
          <p:cNvPr id="7" name="Diagram 6">
            <a:extLst>
              <a:ext uri="{FF2B5EF4-FFF2-40B4-BE49-F238E27FC236}">
                <a16:creationId xmlns:a16="http://schemas.microsoft.com/office/drawing/2014/main" xmlns="" id="{B2F81215-7B49-4115-B49B-2FE3058ADEBF}"/>
              </a:ext>
            </a:extLst>
          </p:cNvPr>
          <p:cNvGraphicFramePr/>
          <p:nvPr/>
        </p:nvGraphicFramePr>
        <p:xfrm>
          <a:off x="1865670" y="2384071"/>
          <a:ext cx="10146678" cy="444277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Text Placeholder 1">
            <a:extLst>
              <a:ext uri="{FF2B5EF4-FFF2-40B4-BE49-F238E27FC236}">
                <a16:creationId xmlns:a16="http://schemas.microsoft.com/office/drawing/2014/main" xmlns="" id="{FE130B76-88E7-44AD-8EBD-8D06ACF7A323}"/>
              </a:ext>
            </a:extLst>
          </p:cNvPr>
          <p:cNvSpPr txBox="1">
            <a:spLocks/>
          </p:cNvSpPr>
          <p:nvPr/>
        </p:nvSpPr>
        <p:spPr>
          <a:xfrm>
            <a:off x="498679" y="1408969"/>
            <a:ext cx="4901894" cy="605451"/>
          </a:xfrm>
          <a:prstGeom prst="rect">
            <a:avLst/>
          </a:prstGeom>
        </p:spPr>
        <p:txBody>
          <a:bodyPr/>
          <a:lstStyle>
            <a:lvl1pPr marL="0" indent="0" algn="l" defTabSz="797723" rtl="0" eaLnBrk="1" latinLnBrk="0" hangingPunct="1">
              <a:spcBef>
                <a:spcPct val="20000"/>
              </a:spcBef>
              <a:buFont typeface="Arial" pitchFamily="34" charset="0"/>
              <a:buNone/>
              <a:defRPr lang="lv-LV" sz="2181" b="1" kern="1200" spc="0" baseline="0" dirty="0" smtClean="0">
                <a:solidFill>
                  <a:schemeClr val="tx1"/>
                </a:solidFill>
                <a:latin typeface="Century Gothic" pitchFamily="34" charset="0"/>
                <a:ea typeface="+mn-ea"/>
                <a:cs typeface="Mark"/>
              </a:defRPr>
            </a:lvl1pPr>
            <a:lvl2pPr marL="648150" indent="-249288" algn="l" defTabSz="797723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4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97153" indent="-199431" algn="l" defTabSz="79772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9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96014" indent="-199431" algn="l" defTabSz="797723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74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794876" indent="-199431" algn="l" defTabSz="797723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74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93737" indent="-199431" algn="l" defTabSz="79772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74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592598" indent="-199431" algn="l" defTabSz="79772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74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991460" indent="-199431" algn="l" defTabSz="79772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74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390321" indent="-199431" algn="l" defTabSz="79772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74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899114" fontAlgn="auto">
              <a:spcAft>
                <a:spcPts val="0"/>
              </a:spcAft>
            </a:pPr>
            <a:r>
              <a:rPr lang="lv-LV" sz="2458" b="0" dirty="0">
                <a:solidFill>
                  <a:srgbClr val="00467F"/>
                </a:solidFill>
              </a:rPr>
              <a:t>Spēkā līdz 31.12.2020. </a:t>
            </a:r>
          </a:p>
        </p:txBody>
      </p:sp>
    </p:spTree>
    <p:extLst>
      <p:ext uri="{BB962C8B-B14F-4D97-AF65-F5344CB8AC3E}">
        <p14:creationId xmlns:p14="http://schemas.microsoft.com/office/powerpoint/2010/main" val="314272373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5"/>
          <p:cNvSpPr txBox="1">
            <a:spLocks noChangeArrowheads="1"/>
          </p:cNvSpPr>
          <p:nvPr/>
        </p:nvSpPr>
        <p:spPr bwMode="auto">
          <a:xfrm>
            <a:off x="533996" y="1194346"/>
            <a:ext cx="6048670" cy="862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29" tIns="45715" rIns="91429" bIns="45715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lv-LV" sz="5000" b="1" i="0" u="none" strike="noStrike" kern="1200" cap="none" spc="0" normalizeH="0" baseline="0" noProof="0" dirty="0">
                <a:ln>
                  <a:noFill/>
                </a:ln>
                <a:solidFill>
                  <a:srgbClr val="00467F"/>
                </a:solidFill>
                <a:effectLst/>
                <a:uLnTx/>
                <a:uFillTx/>
                <a:latin typeface="Century Gothic" pitchFamily="34" charset="0"/>
                <a:ea typeface="+mn-ea"/>
                <a:cs typeface="Arial" pitchFamily="34" charset="0"/>
              </a:rPr>
              <a:t>KĀ SAŅEMT?</a:t>
            </a:r>
            <a:endParaRPr kumimoji="0" lang="en-US" sz="5000" b="1" i="0" u="none" strike="noStrike" kern="1200" cap="none" spc="0" normalizeH="0" baseline="0" noProof="0" dirty="0">
              <a:ln>
                <a:noFill/>
              </a:ln>
              <a:solidFill>
                <a:srgbClr val="00467F"/>
              </a:solidFill>
              <a:effectLst/>
              <a:uLnTx/>
              <a:uFillTx/>
              <a:latin typeface="Century Gothic" pitchFamily="34" charset="0"/>
              <a:ea typeface="+mn-ea"/>
              <a:cs typeface="Arial" pitchFamily="34" charset="0"/>
            </a:endParaRPr>
          </a:p>
        </p:txBody>
      </p:sp>
      <p:sp>
        <p:nvSpPr>
          <p:cNvPr id="8" name="object 3"/>
          <p:cNvSpPr txBox="1"/>
          <p:nvPr/>
        </p:nvSpPr>
        <p:spPr>
          <a:xfrm>
            <a:off x="663726" y="2729039"/>
            <a:ext cx="4091334" cy="2403221"/>
          </a:xfrm>
          <a:prstGeom prst="rect">
            <a:avLst/>
          </a:prstGeom>
        </p:spPr>
        <p:txBody>
          <a:bodyPr wrap="square" lIns="0" tIns="12699" rIns="0" bIns="0">
            <a:spAutoFit/>
          </a:bodyPr>
          <a:lstStyle/>
          <a:p>
            <a:pPr marL="12699" marR="0" lvl="0" indent="0" algn="l" defTabSz="914400" rtl="0" eaLnBrk="1" fontAlgn="base" latinLnBrk="0" hangingPunct="1">
              <a:lnSpc>
                <a:spcPct val="100000"/>
              </a:lnSpc>
              <a:spcBef>
                <a:spcPts val="1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lv-LV" sz="3200" b="1" i="0" u="none" strike="noStrike" kern="1200" cap="none" spc="0" normalizeH="0" baseline="0" noProof="0" dirty="0">
                <a:ln>
                  <a:noFill/>
                </a:ln>
                <a:solidFill>
                  <a:srgbClr val="00467F"/>
                </a:solidFill>
                <a:effectLst/>
                <a:uLnTx/>
                <a:uFillTx/>
                <a:latin typeface="Century Gothic" pitchFamily="34" charset="0"/>
                <a:ea typeface="+mn-ea"/>
                <a:cs typeface="Mark"/>
              </a:rPr>
              <a:t>www.altum.lv</a:t>
            </a:r>
          </a:p>
          <a:p>
            <a:pPr marL="355599" marR="0" lvl="0" indent="-342900" algn="l" defTabSz="914400" rtl="0" eaLnBrk="1" fontAlgn="base" latinLnBrk="0" hangingPunct="1">
              <a:lnSpc>
                <a:spcPct val="100000"/>
              </a:lnSpc>
              <a:spcBef>
                <a:spcPts val="100"/>
              </a:spcBef>
              <a:spcAft>
                <a:spcPct val="0"/>
              </a:spcAft>
              <a:buClrTx/>
              <a:buSzTx/>
              <a:buFont typeface="Wingdings" pitchFamily="2" charset="2"/>
              <a:buChar char=""/>
              <a:tabLst/>
              <a:defRPr/>
            </a:pPr>
            <a:endParaRPr kumimoji="0" lang="lv-LV" sz="2400" b="0" i="0" u="none" strike="noStrike" kern="1200" cap="none" spc="0" normalizeH="0" baseline="0" noProof="0" dirty="0">
              <a:ln>
                <a:noFill/>
              </a:ln>
              <a:solidFill>
                <a:srgbClr val="00467F"/>
              </a:solidFill>
              <a:effectLst/>
              <a:uLnTx/>
              <a:uFillTx/>
              <a:latin typeface="Century Gothic" pitchFamily="34" charset="0"/>
              <a:ea typeface="+mn-ea"/>
              <a:cs typeface="Mark"/>
            </a:endParaRPr>
          </a:p>
          <a:p>
            <a:pPr marL="355599" marR="0" lvl="0" indent="-342900" algn="l" defTabSz="914400" rtl="0" eaLnBrk="1" fontAlgn="base" latinLnBrk="0" hangingPunct="1">
              <a:lnSpc>
                <a:spcPct val="100000"/>
              </a:lnSpc>
              <a:spcBef>
                <a:spcPts val="100"/>
              </a:spcBef>
              <a:spcAft>
                <a:spcPct val="0"/>
              </a:spcAft>
              <a:buClrTx/>
              <a:buSzTx/>
              <a:buFont typeface="Wingdings" pitchFamily="2" charset="2"/>
              <a:buChar char=""/>
              <a:tabLst/>
              <a:defRPr/>
            </a:pPr>
            <a:r>
              <a:rPr kumimoji="0" lang="lv-LV" sz="2400" b="0" i="0" u="none" strike="noStrike" kern="1200" cap="none" spc="0" normalizeH="0" baseline="0" noProof="0" dirty="0">
                <a:ln>
                  <a:noFill/>
                </a:ln>
                <a:solidFill>
                  <a:srgbClr val="00467F"/>
                </a:solidFill>
                <a:effectLst/>
                <a:uLnTx/>
                <a:uFillTx/>
                <a:latin typeface="Century Gothic" pitchFamily="34" charset="0"/>
                <a:ea typeface="+mn-ea"/>
                <a:cs typeface="Mark"/>
              </a:rPr>
              <a:t>Detalizēta informācija par atbalsta veidiem</a:t>
            </a:r>
          </a:p>
          <a:p>
            <a:pPr marL="355599" marR="0" lvl="0" indent="-342900" algn="l" defTabSz="914400" rtl="0" eaLnBrk="1" fontAlgn="base" latinLnBrk="0" hangingPunct="1">
              <a:lnSpc>
                <a:spcPct val="100000"/>
              </a:lnSpc>
              <a:spcBef>
                <a:spcPts val="100"/>
              </a:spcBef>
              <a:spcAft>
                <a:spcPct val="0"/>
              </a:spcAft>
              <a:buClrTx/>
              <a:buSzTx/>
              <a:buFont typeface="Wingdings" pitchFamily="2" charset="2"/>
              <a:buChar char=""/>
              <a:tabLst/>
              <a:defRPr/>
            </a:pPr>
            <a:endParaRPr kumimoji="0" lang="lv-LV" sz="2400" b="0" i="0" u="none" strike="noStrike" kern="1200" cap="none" spc="0" normalizeH="0" baseline="0" noProof="0" dirty="0">
              <a:ln>
                <a:noFill/>
              </a:ln>
              <a:solidFill>
                <a:srgbClr val="00467F"/>
              </a:solidFill>
              <a:effectLst/>
              <a:uLnTx/>
              <a:uFillTx/>
              <a:latin typeface="Century Gothic" pitchFamily="34" charset="0"/>
              <a:ea typeface="+mn-ea"/>
              <a:cs typeface="Mark"/>
            </a:endParaRPr>
          </a:p>
          <a:p>
            <a:pPr marL="355599" marR="0" lvl="0" indent="-342900" algn="l" defTabSz="914400" rtl="0" eaLnBrk="1" fontAlgn="base" latinLnBrk="0" hangingPunct="1">
              <a:lnSpc>
                <a:spcPct val="100000"/>
              </a:lnSpc>
              <a:spcBef>
                <a:spcPts val="100"/>
              </a:spcBef>
              <a:spcAft>
                <a:spcPct val="0"/>
              </a:spcAft>
              <a:buClrTx/>
              <a:buSzTx/>
              <a:buFont typeface="Wingdings" pitchFamily="2" charset="2"/>
              <a:buChar char=""/>
              <a:tabLst/>
              <a:defRPr/>
            </a:pPr>
            <a:r>
              <a:rPr kumimoji="0" lang="lv-LV" sz="2400" b="0" i="0" u="none" strike="noStrike" kern="1200" cap="none" spc="0" normalizeH="0" baseline="0" noProof="0" dirty="0">
                <a:ln>
                  <a:noFill/>
                </a:ln>
                <a:solidFill>
                  <a:srgbClr val="00467F"/>
                </a:solidFill>
                <a:effectLst/>
                <a:uLnTx/>
                <a:uFillTx/>
                <a:latin typeface="Century Gothic" pitchFamily="34" charset="0"/>
                <a:ea typeface="+mn-ea"/>
                <a:cs typeface="Mark"/>
              </a:rPr>
              <a:t>Elektroniska pieteikšanās</a:t>
            </a:r>
          </a:p>
        </p:txBody>
      </p:sp>
      <p:pic>
        <p:nvPicPr>
          <p:cNvPr id="9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5286524" y="2490490"/>
            <a:ext cx="8131318" cy="4814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6952523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ACC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>
          <a:xfrm>
            <a:off x="966044" y="1338362"/>
            <a:ext cx="12025312" cy="792163"/>
          </a:xfrm>
        </p:spPr>
        <p:txBody>
          <a:bodyPr/>
          <a:lstStyle/>
          <a:p>
            <a:pPr marL="0" indent="0">
              <a:buNone/>
            </a:pPr>
            <a:r>
              <a:rPr lang="lv-LV" dirty="0">
                <a:latin typeface="Century Gothic" panose="020B0502020202020204" pitchFamily="34" charset="0"/>
              </a:rPr>
              <a:t>altum.lv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03000" y="6511738"/>
            <a:ext cx="1911349" cy="822512"/>
          </a:xfrm>
          <a:prstGeom prst="rect">
            <a:avLst/>
          </a:prstGeom>
        </p:spPr>
      </p:pic>
      <p:pic>
        <p:nvPicPr>
          <p:cNvPr id="1047" name="Picture 23" descr="Related image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10060" y="2670606"/>
            <a:ext cx="611972" cy="6119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65" name="Picture 41" descr="Related image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94360" y="2657779"/>
            <a:ext cx="624799" cy="6247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80" name="Picture 56" descr="Related image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88081" y="2630724"/>
            <a:ext cx="651854" cy="6518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object 4"/>
          <p:cNvSpPr txBox="1">
            <a:spLocks noChangeArrowheads="1"/>
          </p:cNvSpPr>
          <p:nvPr/>
        </p:nvSpPr>
        <p:spPr bwMode="auto">
          <a:xfrm>
            <a:off x="1110060" y="6495954"/>
            <a:ext cx="6026150" cy="854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12700" rIns="0" bIns="0">
            <a:spAutoFit/>
          </a:bodyPr>
          <a:lstStyle>
            <a:lvl1pPr marL="1270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>
              <a:spcBef>
                <a:spcPts val="0"/>
              </a:spcBef>
            </a:pPr>
            <a:r>
              <a:rPr lang="lv-LV" b="1" dirty="0">
                <a:solidFill>
                  <a:srgbClr val="FFFFFF"/>
                </a:solidFill>
                <a:latin typeface="Century Gothic" pitchFamily="34" charset="0"/>
                <a:ea typeface="Mark" pitchFamily="50" charset="0"/>
                <a:cs typeface="Mark" pitchFamily="50" charset="0"/>
              </a:rPr>
              <a:t>Diāna Lopeta</a:t>
            </a:r>
            <a:endParaRPr lang="en-US" b="1" dirty="0">
              <a:latin typeface="Century Gothic" pitchFamily="34" charset="0"/>
              <a:ea typeface="Mark" pitchFamily="50" charset="0"/>
              <a:cs typeface="Mark" pitchFamily="50" charset="0"/>
            </a:endParaRPr>
          </a:p>
          <a:p>
            <a:pPr marL="0">
              <a:spcBef>
                <a:spcPts val="0"/>
              </a:spcBef>
            </a:pPr>
            <a:r>
              <a:rPr lang="lv-LV" dirty="0">
                <a:solidFill>
                  <a:srgbClr val="FFFFFF"/>
                </a:solidFill>
                <a:latin typeface="Century Gothic" pitchFamily="34" charset="0"/>
                <a:ea typeface="Mark" pitchFamily="50" charset="0"/>
                <a:cs typeface="Mark" pitchFamily="50" charset="0"/>
              </a:rPr>
              <a:t>T. 29436332</a:t>
            </a:r>
            <a:endParaRPr lang="en-US" dirty="0">
              <a:latin typeface="Century Gothic" pitchFamily="34" charset="0"/>
              <a:ea typeface="Mark" pitchFamily="50" charset="0"/>
              <a:cs typeface="Mark" pitchFamily="50" charset="0"/>
            </a:endParaRPr>
          </a:p>
          <a:p>
            <a:pPr marL="0">
              <a:spcBef>
                <a:spcPts val="0"/>
              </a:spcBef>
            </a:pPr>
            <a:r>
              <a:rPr lang="lv-LV" dirty="0">
                <a:solidFill>
                  <a:srgbClr val="FFFFFF"/>
                </a:solidFill>
                <a:latin typeface="Century Gothic" pitchFamily="34" charset="0"/>
                <a:ea typeface="Mark" pitchFamily="50" charset="0"/>
                <a:cs typeface="Mark" pitchFamily="50" charset="0"/>
              </a:rPr>
              <a:t>Diana.Lopeta@altum.lv</a:t>
            </a:r>
            <a:endParaRPr lang="en-US" dirty="0">
              <a:latin typeface="Century Gothic" pitchFamily="34" charset="0"/>
              <a:ea typeface="Mark" pitchFamily="50" charset="0"/>
              <a:cs typeface="Mark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70631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CB4519D1-3317-4ED2-9655-A4A15D62B82A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5881"/>
            <a:ext cx="13741400" cy="7729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75993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ACC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2"/>
          <p:cNvSpPr txBox="1">
            <a:spLocks/>
          </p:cNvSpPr>
          <p:nvPr/>
        </p:nvSpPr>
        <p:spPr>
          <a:xfrm>
            <a:off x="927645" y="1338362"/>
            <a:ext cx="12423775" cy="2304256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Aft>
                <a:spcPts val="0"/>
              </a:spcAft>
              <a:buNone/>
            </a:pPr>
            <a:r>
              <a:rPr lang="lv-LV" sz="5400" b="1" dirty="0">
                <a:solidFill>
                  <a:schemeClr val="bg1"/>
                </a:solidFill>
                <a:latin typeface="Century Gothic" panose="020B0502020202020204" pitchFamily="34" charset="0"/>
              </a:rPr>
              <a:t>VAJADZĪGA NAUDA?</a:t>
            </a:r>
          </a:p>
          <a:p>
            <a:pPr marL="0" indent="0" fontAlgn="auto">
              <a:spcAft>
                <a:spcPts val="0"/>
              </a:spcAft>
              <a:buNone/>
            </a:pPr>
            <a:r>
              <a:rPr lang="lv-LV" sz="5400" b="1" dirty="0">
                <a:solidFill>
                  <a:schemeClr val="bg1"/>
                </a:solidFill>
                <a:latin typeface="Century Gothic" panose="020B0502020202020204" pitchFamily="34" charset="0"/>
              </a:rPr>
              <a:t>PIRMĀ IZVĒLE – BANKA</a:t>
            </a:r>
          </a:p>
          <a:p>
            <a:pPr marL="0" indent="0" fontAlgn="auto">
              <a:spcAft>
                <a:spcPts val="0"/>
              </a:spcAft>
              <a:buNone/>
            </a:pPr>
            <a:endParaRPr lang="lv-LV" sz="54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6566686"/>
      </p:ext>
    </p:extLst>
  </p:cSld>
  <p:clrMapOvr>
    <a:masterClrMapping/>
  </p:clrMapOvr>
  <p:transition spd="slow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70700" y="15875"/>
            <a:ext cx="6852667" cy="7829550"/>
          </a:xfrm>
          <a:prstGeom prst="rect">
            <a:avLst/>
          </a:prstGeom>
        </p:spPr>
      </p:pic>
      <p:sp>
        <p:nvSpPr>
          <p:cNvPr id="2" name="Text Placeholder 1"/>
          <p:cNvSpPr>
            <a:spLocks noGrp="1"/>
          </p:cNvSpPr>
          <p:nvPr>
            <p:ph type="body" sz="quarter" idx="12"/>
          </p:nvPr>
        </p:nvSpPr>
        <p:spPr>
          <a:xfrm>
            <a:off x="966044" y="2814526"/>
            <a:ext cx="5328592" cy="2232248"/>
          </a:xfrm>
        </p:spPr>
        <p:txBody>
          <a:bodyPr/>
          <a:lstStyle/>
          <a:p>
            <a:pPr algn="l"/>
            <a:r>
              <a:rPr lang="lv-LV" dirty="0">
                <a:solidFill>
                  <a:srgbClr val="00467F"/>
                </a:solidFill>
              </a:rPr>
              <a:t>MADARA COSMETICS</a:t>
            </a:r>
          </a:p>
          <a:p>
            <a:pPr algn="l">
              <a:spcBef>
                <a:spcPts val="1800"/>
              </a:spcBef>
            </a:pPr>
            <a:r>
              <a:rPr lang="lv-LV" sz="3200" b="0" dirty="0">
                <a:solidFill>
                  <a:srgbClr val="00467F"/>
                </a:solidFill>
              </a:rPr>
              <a:t>Kredītu garantija</a:t>
            </a:r>
          </a:p>
        </p:txBody>
      </p:sp>
    </p:spTree>
    <p:extLst>
      <p:ext uri="{BB962C8B-B14F-4D97-AF65-F5344CB8AC3E}">
        <p14:creationId xmlns:p14="http://schemas.microsoft.com/office/powerpoint/2010/main" val="19618103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870700" y="-3006"/>
            <a:ext cx="6870700" cy="7861299"/>
          </a:xfrm>
          <a:prstGeom prst="rect">
            <a:avLst/>
          </a:prstGeom>
        </p:spPr>
      </p:pic>
      <p:grpSp>
        <p:nvGrpSpPr>
          <p:cNvPr id="4" name="Group 3"/>
          <p:cNvGrpSpPr/>
          <p:nvPr/>
        </p:nvGrpSpPr>
        <p:grpSpPr>
          <a:xfrm>
            <a:off x="894036" y="2166454"/>
            <a:ext cx="6552728" cy="3528392"/>
            <a:chOff x="894036" y="1338362"/>
            <a:chExt cx="6552728" cy="3528392"/>
          </a:xfrm>
        </p:grpSpPr>
        <p:sp>
          <p:nvSpPr>
            <p:cNvPr id="2" name="TextBox 1"/>
            <p:cNvSpPr txBox="1">
              <a:spLocks noChangeArrowheads="1"/>
            </p:cNvSpPr>
            <p:nvPr/>
          </p:nvSpPr>
          <p:spPr bwMode="auto">
            <a:xfrm>
              <a:off x="894036" y="1338362"/>
              <a:ext cx="6552728" cy="8167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138257" tIns="69129" rIns="138257" bIns="69129">
              <a:spAutoFit/>
            </a:bodyPr>
            <a:lstStyle>
              <a:lvl1pPr eaLnBrk="0" hangingPunct="0">
                <a:spcBef>
                  <a:spcPct val="20000"/>
                </a:spcBef>
                <a:buFont typeface="Arial" pitchFamily="34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itchFamily="34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itchFamily="34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r>
                <a:rPr lang="lv-LV" altLang="lv-LV" sz="4400" b="1" dirty="0">
                  <a:solidFill>
                    <a:srgbClr val="00467F"/>
                  </a:solidFill>
                  <a:latin typeface="Century Gothic" pitchFamily="34" charset="0"/>
                  <a:ea typeface="ヒラギノ角ゴ Pro W3"/>
                  <a:cs typeface="ヒラギノ角ゴ Pro W3"/>
                </a:rPr>
                <a:t>KREDĪTU GARANTIJA</a:t>
              </a:r>
            </a:p>
          </p:txBody>
        </p:sp>
        <p:sp>
          <p:nvSpPr>
            <p:cNvPr id="8" name="Text Placeholder 3"/>
            <p:cNvSpPr txBox="1">
              <a:spLocks/>
            </p:cNvSpPr>
            <p:nvPr/>
          </p:nvSpPr>
          <p:spPr bwMode="auto">
            <a:xfrm>
              <a:off x="992536" y="2418482"/>
              <a:ext cx="5472608" cy="2448272"/>
            </a:xfrm>
            <a:prstGeom prst="rect">
              <a:avLst/>
            </a:prstGeom>
            <a:noFill/>
            <a:ln>
              <a:noFill/>
            </a:ln>
          </p:spPr>
          <p:txBody>
            <a:bodyPr lIns="104413" tIns="52208" rIns="104413" bIns="52208"/>
            <a:lstStyle>
              <a:lvl1pPr eaLnBrk="0" hangingPunct="0">
                <a:spcBef>
                  <a:spcPct val="20000"/>
                </a:spcBef>
                <a:buFont typeface="Arial" pitchFamily="34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  <a:ea typeface="ヒラギノ角ゴ Pro W3" pitchFamily="122" charset="-128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itchFamily="34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  <a:ea typeface="ヒラギノ角ゴ Pro W3" pitchFamily="122" charset="-128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  <a:ea typeface="ヒラギノ角ゴ Pro W3" pitchFamily="122" charset="-128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itchFamily="34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  <a:ea typeface="ヒラギノ角ゴ Pro W3" pitchFamily="122" charset="-128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ヒラギノ角ゴ Pro W3" pitchFamily="122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ヒラギノ角ゴ Pro W3" pitchFamily="122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ヒラギノ角ゴ Pro W3" pitchFamily="122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ヒラギノ角ゴ Pro W3" pitchFamily="122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ヒラギノ角ゴ Pro W3" pitchFamily="122" charset="-128"/>
                </a:defRPr>
              </a:lvl9pPr>
            </a:lstStyle>
            <a:p>
              <a:pPr marL="0" lvl="1" indent="0" defTabSz="1036930">
                <a:spcBef>
                  <a:spcPts val="1800"/>
                </a:spcBef>
                <a:buClr>
                  <a:srgbClr val="00B4D1"/>
                </a:buClr>
                <a:buNone/>
                <a:defRPr/>
              </a:pPr>
              <a:r>
                <a:rPr lang="lv-LV" altLang="lv-LV" sz="2000" b="1" dirty="0">
                  <a:latin typeface="Century Gothic" pitchFamily="34" charset="0"/>
                  <a:cs typeface="Arial" pitchFamily="34" charset="0"/>
                </a:rPr>
                <a:t>&lt; 80% </a:t>
              </a:r>
              <a:r>
                <a:rPr lang="lv-LV" altLang="lv-LV" sz="2000" dirty="0">
                  <a:latin typeface="Century Gothic" pitchFamily="34" charset="0"/>
                  <a:cs typeface="Arial" pitchFamily="34" charset="0"/>
                </a:rPr>
                <a:t>no bankas aizdevuma summas</a:t>
              </a:r>
              <a:endParaRPr lang="lv-LV" altLang="lv-LV" sz="2000" b="1" dirty="0">
                <a:latin typeface="Century Gothic" pitchFamily="34" charset="0"/>
                <a:cs typeface="Arial" pitchFamily="34" charset="0"/>
              </a:endParaRPr>
            </a:p>
            <a:p>
              <a:pPr marL="0" lvl="1" indent="0" defTabSz="1036930">
                <a:spcBef>
                  <a:spcPts val="1800"/>
                </a:spcBef>
                <a:buClr>
                  <a:srgbClr val="00B4D1"/>
                </a:buClr>
                <a:buNone/>
                <a:defRPr/>
              </a:pPr>
              <a:r>
                <a:rPr lang="lv-LV" altLang="lv-LV" sz="2000" dirty="0">
                  <a:latin typeface="Century Gothic" pitchFamily="34" charset="0"/>
                  <a:cs typeface="Arial" pitchFamily="34" charset="0"/>
                </a:rPr>
                <a:t>&lt; </a:t>
              </a:r>
              <a:r>
                <a:rPr lang="lv-LV" altLang="lv-LV" sz="2000" b="1" dirty="0">
                  <a:latin typeface="Century Gothic" pitchFamily="34" charset="0"/>
                  <a:cs typeface="Arial" pitchFamily="34" charset="0"/>
                </a:rPr>
                <a:t>10 gadiem</a:t>
              </a:r>
            </a:p>
            <a:p>
              <a:pPr defTabSz="1036930">
                <a:spcBef>
                  <a:spcPts val="1800"/>
                </a:spcBef>
                <a:buNone/>
                <a:defRPr/>
              </a:pPr>
              <a:r>
                <a:rPr lang="lv-LV" altLang="lv-LV" sz="2000" dirty="0">
                  <a:latin typeface="Century Gothic" pitchFamily="34" charset="0"/>
                  <a:cs typeface="Arial" pitchFamily="34" charset="0"/>
                </a:rPr>
                <a:t>&lt; </a:t>
              </a:r>
              <a:r>
                <a:rPr lang="lv-LV" altLang="lv-LV" sz="2000" b="1" dirty="0">
                  <a:latin typeface="Century Gothic" pitchFamily="34" charset="0"/>
                  <a:cs typeface="Arial" pitchFamily="34" charset="0"/>
                </a:rPr>
                <a:t>5 milj. </a:t>
              </a:r>
              <a:r>
                <a:rPr lang="lv-LV" altLang="lv-LV" sz="2000" dirty="0">
                  <a:latin typeface="Century Gothic" pitchFamily="34" charset="0"/>
                  <a:cs typeface="Arial" pitchFamily="34" charset="0"/>
                </a:rPr>
                <a:t>EUR</a:t>
              </a:r>
            </a:p>
            <a:p>
              <a:pPr defTabSz="1036930">
                <a:spcBef>
                  <a:spcPts val="1800"/>
                </a:spcBef>
                <a:buNone/>
                <a:defRPr/>
              </a:pPr>
              <a:r>
                <a:rPr lang="lv-LV" altLang="lv-LV" sz="2000" dirty="0">
                  <a:latin typeface="Century Gothic" pitchFamily="34" charset="0"/>
                  <a:ea typeface="ヒラギノ角ゴ Pro W3"/>
                  <a:cs typeface="Arial" pitchFamily="34" charset="0"/>
                </a:rPr>
                <a:t>Gada prēmija </a:t>
              </a:r>
              <a:r>
                <a:rPr lang="lv-LV" altLang="lv-LV" sz="2000" b="1" dirty="0">
                  <a:latin typeface="Century Gothic" pitchFamily="34" charset="0"/>
                  <a:ea typeface="ヒラギノ角ゴ Pro W3"/>
                  <a:cs typeface="Arial" pitchFamily="34" charset="0"/>
                </a:rPr>
                <a:t>0.2-2.15%</a:t>
              </a:r>
              <a:endParaRPr lang="lv-LV" altLang="lv-LV" sz="2000" dirty="0">
                <a:latin typeface="Century Gothic" pitchFamily="34" charset="0"/>
                <a:ea typeface="ヒラギノ角ゴ Pro W3"/>
                <a:cs typeface="Arial" pitchFamily="34" charset="0"/>
              </a:endParaRPr>
            </a:p>
          </p:txBody>
        </p:sp>
      </p:grp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8541848" y="110450"/>
            <a:ext cx="3456395" cy="507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lv-LV" altLang="lv-LV" sz="2700" b="1" dirty="0">
                <a:solidFill>
                  <a:schemeClr val="bg1"/>
                </a:solidFill>
                <a:latin typeface="Century Gothic" pitchFamily="34" charset="0"/>
                <a:ea typeface="ヒラギノ角ゴ Pro W3"/>
                <a:cs typeface="ヒラギノ角ゴ Pro W3"/>
              </a:rPr>
              <a:t>Vidēji – EUR 160 000</a:t>
            </a: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2028" y="6378922"/>
            <a:ext cx="3678081" cy="1024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3695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1"/>
          <p:cNvSpPr>
            <a:spLocks noChangeArrowheads="1"/>
          </p:cNvSpPr>
          <p:nvPr/>
        </p:nvSpPr>
        <p:spPr bwMode="auto">
          <a:xfrm>
            <a:off x="6942708" y="1166134"/>
            <a:ext cx="6798692" cy="11959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38257" tIns="69129" rIns="138257" bIns="69129" anchor="ctr"/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spcAft>
                <a:spcPts val="907"/>
              </a:spcAft>
              <a:buNone/>
            </a:pPr>
            <a:r>
              <a:rPr lang="lv-LV" sz="4800" b="1" dirty="0">
                <a:solidFill>
                  <a:srgbClr val="00467F"/>
                </a:solidFill>
                <a:latin typeface="Century Gothic" panose="020B0502020202020204" pitchFamily="34" charset="0"/>
              </a:rPr>
              <a:t>VISBIEŽĀK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"/>
            <a:ext cx="6870700" cy="7861299"/>
          </a:xfrm>
          <a:prstGeom prst="rect">
            <a:avLst/>
          </a:prstGeom>
        </p:spPr>
      </p:pic>
      <p:sp>
        <p:nvSpPr>
          <p:cNvPr id="10" name="Rectangle 11"/>
          <p:cNvSpPr>
            <a:spLocks noChangeArrowheads="1"/>
          </p:cNvSpPr>
          <p:nvPr/>
        </p:nvSpPr>
        <p:spPr bwMode="auto">
          <a:xfrm>
            <a:off x="8022828" y="2922538"/>
            <a:ext cx="4959243" cy="42484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38257" tIns="69129" rIns="138257" bIns="69129" anchor="t" anchorCtr="0"/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spcAft>
                <a:spcPts val="0"/>
              </a:spcAft>
              <a:buNone/>
            </a:pPr>
            <a:r>
              <a:rPr lang="lv-LV" sz="2800" dirty="0">
                <a:solidFill>
                  <a:srgbClr val="00467F"/>
                </a:solidFill>
                <a:latin typeface="Century Gothic" panose="020B0502020202020204" pitchFamily="34" charset="0"/>
              </a:rPr>
              <a:t>Apgrozāmajiem</a:t>
            </a:r>
          </a:p>
          <a:p>
            <a:pPr algn="ctr" eaLnBrk="1" hangingPunct="1">
              <a:spcBef>
                <a:spcPct val="0"/>
              </a:spcBef>
              <a:spcAft>
                <a:spcPts val="0"/>
              </a:spcAft>
              <a:buNone/>
            </a:pPr>
            <a:r>
              <a:rPr lang="lv-LV" sz="2800" dirty="0">
                <a:solidFill>
                  <a:srgbClr val="00467F"/>
                </a:solidFill>
                <a:latin typeface="Century Gothic" panose="020B0502020202020204" pitchFamily="34" charset="0"/>
              </a:rPr>
              <a:t>līdzekļiem</a:t>
            </a:r>
          </a:p>
          <a:p>
            <a:pPr algn="ctr" eaLnBrk="1" hangingPunct="1">
              <a:spcBef>
                <a:spcPct val="0"/>
              </a:spcBef>
              <a:spcAft>
                <a:spcPts val="0"/>
              </a:spcAft>
              <a:buNone/>
            </a:pPr>
            <a:endParaRPr lang="lv-LV" sz="2800" dirty="0">
              <a:solidFill>
                <a:srgbClr val="00467F"/>
              </a:solidFill>
              <a:latin typeface="Century Gothic" panose="020B0502020202020204" pitchFamily="34" charset="0"/>
            </a:endParaRPr>
          </a:p>
          <a:p>
            <a:pPr algn="ctr" eaLnBrk="1" hangingPunct="1">
              <a:spcBef>
                <a:spcPct val="0"/>
              </a:spcBef>
              <a:spcAft>
                <a:spcPts val="0"/>
              </a:spcAft>
              <a:buNone/>
            </a:pPr>
            <a:r>
              <a:rPr lang="lv-LV" sz="2800" dirty="0">
                <a:solidFill>
                  <a:srgbClr val="00467F"/>
                </a:solidFill>
                <a:latin typeface="Century Gothic" panose="020B0502020202020204" pitchFamily="34" charset="0"/>
              </a:rPr>
              <a:t>Investīciju aizdevumiem</a:t>
            </a:r>
          </a:p>
          <a:p>
            <a:pPr algn="ctr" eaLnBrk="1" hangingPunct="1">
              <a:spcBef>
                <a:spcPct val="0"/>
              </a:spcBef>
              <a:spcAft>
                <a:spcPts val="0"/>
              </a:spcAft>
              <a:buNone/>
            </a:pPr>
            <a:endParaRPr lang="lv-LV" sz="2800" dirty="0">
              <a:solidFill>
                <a:srgbClr val="00467F"/>
              </a:solidFill>
              <a:latin typeface="Century Gothic" panose="020B0502020202020204" pitchFamily="34" charset="0"/>
            </a:endParaRPr>
          </a:p>
          <a:p>
            <a:pPr algn="ctr" eaLnBrk="1" hangingPunct="1">
              <a:spcBef>
                <a:spcPct val="0"/>
              </a:spcBef>
              <a:spcAft>
                <a:spcPts val="0"/>
              </a:spcAft>
              <a:buNone/>
            </a:pPr>
            <a:r>
              <a:rPr lang="lv-LV" sz="2800" dirty="0">
                <a:solidFill>
                  <a:srgbClr val="00467F"/>
                </a:solidFill>
                <a:latin typeface="Century Gothic" panose="020B0502020202020204" pitchFamily="34" charset="0"/>
              </a:rPr>
              <a:t>Banku garantiju līnijām (būvkompānijām)</a:t>
            </a:r>
          </a:p>
        </p:txBody>
      </p:sp>
    </p:spTree>
    <p:extLst>
      <p:ext uri="{BB962C8B-B14F-4D97-AF65-F5344CB8AC3E}">
        <p14:creationId xmlns:p14="http://schemas.microsoft.com/office/powerpoint/2010/main" val="23852023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2"/>
          </p:nvPr>
        </p:nvSpPr>
        <p:spPr>
          <a:xfrm>
            <a:off x="894036" y="2778522"/>
            <a:ext cx="5328592" cy="1944216"/>
          </a:xfrm>
        </p:spPr>
        <p:txBody>
          <a:bodyPr/>
          <a:lstStyle/>
          <a:p>
            <a:pPr algn="l"/>
            <a:r>
              <a:rPr lang="lv-LV" dirty="0">
                <a:solidFill>
                  <a:srgbClr val="00467F"/>
                </a:solidFill>
              </a:rPr>
              <a:t>RĪGAS DZIRNAVNIEKS</a:t>
            </a:r>
          </a:p>
          <a:p>
            <a:pPr algn="l">
              <a:spcBef>
                <a:spcPts val="1800"/>
              </a:spcBef>
            </a:pPr>
            <a:r>
              <a:rPr lang="lv-LV" sz="3200" b="0" dirty="0">
                <a:solidFill>
                  <a:srgbClr val="00467F"/>
                </a:solidFill>
              </a:rPr>
              <a:t>Eksporta kredītu garantija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070B7268-6112-487F-AFB5-7EAAB6A6C16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22875" y="0"/>
            <a:ext cx="6240513" cy="7861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043415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Users\kristine.grauzina\AppData\Local\Microsoft\Windows\INetCache\Content.Outlook\LJIVAEVE\ES_OECD_Karte.PNG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410232" y="1990163"/>
            <a:ext cx="8705059" cy="52528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>
          <a:xfrm>
            <a:off x="919855" y="834306"/>
            <a:ext cx="12215541" cy="832347"/>
          </a:xfrm>
        </p:spPr>
        <p:txBody>
          <a:bodyPr/>
          <a:lstStyle/>
          <a:p>
            <a:r>
              <a:rPr lang="lv-LV" dirty="0"/>
              <a:t>EKSPORTAM VISĀ PASAULĒ</a:t>
            </a:r>
          </a:p>
        </p:txBody>
      </p:sp>
      <p:pic>
        <p:nvPicPr>
          <p:cNvPr id="9" name="Picture 4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288869" y="7284015"/>
            <a:ext cx="8947784" cy="3818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76733847"/>
      </p:ext>
    </p:extLst>
  </p:cSld>
  <p:clrMapOvr>
    <a:masterClrMapping/>
  </p:clrMapOvr>
</p:sld>
</file>

<file path=ppt/theme/theme1.xml><?xml version="1.0" encoding="utf-8"?>
<a:theme xmlns:a="http://schemas.openxmlformats.org/drawingml/2006/main" name="Altum veidne 16:9">
  <a:themeElements>
    <a:clrScheme name="Altum Theme Colors">
      <a:dk1>
        <a:srgbClr val="00467F"/>
      </a:dk1>
      <a:lt1>
        <a:srgbClr val="FFFFFF"/>
      </a:lt1>
      <a:dk2>
        <a:srgbClr val="00467F"/>
      </a:dk2>
      <a:lt2>
        <a:srgbClr val="FFFFFF"/>
      </a:lt2>
      <a:accent1>
        <a:srgbClr val="00ACC9"/>
      </a:accent1>
      <a:accent2>
        <a:srgbClr val="CAD400"/>
      </a:accent2>
      <a:accent3>
        <a:srgbClr val="00467F"/>
      </a:accent3>
      <a:accent4>
        <a:srgbClr val="D2D2D2"/>
      </a:accent4>
      <a:accent5>
        <a:srgbClr val="6BC2B9"/>
      </a:accent5>
      <a:accent6>
        <a:srgbClr val="0D52A0"/>
      </a:accent6>
      <a:hlink>
        <a:srgbClr val="00ACC9"/>
      </a:hlink>
      <a:folHlink>
        <a:srgbClr val="D2D2D2"/>
      </a:folHlink>
    </a:clrScheme>
    <a:fontScheme name="Altum CentGot">
      <a:majorFont>
        <a:latin typeface="Century Gothic"/>
        <a:ea typeface=""/>
        <a:cs typeface=""/>
      </a:majorFont>
      <a:minorFont>
        <a:latin typeface="Century Gothic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Altum_tumši zilais">
  <a:themeElements>
    <a:clrScheme name="Altum Theme Colors">
      <a:dk1>
        <a:srgbClr val="00467F"/>
      </a:dk1>
      <a:lt1>
        <a:srgbClr val="FFFFFF"/>
      </a:lt1>
      <a:dk2>
        <a:srgbClr val="00467F"/>
      </a:dk2>
      <a:lt2>
        <a:srgbClr val="FFFFFF"/>
      </a:lt2>
      <a:accent1>
        <a:srgbClr val="00ACC9"/>
      </a:accent1>
      <a:accent2>
        <a:srgbClr val="CAD400"/>
      </a:accent2>
      <a:accent3>
        <a:srgbClr val="00467F"/>
      </a:accent3>
      <a:accent4>
        <a:srgbClr val="D2D2D2"/>
      </a:accent4>
      <a:accent5>
        <a:srgbClr val="6BC2B9"/>
      </a:accent5>
      <a:accent6>
        <a:srgbClr val="0D52A0"/>
      </a:accent6>
      <a:hlink>
        <a:srgbClr val="00ACC9"/>
      </a:hlink>
      <a:folHlink>
        <a:srgbClr val="D2D2D2"/>
      </a:folHlink>
    </a:clrScheme>
    <a:fontScheme name="Altum CentGot">
      <a:majorFont>
        <a:latin typeface="Century Gothic"/>
        <a:ea typeface=""/>
        <a:cs typeface=""/>
      </a:majorFont>
      <a:minorFont>
        <a:latin typeface="Century Gothic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Altum_baltais">
  <a:themeElements>
    <a:clrScheme name="Altum Theme Colors">
      <a:dk1>
        <a:srgbClr val="00467F"/>
      </a:dk1>
      <a:lt1>
        <a:srgbClr val="FFFFFF"/>
      </a:lt1>
      <a:dk2>
        <a:srgbClr val="00467F"/>
      </a:dk2>
      <a:lt2>
        <a:srgbClr val="FFFFFF"/>
      </a:lt2>
      <a:accent1>
        <a:srgbClr val="00ACC9"/>
      </a:accent1>
      <a:accent2>
        <a:srgbClr val="CAD400"/>
      </a:accent2>
      <a:accent3>
        <a:srgbClr val="00467F"/>
      </a:accent3>
      <a:accent4>
        <a:srgbClr val="D2D2D2"/>
      </a:accent4>
      <a:accent5>
        <a:srgbClr val="6BC2B9"/>
      </a:accent5>
      <a:accent6>
        <a:srgbClr val="0D52A0"/>
      </a:accent6>
      <a:hlink>
        <a:srgbClr val="00ACC9"/>
      </a:hlink>
      <a:folHlink>
        <a:srgbClr val="D2D2D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1_Altum_baltais">
  <a:themeElements>
    <a:clrScheme name="Altum Theme Colors">
      <a:dk1>
        <a:srgbClr val="00467F"/>
      </a:dk1>
      <a:lt1>
        <a:srgbClr val="FFFFFF"/>
      </a:lt1>
      <a:dk2>
        <a:srgbClr val="00467F"/>
      </a:dk2>
      <a:lt2>
        <a:srgbClr val="FFFFFF"/>
      </a:lt2>
      <a:accent1>
        <a:srgbClr val="00ACC9"/>
      </a:accent1>
      <a:accent2>
        <a:srgbClr val="CAD400"/>
      </a:accent2>
      <a:accent3>
        <a:srgbClr val="00467F"/>
      </a:accent3>
      <a:accent4>
        <a:srgbClr val="D2D2D2"/>
      </a:accent4>
      <a:accent5>
        <a:srgbClr val="6BC2B9"/>
      </a:accent5>
      <a:accent6>
        <a:srgbClr val="0D52A0"/>
      </a:accent6>
      <a:hlink>
        <a:srgbClr val="00ACC9"/>
      </a:hlink>
      <a:folHlink>
        <a:srgbClr val="D2D2D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2_Altum_baltais">
  <a:themeElements>
    <a:clrScheme name="Altum Theme Colors">
      <a:dk1>
        <a:srgbClr val="00467F"/>
      </a:dk1>
      <a:lt1>
        <a:srgbClr val="FFFFFF"/>
      </a:lt1>
      <a:dk2>
        <a:srgbClr val="00467F"/>
      </a:dk2>
      <a:lt2>
        <a:srgbClr val="FFFFFF"/>
      </a:lt2>
      <a:accent1>
        <a:srgbClr val="00ACC9"/>
      </a:accent1>
      <a:accent2>
        <a:srgbClr val="CAD400"/>
      </a:accent2>
      <a:accent3>
        <a:srgbClr val="00467F"/>
      </a:accent3>
      <a:accent4>
        <a:srgbClr val="D2D2D2"/>
      </a:accent4>
      <a:accent5>
        <a:srgbClr val="6BC2B9"/>
      </a:accent5>
      <a:accent6>
        <a:srgbClr val="0D52A0"/>
      </a:accent6>
      <a:hlink>
        <a:srgbClr val="00ACC9"/>
      </a:hlink>
      <a:folHlink>
        <a:srgbClr val="D2D2D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Altum A">
    <a:dk1>
      <a:srgbClr val="00467F"/>
    </a:dk1>
    <a:lt1>
      <a:srgbClr val="FFFFFF"/>
    </a:lt1>
    <a:dk2>
      <a:srgbClr val="00467F"/>
    </a:dk2>
    <a:lt2>
      <a:srgbClr val="FFFFFF"/>
    </a:lt2>
    <a:accent1>
      <a:srgbClr val="00ACC9"/>
    </a:accent1>
    <a:accent2>
      <a:srgbClr val="CAD400"/>
    </a:accent2>
    <a:accent3>
      <a:srgbClr val="00467F"/>
    </a:accent3>
    <a:accent4>
      <a:srgbClr val="D2D2D2"/>
    </a:accent4>
    <a:accent5>
      <a:srgbClr val="6BC2B9"/>
    </a:accent5>
    <a:accent6>
      <a:srgbClr val="0D52A0"/>
    </a:accent6>
    <a:hlink>
      <a:srgbClr val="00ACC9"/>
    </a:hlink>
    <a:folHlink>
      <a:srgbClr val="D2D2D2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Altum A">
    <a:dk1>
      <a:srgbClr val="00467F"/>
    </a:dk1>
    <a:lt1>
      <a:srgbClr val="FFFFFF"/>
    </a:lt1>
    <a:dk2>
      <a:srgbClr val="00467F"/>
    </a:dk2>
    <a:lt2>
      <a:srgbClr val="FFFFFF"/>
    </a:lt2>
    <a:accent1>
      <a:srgbClr val="00ACC9"/>
    </a:accent1>
    <a:accent2>
      <a:srgbClr val="CAD400"/>
    </a:accent2>
    <a:accent3>
      <a:srgbClr val="00467F"/>
    </a:accent3>
    <a:accent4>
      <a:srgbClr val="D2D2D2"/>
    </a:accent4>
    <a:accent5>
      <a:srgbClr val="6BC2B9"/>
    </a:accent5>
    <a:accent6>
      <a:srgbClr val="0D52A0"/>
    </a:accent6>
    <a:hlink>
      <a:srgbClr val="00ACC9"/>
    </a:hlink>
    <a:folHlink>
      <a:srgbClr val="D2D2D2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Altum A">
    <a:dk1>
      <a:srgbClr val="00467F"/>
    </a:dk1>
    <a:lt1>
      <a:srgbClr val="FFFFFF"/>
    </a:lt1>
    <a:dk2>
      <a:srgbClr val="00467F"/>
    </a:dk2>
    <a:lt2>
      <a:srgbClr val="FFFFFF"/>
    </a:lt2>
    <a:accent1>
      <a:srgbClr val="00ACC9"/>
    </a:accent1>
    <a:accent2>
      <a:srgbClr val="CAD400"/>
    </a:accent2>
    <a:accent3>
      <a:srgbClr val="00467F"/>
    </a:accent3>
    <a:accent4>
      <a:srgbClr val="D2D2D2"/>
    </a:accent4>
    <a:accent5>
      <a:srgbClr val="6BC2B9"/>
    </a:accent5>
    <a:accent6>
      <a:srgbClr val="0D52A0"/>
    </a:accent6>
    <a:hlink>
      <a:srgbClr val="00ACC9"/>
    </a:hlink>
    <a:folHlink>
      <a:srgbClr val="D2D2D2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altum_ppt_16x9</Template>
  <TotalTime>8915</TotalTime>
  <Words>2024</Words>
  <Application>Microsoft Office PowerPoint</Application>
  <PresentationFormat>Custom</PresentationFormat>
  <Paragraphs>276</Paragraphs>
  <Slides>25</Slides>
  <Notes>24</Notes>
  <HiddenSlides>0</HiddenSlides>
  <MMClips>0</MMClips>
  <ScaleCrop>false</ScaleCrop>
  <HeadingPairs>
    <vt:vector size="4" baseType="variant">
      <vt:variant>
        <vt:lpstr>Theme</vt:lpstr>
      </vt:variant>
      <vt:variant>
        <vt:i4>6</vt:i4>
      </vt:variant>
      <vt:variant>
        <vt:lpstr>Slide Titles</vt:lpstr>
      </vt:variant>
      <vt:variant>
        <vt:i4>25</vt:i4>
      </vt:variant>
    </vt:vector>
  </HeadingPairs>
  <TitlesOfParts>
    <vt:vector size="31" baseType="lpstr">
      <vt:lpstr>Altum veidne 16:9</vt:lpstr>
      <vt:lpstr>Altum_tumši zilais</vt:lpstr>
      <vt:lpstr>Altum_baltais</vt:lpstr>
      <vt:lpstr>1_Altum_baltais</vt:lpstr>
      <vt:lpstr>2_Office Theme</vt:lpstr>
      <vt:lpstr>2_Altum_baltais</vt:lpstr>
      <vt:lpstr>ALTUM ATBALTS  DAŽĀDĀM  UZŅĒMUMA VAJADZĪBĀM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AFI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TIKT LĪDZ NĀKAMAJAM GALAPUNKTAM</dc:title>
  <dc:creator>Kristīne Grauziņa</dc:creator>
  <cp:keywords>Altum</cp:keywords>
  <cp:lastModifiedBy>User</cp:lastModifiedBy>
  <cp:revision>134</cp:revision>
  <dcterms:created xsi:type="dcterms:W3CDTF">2018-04-16T13:49:34Z</dcterms:created>
  <dcterms:modified xsi:type="dcterms:W3CDTF">2020-11-03T08:16:56Z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2017-10-18T00:00:00Z</vt:filetime>
  </property>
  <property fmtid="{D5CDD505-2E9C-101B-9397-08002B2CF9AE}" pid="3" name="Creator">
    <vt:lpwstr>Adobe Illustrator CC 2017 (Windows)</vt:lpwstr>
  </property>
  <property fmtid="{D5CDD505-2E9C-101B-9397-08002B2CF9AE}" pid="4" name="LastSaved">
    <vt:filetime>2017-10-24T00:00:00Z</vt:filetime>
  </property>
</Properties>
</file>